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461" r:id="rId2"/>
    <p:sldId id="465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71" d="100"/>
          <a:sy n="71" d="100"/>
        </p:scale>
        <p:origin x="84" y="18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Copyright©2020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グループ化 9">
            <a:extLst>
              <a:ext uri="{FF2B5EF4-FFF2-40B4-BE49-F238E27FC236}">
                <a16:creationId xmlns:a16="http://schemas.microsoft.com/office/drawing/2014/main" id="{A3C24C41-BF26-472B-9F60-0FF450743E73}"/>
              </a:ext>
            </a:extLst>
          </p:cNvPr>
          <p:cNvGrpSpPr/>
          <p:nvPr/>
        </p:nvGrpSpPr>
        <p:grpSpPr>
          <a:xfrm>
            <a:off x="669511" y="3798983"/>
            <a:ext cx="2691442" cy="2636746"/>
            <a:chOff x="669511" y="3798983"/>
            <a:chExt cx="2691442" cy="2636746"/>
          </a:xfrm>
        </p:grpSpPr>
        <p:grpSp>
          <p:nvGrpSpPr>
            <p:cNvPr id="1068" name="グループ化 1067">
              <a:extLst>
                <a:ext uri="{FF2B5EF4-FFF2-40B4-BE49-F238E27FC236}">
                  <a16:creationId xmlns:a16="http://schemas.microsoft.com/office/drawing/2014/main" id="{D46150A7-C421-4D31-B3AB-805981D7DAC9}"/>
                </a:ext>
              </a:extLst>
            </p:cNvPr>
            <p:cNvGrpSpPr/>
            <p:nvPr/>
          </p:nvGrpSpPr>
          <p:grpSpPr>
            <a:xfrm>
              <a:off x="852002" y="3798983"/>
              <a:ext cx="1246034" cy="1872229"/>
              <a:chOff x="813608" y="4101494"/>
              <a:chExt cx="1817789" cy="2731320"/>
            </a:xfrm>
          </p:grpSpPr>
          <p:grpSp>
            <p:nvGrpSpPr>
              <p:cNvPr id="1069" name="グループ化 1068">
                <a:extLst>
                  <a:ext uri="{FF2B5EF4-FFF2-40B4-BE49-F238E27FC236}">
                    <a16:creationId xmlns:a16="http://schemas.microsoft.com/office/drawing/2014/main" id="{05C87751-312C-437A-97E1-36E4AD54D08B}"/>
                  </a:ext>
                </a:extLst>
              </p:cNvPr>
              <p:cNvGrpSpPr/>
              <p:nvPr/>
            </p:nvGrpSpPr>
            <p:grpSpPr>
              <a:xfrm>
                <a:off x="813608" y="4101494"/>
                <a:ext cx="1817789" cy="2331997"/>
                <a:chOff x="813608" y="4101494"/>
                <a:chExt cx="1817789" cy="2331997"/>
              </a:xfrm>
            </p:grpSpPr>
            <p:grpSp>
              <p:nvGrpSpPr>
                <p:cNvPr id="1076" name="グループ化 1075">
                  <a:extLst>
                    <a:ext uri="{FF2B5EF4-FFF2-40B4-BE49-F238E27FC236}">
                      <a16:creationId xmlns:a16="http://schemas.microsoft.com/office/drawing/2014/main" id="{5C5D332A-8AE9-4DFB-9AB6-75A50D045FF3}"/>
                    </a:ext>
                  </a:extLst>
                </p:cNvPr>
                <p:cNvGrpSpPr/>
                <p:nvPr/>
              </p:nvGrpSpPr>
              <p:grpSpPr>
                <a:xfrm>
                  <a:off x="1438161" y="4101494"/>
                  <a:ext cx="1193236" cy="2331997"/>
                  <a:chOff x="1440974" y="1211272"/>
                  <a:chExt cx="1193236" cy="2331997"/>
                </a:xfrm>
              </p:grpSpPr>
              <p:grpSp>
                <p:nvGrpSpPr>
                  <p:cNvPr id="1096" name="グループ化 1095">
                    <a:extLst>
                      <a:ext uri="{FF2B5EF4-FFF2-40B4-BE49-F238E27FC236}">
                        <a16:creationId xmlns:a16="http://schemas.microsoft.com/office/drawing/2014/main" id="{19492CB7-3305-48C2-9487-4029FC1BBF6C}"/>
                      </a:ext>
                    </a:extLst>
                  </p:cNvPr>
                  <p:cNvGrpSpPr/>
                  <p:nvPr/>
                </p:nvGrpSpPr>
                <p:grpSpPr>
                  <a:xfrm rot="16200000" flipH="1">
                    <a:off x="1552549" y="2274879"/>
                    <a:ext cx="296112" cy="296112"/>
                    <a:chOff x="6070600" y="2196792"/>
                    <a:chExt cx="296112" cy="296112"/>
                  </a:xfrm>
                  <a:solidFill>
                    <a:srgbClr val="FFCC00"/>
                  </a:solidFill>
                </p:grpSpPr>
                <p:sp>
                  <p:nvSpPr>
                    <p:cNvPr id="1127" name="涙形 1126">
                      <a:extLst>
                        <a:ext uri="{FF2B5EF4-FFF2-40B4-BE49-F238E27FC236}">
                          <a16:creationId xmlns:a16="http://schemas.microsoft.com/office/drawing/2014/main" id="{FD8AB416-E6A2-46B2-8ABB-3898F4DB79C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070600" y="2196792"/>
                      <a:ext cx="296112" cy="296112"/>
                    </a:xfrm>
                    <a:prstGeom prst="teardrop">
                      <a:avLst>
                        <a:gd name="adj" fmla="val 117691"/>
                      </a:avLst>
                    </a:prstGeom>
                    <a:grpFill/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128" name="涙形 1127">
                      <a:extLst>
                        <a:ext uri="{FF2B5EF4-FFF2-40B4-BE49-F238E27FC236}">
                          <a16:creationId xmlns:a16="http://schemas.microsoft.com/office/drawing/2014/main" id="{71888F31-3959-4365-94B2-2B4F03F1CF8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120199" y="2250982"/>
                      <a:ext cx="187732" cy="187732"/>
                    </a:xfrm>
                    <a:prstGeom prst="teardrop">
                      <a:avLst>
                        <a:gd name="adj" fmla="val 117691"/>
                      </a:avLst>
                    </a:prstGeom>
                    <a:solidFill>
                      <a:srgbClr val="FF6600"/>
                    </a:solidFill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1097" name="グループ化 1096">
                    <a:extLst>
                      <a:ext uri="{FF2B5EF4-FFF2-40B4-BE49-F238E27FC236}">
                        <a16:creationId xmlns:a16="http://schemas.microsoft.com/office/drawing/2014/main" id="{2A5EC5F6-F8D9-4462-A504-10A2D1CE7225}"/>
                      </a:ext>
                    </a:extLst>
                  </p:cNvPr>
                  <p:cNvGrpSpPr/>
                  <p:nvPr/>
                </p:nvGrpSpPr>
                <p:grpSpPr>
                  <a:xfrm rot="5400000">
                    <a:off x="2200646" y="2274879"/>
                    <a:ext cx="296112" cy="296112"/>
                    <a:chOff x="6070600" y="2196792"/>
                    <a:chExt cx="296112" cy="296112"/>
                  </a:xfrm>
                  <a:solidFill>
                    <a:srgbClr val="FFCC00"/>
                  </a:solidFill>
                </p:grpSpPr>
                <p:sp>
                  <p:nvSpPr>
                    <p:cNvPr id="1125" name="涙形 1124">
                      <a:extLst>
                        <a:ext uri="{FF2B5EF4-FFF2-40B4-BE49-F238E27FC236}">
                          <a16:creationId xmlns:a16="http://schemas.microsoft.com/office/drawing/2014/main" id="{C1220147-58D3-4227-8643-296B9DF1272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070600" y="2196792"/>
                      <a:ext cx="296112" cy="296112"/>
                    </a:xfrm>
                    <a:prstGeom prst="teardrop">
                      <a:avLst>
                        <a:gd name="adj" fmla="val 117691"/>
                      </a:avLst>
                    </a:prstGeom>
                    <a:grpFill/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126" name="涙形 1125">
                      <a:extLst>
                        <a:ext uri="{FF2B5EF4-FFF2-40B4-BE49-F238E27FC236}">
                          <a16:creationId xmlns:a16="http://schemas.microsoft.com/office/drawing/2014/main" id="{6B1D0520-6CF2-48B8-AB5A-F4BE1B176EA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120199" y="2250982"/>
                      <a:ext cx="187732" cy="187732"/>
                    </a:xfrm>
                    <a:prstGeom prst="teardrop">
                      <a:avLst>
                        <a:gd name="adj" fmla="val 117691"/>
                      </a:avLst>
                    </a:prstGeom>
                    <a:solidFill>
                      <a:srgbClr val="FF6600"/>
                    </a:solidFill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1098" name="グループ化 1097">
                    <a:extLst>
                      <a:ext uri="{FF2B5EF4-FFF2-40B4-BE49-F238E27FC236}">
                        <a16:creationId xmlns:a16="http://schemas.microsoft.com/office/drawing/2014/main" id="{CCE5D3A3-0EFB-422E-A657-4386DC7B8569}"/>
                      </a:ext>
                    </a:extLst>
                  </p:cNvPr>
                  <p:cNvGrpSpPr/>
                  <p:nvPr/>
                </p:nvGrpSpPr>
                <p:grpSpPr>
                  <a:xfrm>
                    <a:off x="1440974" y="1489774"/>
                    <a:ext cx="1193236" cy="656581"/>
                    <a:chOff x="4376033" y="1381139"/>
                    <a:chExt cx="1193236" cy="656581"/>
                  </a:xfrm>
                  <a:solidFill>
                    <a:srgbClr val="FFCC00"/>
                  </a:solidFill>
                </p:grpSpPr>
                <p:sp>
                  <p:nvSpPr>
                    <p:cNvPr id="1123" name="四角形: 角を丸くする 1122">
                      <a:extLst>
                        <a:ext uri="{FF2B5EF4-FFF2-40B4-BE49-F238E27FC236}">
                          <a16:creationId xmlns:a16="http://schemas.microsoft.com/office/drawing/2014/main" id="{6A4E16DE-B5A3-47BD-9C98-BC3B0388C7C1}"/>
                        </a:ext>
                      </a:extLst>
                    </p:cNvPr>
                    <p:cNvSpPr/>
                    <p:nvPr/>
                  </p:nvSpPr>
                  <p:spPr>
                    <a:xfrm rot="1800000" flipH="1">
                      <a:off x="4912688" y="1381139"/>
                      <a:ext cx="656581" cy="656581"/>
                    </a:xfrm>
                    <a:prstGeom prst="roundRect">
                      <a:avLst/>
                    </a:prstGeom>
                    <a:grpFill/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124" name="四角形: 角を丸くする 1123">
                      <a:extLst>
                        <a:ext uri="{FF2B5EF4-FFF2-40B4-BE49-F238E27FC236}">
                          <a16:creationId xmlns:a16="http://schemas.microsoft.com/office/drawing/2014/main" id="{897E2711-5200-4201-B47C-3EB27A75DA37}"/>
                        </a:ext>
                      </a:extLst>
                    </p:cNvPr>
                    <p:cNvSpPr/>
                    <p:nvPr/>
                  </p:nvSpPr>
                  <p:spPr>
                    <a:xfrm rot="19800000">
                      <a:off x="4376033" y="1381139"/>
                      <a:ext cx="656581" cy="656581"/>
                    </a:xfrm>
                    <a:prstGeom prst="roundRect">
                      <a:avLst/>
                    </a:prstGeom>
                    <a:grpFill/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1099" name="片側の 2 つの角を丸めた四角形 144">
                    <a:extLst>
                      <a:ext uri="{FF2B5EF4-FFF2-40B4-BE49-F238E27FC236}">
                        <a16:creationId xmlns:a16="http://schemas.microsoft.com/office/drawing/2014/main" id="{C7D250B3-7F9C-4E5C-8E05-C4786761F29B}"/>
                      </a:ext>
                    </a:extLst>
                  </p:cNvPr>
                  <p:cNvSpPr/>
                  <p:nvPr/>
                </p:nvSpPr>
                <p:spPr>
                  <a:xfrm>
                    <a:off x="1596883" y="2549525"/>
                    <a:ext cx="840158" cy="993744"/>
                  </a:xfrm>
                  <a:prstGeom prst="round2SameRect">
                    <a:avLst>
                      <a:gd name="adj1" fmla="val 39895"/>
                      <a:gd name="adj2" fmla="val 0"/>
                    </a:avLst>
                  </a:prstGeom>
                  <a:pattFill prst="plaid">
                    <a:fgClr>
                      <a:srgbClr val="FF99CC"/>
                    </a:fgClr>
                    <a:bgClr>
                      <a:srgbClr val="FFCCFF"/>
                    </a:bgClr>
                  </a:patt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100" name="フリーフォーム: 図形 1099">
                    <a:extLst>
                      <a:ext uri="{FF2B5EF4-FFF2-40B4-BE49-F238E27FC236}">
                        <a16:creationId xmlns:a16="http://schemas.microsoft.com/office/drawing/2014/main" id="{AA7FD3C4-64DC-43AE-B291-AD9370564171}"/>
                      </a:ext>
                    </a:extLst>
                  </p:cNvPr>
                  <p:cNvSpPr/>
                  <p:nvPr/>
                </p:nvSpPr>
                <p:spPr>
                  <a:xfrm>
                    <a:off x="1835248" y="2340367"/>
                    <a:ext cx="382718" cy="344375"/>
                  </a:xfrm>
                  <a:custGeom>
                    <a:avLst/>
                    <a:gdLst>
                      <a:gd name="connsiteX0" fmla="*/ 160641 w 525992"/>
                      <a:gd name="connsiteY0" fmla="*/ 0 h 380772"/>
                      <a:gd name="connsiteX1" fmla="*/ 362085 w 525992"/>
                      <a:gd name="connsiteY1" fmla="*/ 0 h 380772"/>
                      <a:gd name="connsiteX2" fmla="*/ 386315 w 525992"/>
                      <a:gd name="connsiteY2" fmla="*/ 240006 h 380772"/>
                      <a:gd name="connsiteX3" fmla="*/ 519778 w 525992"/>
                      <a:gd name="connsiteY3" fmla="*/ 240006 h 380772"/>
                      <a:gd name="connsiteX4" fmla="*/ 525992 w 525992"/>
                      <a:gd name="connsiteY4" fmla="*/ 254756 h 380772"/>
                      <a:gd name="connsiteX5" fmla="*/ 262996 w 525992"/>
                      <a:gd name="connsiteY5" fmla="*/ 380772 h 380772"/>
                      <a:gd name="connsiteX6" fmla="*/ 0 w 525992"/>
                      <a:gd name="connsiteY6" fmla="*/ 254756 h 380772"/>
                      <a:gd name="connsiteX7" fmla="*/ 6215 w 525992"/>
                      <a:gd name="connsiteY7" fmla="*/ 240006 h 380772"/>
                      <a:gd name="connsiteX8" fmla="*/ 136411 w 525992"/>
                      <a:gd name="connsiteY8" fmla="*/ 240006 h 380772"/>
                      <a:gd name="connsiteX0" fmla="*/ 160641 w 525992"/>
                      <a:gd name="connsiteY0" fmla="*/ 0 h 380772"/>
                      <a:gd name="connsiteX1" fmla="*/ 362085 w 525992"/>
                      <a:gd name="connsiteY1" fmla="*/ 0 h 380772"/>
                      <a:gd name="connsiteX2" fmla="*/ 386315 w 525992"/>
                      <a:gd name="connsiteY2" fmla="*/ 240006 h 380772"/>
                      <a:gd name="connsiteX3" fmla="*/ 519778 w 525992"/>
                      <a:gd name="connsiteY3" fmla="*/ 240006 h 380772"/>
                      <a:gd name="connsiteX4" fmla="*/ 525992 w 525992"/>
                      <a:gd name="connsiteY4" fmla="*/ 254756 h 380772"/>
                      <a:gd name="connsiteX5" fmla="*/ 262996 w 525992"/>
                      <a:gd name="connsiteY5" fmla="*/ 380772 h 380772"/>
                      <a:gd name="connsiteX6" fmla="*/ 0 w 525992"/>
                      <a:gd name="connsiteY6" fmla="*/ 254756 h 380772"/>
                      <a:gd name="connsiteX7" fmla="*/ 6215 w 525992"/>
                      <a:gd name="connsiteY7" fmla="*/ 240006 h 380772"/>
                      <a:gd name="connsiteX8" fmla="*/ 139089 w 525992"/>
                      <a:gd name="connsiteY8" fmla="*/ 216193 h 380772"/>
                      <a:gd name="connsiteX9" fmla="*/ 160641 w 525992"/>
                      <a:gd name="connsiteY9" fmla="*/ 0 h 380772"/>
                      <a:gd name="connsiteX0" fmla="*/ 160641 w 525992"/>
                      <a:gd name="connsiteY0" fmla="*/ 0 h 380772"/>
                      <a:gd name="connsiteX1" fmla="*/ 362085 w 525992"/>
                      <a:gd name="connsiteY1" fmla="*/ 0 h 380772"/>
                      <a:gd name="connsiteX2" fmla="*/ 380961 w 525992"/>
                      <a:gd name="connsiteY2" fmla="*/ 220956 h 380772"/>
                      <a:gd name="connsiteX3" fmla="*/ 519778 w 525992"/>
                      <a:gd name="connsiteY3" fmla="*/ 240006 h 380772"/>
                      <a:gd name="connsiteX4" fmla="*/ 525992 w 525992"/>
                      <a:gd name="connsiteY4" fmla="*/ 254756 h 380772"/>
                      <a:gd name="connsiteX5" fmla="*/ 262996 w 525992"/>
                      <a:gd name="connsiteY5" fmla="*/ 380772 h 380772"/>
                      <a:gd name="connsiteX6" fmla="*/ 0 w 525992"/>
                      <a:gd name="connsiteY6" fmla="*/ 254756 h 380772"/>
                      <a:gd name="connsiteX7" fmla="*/ 6215 w 525992"/>
                      <a:gd name="connsiteY7" fmla="*/ 240006 h 380772"/>
                      <a:gd name="connsiteX8" fmla="*/ 139089 w 525992"/>
                      <a:gd name="connsiteY8" fmla="*/ 216193 h 380772"/>
                      <a:gd name="connsiteX9" fmla="*/ 160641 w 525992"/>
                      <a:gd name="connsiteY9" fmla="*/ 0 h 380772"/>
                      <a:gd name="connsiteX0" fmla="*/ 160641 w 525992"/>
                      <a:gd name="connsiteY0" fmla="*/ 0 h 351598"/>
                      <a:gd name="connsiteX1" fmla="*/ 362085 w 525992"/>
                      <a:gd name="connsiteY1" fmla="*/ 0 h 351598"/>
                      <a:gd name="connsiteX2" fmla="*/ 380961 w 525992"/>
                      <a:gd name="connsiteY2" fmla="*/ 220956 h 351598"/>
                      <a:gd name="connsiteX3" fmla="*/ 519778 w 525992"/>
                      <a:gd name="connsiteY3" fmla="*/ 240006 h 351598"/>
                      <a:gd name="connsiteX4" fmla="*/ 525992 w 525992"/>
                      <a:gd name="connsiteY4" fmla="*/ 254756 h 351598"/>
                      <a:gd name="connsiteX5" fmla="*/ 262996 w 525992"/>
                      <a:gd name="connsiteY5" fmla="*/ 351598 h 351598"/>
                      <a:gd name="connsiteX6" fmla="*/ 0 w 525992"/>
                      <a:gd name="connsiteY6" fmla="*/ 254756 h 351598"/>
                      <a:gd name="connsiteX7" fmla="*/ 6215 w 525992"/>
                      <a:gd name="connsiteY7" fmla="*/ 240006 h 351598"/>
                      <a:gd name="connsiteX8" fmla="*/ 139089 w 525992"/>
                      <a:gd name="connsiteY8" fmla="*/ 216193 h 351598"/>
                      <a:gd name="connsiteX9" fmla="*/ 160641 w 525992"/>
                      <a:gd name="connsiteY9" fmla="*/ 0 h 35159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525992" h="351598">
                        <a:moveTo>
                          <a:pt x="160641" y="0"/>
                        </a:moveTo>
                        <a:lnTo>
                          <a:pt x="362085" y="0"/>
                        </a:lnTo>
                        <a:lnTo>
                          <a:pt x="380961" y="220956"/>
                        </a:lnTo>
                        <a:lnTo>
                          <a:pt x="519778" y="240006"/>
                        </a:lnTo>
                        <a:lnTo>
                          <a:pt x="525992" y="254756"/>
                        </a:lnTo>
                        <a:cubicBezTo>
                          <a:pt x="525992" y="324353"/>
                          <a:pt x="408245" y="351598"/>
                          <a:pt x="262996" y="351598"/>
                        </a:cubicBezTo>
                        <a:cubicBezTo>
                          <a:pt x="117747" y="351598"/>
                          <a:pt x="0" y="324353"/>
                          <a:pt x="0" y="254756"/>
                        </a:cubicBezTo>
                        <a:lnTo>
                          <a:pt x="6215" y="240006"/>
                        </a:lnTo>
                        <a:lnTo>
                          <a:pt x="139089" y="216193"/>
                        </a:lnTo>
                        <a:cubicBezTo>
                          <a:pt x="147166" y="136191"/>
                          <a:pt x="152564" y="80002"/>
                          <a:pt x="160641" y="0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101" name="台形 1100">
                    <a:extLst>
                      <a:ext uri="{FF2B5EF4-FFF2-40B4-BE49-F238E27FC236}">
                        <a16:creationId xmlns:a16="http://schemas.microsoft.com/office/drawing/2014/main" id="{8A28950A-8439-4D11-9600-36818A7052A2}"/>
                      </a:ext>
                    </a:extLst>
                  </p:cNvPr>
                  <p:cNvSpPr/>
                  <p:nvPr/>
                </p:nvSpPr>
                <p:spPr>
                  <a:xfrm>
                    <a:off x="1729281" y="2608473"/>
                    <a:ext cx="107848" cy="295963"/>
                  </a:xfrm>
                  <a:prstGeom prst="trapezoid">
                    <a:avLst>
                      <a:gd name="adj" fmla="val 29450"/>
                    </a:avLst>
                  </a:prstGeom>
                  <a:solidFill>
                    <a:srgbClr val="FFCC00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102" name="台形 1101">
                    <a:extLst>
                      <a:ext uri="{FF2B5EF4-FFF2-40B4-BE49-F238E27FC236}">
                        <a16:creationId xmlns:a16="http://schemas.microsoft.com/office/drawing/2014/main" id="{3F9254F6-1034-42C1-AF3F-D9909B198FEE}"/>
                      </a:ext>
                    </a:extLst>
                  </p:cNvPr>
                  <p:cNvSpPr/>
                  <p:nvPr/>
                </p:nvSpPr>
                <p:spPr>
                  <a:xfrm>
                    <a:off x="2212513" y="2608473"/>
                    <a:ext cx="107848" cy="295963"/>
                  </a:xfrm>
                  <a:prstGeom prst="trapezoid">
                    <a:avLst>
                      <a:gd name="adj" fmla="val 29450"/>
                    </a:avLst>
                  </a:prstGeom>
                  <a:solidFill>
                    <a:srgbClr val="FFCC00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103" name="台形 1102">
                    <a:extLst>
                      <a:ext uri="{FF2B5EF4-FFF2-40B4-BE49-F238E27FC236}">
                        <a16:creationId xmlns:a16="http://schemas.microsoft.com/office/drawing/2014/main" id="{CFDDCC89-2206-44E3-835D-AE489C6739EF}"/>
                      </a:ext>
                    </a:extLst>
                  </p:cNvPr>
                  <p:cNvSpPr/>
                  <p:nvPr/>
                </p:nvSpPr>
                <p:spPr>
                  <a:xfrm>
                    <a:off x="1619843" y="2854448"/>
                    <a:ext cx="810054" cy="688821"/>
                  </a:xfrm>
                  <a:prstGeom prst="trapezoid">
                    <a:avLst>
                      <a:gd name="adj" fmla="val 15364"/>
                    </a:avLst>
                  </a:prstGeom>
                  <a:solidFill>
                    <a:srgbClr val="FFCC00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104" name="フリーフォーム: 図形 1103">
                    <a:extLst>
                      <a:ext uri="{FF2B5EF4-FFF2-40B4-BE49-F238E27FC236}">
                        <a16:creationId xmlns:a16="http://schemas.microsoft.com/office/drawing/2014/main" id="{158D3D17-721C-4C0B-A70D-C8103A9AF98E}"/>
                      </a:ext>
                    </a:extLst>
                  </p:cNvPr>
                  <p:cNvSpPr/>
                  <p:nvPr/>
                </p:nvSpPr>
                <p:spPr>
                  <a:xfrm>
                    <a:off x="1701273" y="2538038"/>
                    <a:ext cx="650667" cy="227586"/>
                  </a:xfrm>
                  <a:custGeom>
                    <a:avLst/>
                    <a:gdLst>
                      <a:gd name="connsiteX0" fmla="*/ 227607 w 698657"/>
                      <a:gd name="connsiteY0" fmla="*/ 1063 h 231750"/>
                      <a:gd name="connsiteX1" fmla="*/ 256868 w 698657"/>
                      <a:gd name="connsiteY1" fmla="*/ 15528 h 231750"/>
                      <a:gd name="connsiteX2" fmla="*/ 349329 w 698657"/>
                      <a:gd name="connsiteY2" fmla="*/ 118706 h 231750"/>
                      <a:gd name="connsiteX3" fmla="*/ 441789 w 698657"/>
                      <a:gd name="connsiteY3" fmla="*/ 15529 h 231750"/>
                      <a:gd name="connsiteX4" fmla="*/ 471051 w 698657"/>
                      <a:gd name="connsiteY4" fmla="*/ 1064 h 231750"/>
                      <a:gd name="connsiteX5" fmla="*/ 507619 w 698657"/>
                      <a:gd name="connsiteY5" fmla="*/ 4166 h 231750"/>
                      <a:gd name="connsiteX6" fmla="*/ 674555 w 698657"/>
                      <a:gd name="connsiteY6" fmla="*/ 66260 h 231750"/>
                      <a:gd name="connsiteX7" fmla="*/ 692193 w 698657"/>
                      <a:gd name="connsiteY7" fmla="*/ 108671 h 231750"/>
                      <a:gd name="connsiteX8" fmla="*/ 595813 w 698657"/>
                      <a:gd name="connsiteY8" fmla="*/ 216222 h 231750"/>
                      <a:gd name="connsiteX9" fmla="*/ 529984 w 698657"/>
                      <a:gd name="connsiteY9" fmla="*/ 227586 h 231750"/>
                      <a:gd name="connsiteX10" fmla="*/ 363048 w 698657"/>
                      <a:gd name="connsiteY10" fmla="*/ 165492 h 231750"/>
                      <a:gd name="connsiteX11" fmla="*/ 349328 w 698657"/>
                      <a:gd name="connsiteY11" fmla="*/ 153972 h 231750"/>
                      <a:gd name="connsiteX12" fmla="*/ 335609 w 698657"/>
                      <a:gd name="connsiteY12" fmla="*/ 165491 h 231750"/>
                      <a:gd name="connsiteX13" fmla="*/ 168673 w 698657"/>
                      <a:gd name="connsiteY13" fmla="*/ 227585 h 231750"/>
                      <a:gd name="connsiteX14" fmla="*/ 102844 w 698657"/>
                      <a:gd name="connsiteY14" fmla="*/ 216221 h 231750"/>
                      <a:gd name="connsiteX15" fmla="*/ 6464 w 698657"/>
                      <a:gd name="connsiteY15" fmla="*/ 108670 h 231750"/>
                      <a:gd name="connsiteX16" fmla="*/ 24102 w 698657"/>
                      <a:gd name="connsiteY16" fmla="*/ 66259 h 231750"/>
                      <a:gd name="connsiteX17" fmla="*/ 191038 w 698657"/>
                      <a:gd name="connsiteY17" fmla="*/ 4165 h 231750"/>
                      <a:gd name="connsiteX18" fmla="*/ 227607 w 698657"/>
                      <a:gd name="connsiteY18" fmla="*/ 1063 h 231750"/>
                      <a:gd name="connsiteX0" fmla="*/ 227607 w 698657"/>
                      <a:gd name="connsiteY0" fmla="*/ 1063 h 231750"/>
                      <a:gd name="connsiteX1" fmla="*/ 256868 w 698657"/>
                      <a:gd name="connsiteY1" fmla="*/ 15528 h 231750"/>
                      <a:gd name="connsiteX2" fmla="*/ 349329 w 698657"/>
                      <a:gd name="connsiteY2" fmla="*/ 118706 h 231750"/>
                      <a:gd name="connsiteX3" fmla="*/ 441789 w 698657"/>
                      <a:gd name="connsiteY3" fmla="*/ 15529 h 231750"/>
                      <a:gd name="connsiteX4" fmla="*/ 471051 w 698657"/>
                      <a:gd name="connsiteY4" fmla="*/ 1064 h 231750"/>
                      <a:gd name="connsiteX5" fmla="*/ 507619 w 698657"/>
                      <a:gd name="connsiteY5" fmla="*/ 4166 h 231750"/>
                      <a:gd name="connsiteX6" fmla="*/ 674555 w 698657"/>
                      <a:gd name="connsiteY6" fmla="*/ 66260 h 231750"/>
                      <a:gd name="connsiteX7" fmla="*/ 692193 w 698657"/>
                      <a:gd name="connsiteY7" fmla="*/ 108671 h 231750"/>
                      <a:gd name="connsiteX8" fmla="*/ 595813 w 698657"/>
                      <a:gd name="connsiteY8" fmla="*/ 216222 h 231750"/>
                      <a:gd name="connsiteX9" fmla="*/ 529984 w 698657"/>
                      <a:gd name="connsiteY9" fmla="*/ 227586 h 231750"/>
                      <a:gd name="connsiteX10" fmla="*/ 363048 w 698657"/>
                      <a:gd name="connsiteY10" fmla="*/ 165492 h 231750"/>
                      <a:gd name="connsiteX11" fmla="*/ 349328 w 698657"/>
                      <a:gd name="connsiteY11" fmla="*/ 153972 h 231750"/>
                      <a:gd name="connsiteX12" fmla="*/ 168673 w 698657"/>
                      <a:gd name="connsiteY12" fmla="*/ 227585 h 231750"/>
                      <a:gd name="connsiteX13" fmla="*/ 102844 w 698657"/>
                      <a:gd name="connsiteY13" fmla="*/ 216221 h 231750"/>
                      <a:gd name="connsiteX14" fmla="*/ 6464 w 698657"/>
                      <a:gd name="connsiteY14" fmla="*/ 108670 h 231750"/>
                      <a:gd name="connsiteX15" fmla="*/ 24102 w 698657"/>
                      <a:gd name="connsiteY15" fmla="*/ 66259 h 231750"/>
                      <a:gd name="connsiteX16" fmla="*/ 191038 w 698657"/>
                      <a:gd name="connsiteY16" fmla="*/ 4165 h 231750"/>
                      <a:gd name="connsiteX17" fmla="*/ 227607 w 698657"/>
                      <a:gd name="connsiteY17" fmla="*/ 1063 h 231750"/>
                      <a:gd name="connsiteX0" fmla="*/ 227607 w 698657"/>
                      <a:gd name="connsiteY0" fmla="*/ 1063 h 231750"/>
                      <a:gd name="connsiteX1" fmla="*/ 256868 w 698657"/>
                      <a:gd name="connsiteY1" fmla="*/ 15528 h 231750"/>
                      <a:gd name="connsiteX2" fmla="*/ 349329 w 698657"/>
                      <a:gd name="connsiteY2" fmla="*/ 118706 h 231750"/>
                      <a:gd name="connsiteX3" fmla="*/ 441789 w 698657"/>
                      <a:gd name="connsiteY3" fmla="*/ 15529 h 231750"/>
                      <a:gd name="connsiteX4" fmla="*/ 471051 w 698657"/>
                      <a:gd name="connsiteY4" fmla="*/ 1064 h 231750"/>
                      <a:gd name="connsiteX5" fmla="*/ 507619 w 698657"/>
                      <a:gd name="connsiteY5" fmla="*/ 4166 h 231750"/>
                      <a:gd name="connsiteX6" fmla="*/ 674555 w 698657"/>
                      <a:gd name="connsiteY6" fmla="*/ 66260 h 231750"/>
                      <a:gd name="connsiteX7" fmla="*/ 692193 w 698657"/>
                      <a:gd name="connsiteY7" fmla="*/ 108671 h 231750"/>
                      <a:gd name="connsiteX8" fmla="*/ 595813 w 698657"/>
                      <a:gd name="connsiteY8" fmla="*/ 216222 h 231750"/>
                      <a:gd name="connsiteX9" fmla="*/ 529984 w 698657"/>
                      <a:gd name="connsiteY9" fmla="*/ 227586 h 231750"/>
                      <a:gd name="connsiteX10" fmla="*/ 349328 w 698657"/>
                      <a:gd name="connsiteY10" fmla="*/ 153972 h 231750"/>
                      <a:gd name="connsiteX11" fmla="*/ 168673 w 698657"/>
                      <a:gd name="connsiteY11" fmla="*/ 227585 h 231750"/>
                      <a:gd name="connsiteX12" fmla="*/ 102844 w 698657"/>
                      <a:gd name="connsiteY12" fmla="*/ 216221 h 231750"/>
                      <a:gd name="connsiteX13" fmla="*/ 6464 w 698657"/>
                      <a:gd name="connsiteY13" fmla="*/ 108670 h 231750"/>
                      <a:gd name="connsiteX14" fmla="*/ 24102 w 698657"/>
                      <a:gd name="connsiteY14" fmla="*/ 66259 h 231750"/>
                      <a:gd name="connsiteX15" fmla="*/ 191038 w 698657"/>
                      <a:gd name="connsiteY15" fmla="*/ 4165 h 231750"/>
                      <a:gd name="connsiteX16" fmla="*/ 227607 w 698657"/>
                      <a:gd name="connsiteY16" fmla="*/ 1063 h 231750"/>
                      <a:gd name="connsiteX0" fmla="*/ 227607 w 698657"/>
                      <a:gd name="connsiteY0" fmla="*/ 1063 h 231750"/>
                      <a:gd name="connsiteX1" fmla="*/ 256868 w 698657"/>
                      <a:gd name="connsiteY1" fmla="*/ 15528 h 231750"/>
                      <a:gd name="connsiteX2" fmla="*/ 349329 w 698657"/>
                      <a:gd name="connsiteY2" fmla="*/ 118706 h 231750"/>
                      <a:gd name="connsiteX3" fmla="*/ 441789 w 698657"/>
                      <a:gd name="connsiteY3" fmla="*/ 15529 h 231750"/>
                      <a:gd name="connsiteX4" fmla="*/ 471051 w 698657"/>
                      <a:gd name="connsiteY4" fmla="*/ 1064 h 231750"/>
                      <a:gd name="connsiteX5" fmla="*/ 507619 w 698657"/>
                      <a:gd name="connsiteY5" fmla="*/ 4166 h 231750"/>
                      <a:gd name="connsiteX6" fmla="*/ 674555 w 698657"/>
                      <a:gd name="connsiteY6" fmla="*/ 66260 h 231750"/>
                      <a:gd name="connsiteX7" fmla="*/ 692193 w 698657"/>
                      <a:gd name="connsiteY7" fmla="*/ 108671 h 231750"/>
                      <a:gd name="connsiteX8" fmla="*/ 595813 w 698657"/>
                      <a:gd name="connsiteY8" fmla="*/ 216222 h 231750"/>
                      <a:gd name="connsiteX9" fmla="*/ 529984 w 698657"/>
                      <a:gd name="connsiteY9" fmla="*/ 227586 h 231750"/>
                      <a:gd name="connsiteX10" fmla="*/ 349328 w 698657"/>
                      <a:gd name="connsiteY10" fmla="*/ 142065 h 231750"/>
                      <a:gd name="connsiteX11" fmla="*/ 168673 w 698657"/>
                      <a:gd name="connsiteY11" fmla="*/ 227585 h 231750"/>
                      <a:gd name="connsiteX12" fmla="*/ 102844 w 698657"/>
                      <a:gd name="connsiteY12" fmla="*/ 216221 h 231750"/>
                      <a:gd name="connsiteX13" fmla="*/ 6464 w 698657"/>
                      <a:gd name="connsiteY13" fmla="*/ 108670 h 231750"/>
                      <a:gd name="connsiteX14" fmla="*/ 24102 w 698657"/>
                      <a:gd name="connsiteY14" fmla="*/ 66259 h 231750"/>
                      <a:gd name="connsiteX15" fmla="*/ 191038 w 698657"/>
                      <a:gd name="connsiteY15" fmla="*/ 4165 h 231750"/>
                      <a:gd name="connsiteX16" fmla="*/ 227607 w 698657"/>
                      <a:gd name="connsiteY16" fmla="*/ 1063 h 231750"/>
                      <a:gd name="connsiteX0" fmla="*/ 203505 w 674555"/>
                      <a:gd name="connsiteY0" fmla="*/ 1063 h 231750"/>
                      <a:gd name="connsiteX1" fmla="*/ 232766 w 674555"/>
                      <a:gd name="connsiteY1" fmla="*/ 15528 h 231750"/>
                      <a:gd name="connsiteX2" fmla="*/ 325227 w 674555"/>
                      <a:gd name="connsiteY2" fmla="*/ 118706 h 231750"/>
                      <a:gd name="connsiteX3" fmla="*/ 417687 w 674555"/>
                      <a:gd name="connsiteY3" fmla="*/ 15529 h 231750"/>
                      <a:gd name="connsiteX4" fmla="*/ 446949 w 674555"/>
                      <a:gd name="connsiteY4" fmla="*/ 1064 h 231750"/>
                      <a:gd name="connsiteX5" fmla="*/ 483517 w 674555"/>
                      <a:gd name="connsiteY5" fmla="*/ 4166 h 231750"/>
                      <a:gd name="connsiteX6" fmla="*/ 650453 w 674555"/>
                      <a:gd name="connsiteY6" fmla="*/ 66260 h 231750"/>
                      <a:gd name="connsiteX7" fmla="*/ 668091 w 674555"/>
                      <a:gd name="connsiteY7" fmla="*/ 108671 h 231750"/>
                      <a:gd name="connsiteX8" fmla="*/ 571711 w 674555"/>
                      <a:gd name="connsiteY8" fmla="*/ 216222 h 231750"/>
                      <a:gd name="connsiteX9" fmla="*/ 505882 w 674555"/>
                      <a:gd name="connsiteY9" fmla="*/ 227586 h 231750"/>
                      <a:gd name="connsiteX10" fmla="*/ 325226 w 674555"/>
                      <a:gd name="connsiteY10" fmla="*/ 142065 h 231750"/>
                      <a:gd name="connsiteX11" fmla="*/ 144571 w 674555"/>
                      <a:gd name="connsiteY11" fmla="*/ 227585 h 231750"/>
                      <a:gd name="connsiteX12" fmla="*/ 78742 w 674555"/>
                      <a:gd name="connsiteY12" fmla="*/ 216221 h 231750"/>
                      <a:gd name="connsiteX13" fmla="*/ 0 w 674555"/>
                      <a:gd name="connsiteY13" fmla="*/ 66259 h 231750"/>
                      <a:gd name="connsiteX14" fmla="*/ 166936 w 674555"/>
                      <a:gd name="connsiteY14" fmla="*/ 4165 h 231750"/>
                      <a:gd name="connsiteX15" fmla="*/ 203505 w 674555"/>
                      <a:gd name="connsiteY15" fmla="*/ 1063 h 231750"/>
                      <a:gd name="connsiteX0" fmla="*/ 203505 w 652477"/>
                      <a:gd name="connsiteY0" fmla="*/ 1063 h 231750"/>
                      <a:gd name="connsiteX1" fmla="*/ 232766 w 652477"/>
                      <a:gd name="connsiteY1" fmla="*/ 15528 h 231750"/>
                      <a:gd name="connsiteX2" fmla="*/ 325227 w 652477"/>
                      <a:gd name="connsiteY2" fmla="*/ 118706 h 231750"/>
                      <a:gd name="connsiteX3" fmla="*/ 417687 w 652477"/>
                      <a:gd name="connsiteY3" fmla="*/ 15529 h 231750"/>
                      <a:gd name="connsiteX4" fmla="*/ 446949 w 652477"/>
                      <a:gd name="connsiteY4" fmla="*/ 1064 h 231750"/>
                      <a:gd name="connsiteX5" fmla="*/ 483517 w 652477"/>
                      <a:gd name="connsiteY5" fmla="*/ 4166 h 231750"/>
                      <a:gd name="connsiteX6" fmla="*/ 650453 w 652477"/>
                      <a:gd name="connsiteY6" fmla="*/ 66260 h 231750"/>
                      <a:gd name="connsiteX7" fmla="*/ 571711 w 652477"/>
                      <a:gd name="connsiteY7" fmla="*/ 216222 h 231750"/>
                      <a:gd name="connsiteX8" fmla="*/ 505882 w 652477"/>
                      <a:gd name="connsiteY8" fmla="*/ 227586 h 231750"/>
                      <a:gd name="connsiteX9" fmla="*/ 325226 w 652477"/>
                      <a:gd name="connsiteY9" fmla="*/ 142065 h 231750"/>
                      <a:gd name="connsiteX10" fmla="*/ 144571 w 652477"/>
                      <a:gd name="connsiteY10" fmla="*/ 227585 h 231750"/>
                      <a:gd name="connsiteX11" fmla="*/ 78742 w 652477"/>
                      <a:gd name="connsiteY11" fmla="*/ 216221 h 231750"/>
                      <a:gd name="connsiteX12" fmla="*/ 0 w 652477"/>
                      <a:gd name="connsiteY12" fmla="*/ 66259 h 231750"/>
                      <a:gd name="connsiteX13" fmla="*/ 166936 w 652477"/>
                      <a:gd name="connsiteY13" fmla="*/ 4165 h 231750"/>
                      <a:gd name="connsiteX14" fmla="*/ 203505 w 652477"/>
                      <a:gd name="connsiteY14" fmla="*/ 1063 h 231750"/>
                      <a:gd name="connsiteX0" fmla="*/ 203505 w 650560"/>
                      <a:gd name="connsiteY0" fmla="*/ 1063 h 231749"/>
                      <a:gd name="connsiteX1" fmla="*/ 232766 w 650560"/>
                      <a:gd name="connsiteY1" fmla="*/ 15528 h 231749"/>
                      <a:gd name="connsiteX2" fmla="*/ 325227 w 650560"/>
                      <a:gd name="connsiteY2" fmla="*/ 118706 h 231749"/>
                      <a:gd name="connsiteX3" fmla="*/ 417687 w 650560"/>
                      <a:gd name="connsiteY3" fmla="*/ 15529 h 231749"/>
                      <a:gd name="connsiteX4" fmla="*/ 446949 w 650560"/>
                      <a:gd name="connsiteY4" fmla="*/ 1064 h 231749"/>
                      <a:gd name="connsiteX5" fmla="*/ 483517 w 650560"/>
                      <a:gd name="connsiteY5" fmla="*/ 4166 h 231749"/>
                      <a:gd name="connsiteX6" fmla="*/ 650453 w 650560"/>
                      <a:gd name="connsiteY6" fmla="*/ 66260 h 231749"/>
                      <a:gd name="connsiteX7" fmla="*/ 505882 w 650560"/>
                      <a:gd name="connsiteY7" fmla="*/ 227586 h 231749"/>
                      <a:gd name="connsiteX8" fmla="*/ 325226 w 650560"/>
                      <a:gd name="connsiteY8" fmla="*/ 142065 h 231749"/>
                      <a:gd name="connsiteX9" fmla="*/ 144571 w 650560"/>
                      <a:gd name="connsiteY9" fmla="*/ 227585 h 231749"/>
                      <a:gd name="connsiteX10" fmla="*/ 78742 w 650560"/>
                      <a:gd name="connsiteY10" fmla="*/ 216221 h 231749"/>
                      <a:gd name="connsiteX11" fmla="*/ 0 w 650560"/>
                      <a:gd name="connsiteY11" fmla="*/ 66259 h 231749"/>
                      <a:gd name="connsiteX12" fmla="*/ 166936 w 650560"/>
                      <a:gd name="connsiteY12" fmla="*/ 4165 h 231749"/>
                      <a:gd name="connsiteX13" fmla="*/ 203505 w 650560"/>
                      <a:gd name="connsiteY13" fmla="*/ 1063 h 231749"/>
                      <a:gd name="connsiteX0" fmla="*/ 203612 w 650667"/>
                      <a:gd name="connsiteY0" fmla="*/ 1063 h 227586"/>
                      <a:gd name="connsiteX1" fmla="*/ 232873 w 650667"/>
                      <a:gd name="connsiteY1" fmla="*/ 15528 h 227586"/>
                      <a:gd name="connsiteX2" fmla="*/ 325334 w 650667"/>
                      <a:gd name="connsiteY2" fmla="*/ 118706 h 227586"/>
                      <a:gd name="connsiteX3" fmla="*/ 417794 w 650667"/>
                      <a:gd name="connsiteY3" fmla="*/ 15529 h 227586"/>
                      <a:gd name="connsiteX4" fmla="*/ 447056 w 650667"/>
                      <a:gd name="connsiteY4" fmla="*/ 1064 h 227586"/>
                      <a:gd name="connsiteX5" fmla="*/ 483624 w 650667"/>
                      <a:gd name="connsiteY5" fmla="*/ 4166 h 227586"/>
                      <a:gd name="connsiteX6" fmla="*/ 650560 w 650667"/>
                      <a:gd name="connsiteY6" fmla="*/ 66260 h 227586"/>
                      <a:gd name="connsiteX7" fmla="*/ 505989 w 650667"/>
                      <a:gd name="connsiteY7" fmla="*/ 227586 h 227586"/>
                      <a:gd name="connsiteX8" fmla="*/ 325333 w 650667"/>
                      <a:gd name="connsiteY8" fmla="*/ 142065 h 227586"/>
                      <a:gd name="connsiteX9" fmla="*/ 144678 w 650667"/>
                      <a:gd name="connsiteY9" fmla="*/ 227585 h 227586"/>
                      <a:gd name="connsiteX10" fmla="*/ 107 w 650667"/>
                      <a:gd name="connsiteY10" fmla="*/ 66259 h 227586"/>
                      <a:gd name="connsiteX11" fmla="*/ 167043 w 650667"/>
                      <a:gd name="connsiteY11" fmla="*/ 4165 h 227586"/>
                      <a:gd name="connsiteX12" fmla="*/ 203612 w 650667"/>
                      <a:gd name="connsiteY12" fmla="*/ 1063 h 22758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650667" h="227586">
                        <a:moveTo>
                          <a:pt x="203612" y="1063"/>
                        </a:moveTo>
                        <a:cubicBezTo>
                          <a:pt x="215524" y="3119"/>
                          <a:pt x="226219" y="8104"/>
                          <a:pt x="232873" y="15528"/>
                        </a:cubicBezTo>
                        <a:lnTo>
                          <a:pt x="325334" y="118706"/>
                        </a:lnTo>
                        <a:lnTo>
                          <a:pt x="417794" y="15529"/>
                        </a:lnTo>
                        <a:cubicBezTo>
                          <a:pt x="424448" y="8105"/>
                          <a:pt x="435143" y="3120"/>
                          <a:pt x="447056" y="1064"/>
                        </a:cubicBezTo>
                        <a:cubicBezTo>
                          <a:pt x="458970" y="-993"/>
                          <a:pt x="472100" y="-121"/>
                          <a:pt x="483624" y="4166"/>
                        </a:cubicBezTo>
                        <a:lnTo>
                          <a:pt x="650560" y="66260"/>
                        </a:lnTo>
                        <a:cubicBezTo>
                          <a:pt x="654288" y="103497"/>
                          <a:pt x="560194" y="214952"/>
                          <a:pt x="505989" y="227586"/>
                        </a:cubicBezTo>
                        <a:lnTo>
                          <a:pt x="325333" y="142065"/>
                        </a:lnTo>
                        <a:lnTo>
                          <a:pt x="144678" y="227585"/>
                        </a:lnTo>
                        <a:cubicBezTo>
                          <a:pt x="90474" y="214951"/>
                          <a:pt x="-3621" y="103496"/>
                          <a:pt x="107" y="66259"/>
                        </a:cubicBezTo>
                        <a:lnTo>
                          <a:pt x="167043" y="4165"/>
                        </a:lnTo>
                        <a:cubicBezTo>
                          <a:pt x="178567" y="-122"/>
                          <a:pt x="191699" y="-994"/>
                          <a:pt x="203612" y="1063"/>
                        </a:cubicBezTo>
                        <a:close/>
                      </a:path>
                    </a:pathLst>
                  </a:custGeom>
                  <a:solidFill>
                    <a:srgbClr val="FF99CC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105" name="楕円 1104">
                    <a:extLst>
                      <a:ext uri="{FF2B5EF4-FFF2-40B4-BE49-F238E27FC236}">
                        <a16:creationId xmlns:a16="http://schemas.microsoft.com/office/drawing/2014/main" id="{A85CA5A2-7599-4A93-86EE-DFDFDBD791BA}"/>
                      </a:ext>
                    </a:extLst>
                  </p:cNvPr>
                  <p:cNvSpPr/>
                  <p:nvPr/>
                </p:nvSpPr>
                <p:spPr>
                  <a:xfrm>
                    <a:off x="1995980" y="2733779"/>
                    <a:ext cx="57680" cy="59758"/>
                  </a:xfrm>
                  <a:prstGeom prst="ellips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1106" name="グループ化 1105">
                    <a:extLst>
                      <a:ext uri="{FF2B5EF4-FFF2-40B4-BE49-F238E27FC236}">
                        <a16:creationId xmlns:a16="http://schemas.microsoft.com/office/drawing/2014/main" id="{97CF5644-0D93-461B-B3FC-1C558FD97363}"/>
                      </a:ext>
                    </a:extLst>
                  </p:cNvPr>
                  <p:cNvGrpSpPr/>
                  <p:nvPr/>
                </p:nvGrpSpPr>
                <p:grpSpPr>
                  <a:xfrm>
                    <a:off x="1461845" y="1226117"/>
                    <a:ext cx="1138490" cy="1298916"/>
                    <a:chOff x="772520" y="601639"/>
                    <a:chExt cx="1138490" cy="1298916"/>
                  </a:xfrm>
                </p:grpSpPr>
                <p:sp>
                  <p:nvSpPr>
                    <p:cNvPr id="1108" name="月 1107">
                      <a:extLst>
                        <a:ext uri="{FF2B5EF4-FFF2-40B4-BE49-F238E27FC236}">
                          <a16:creationId xmlns:a16="http://schemas.microsoft.com/office/drawing/2014/main" id="{6CBFE04E-DBC7-4E4E-A80C-D131380E469A}"/>
                        </a:ext>
                      </a:extLst>
                    </p:cNvPr>
                    <p:cNvSpPr/>
                    <p:nvPr/>
                  </p:nvSpPr>
                  <p:spPr>
                    <a:xfrm flipH="1">
                      <a:off x="1707357" y="1378342"/>
                      <a:ext cx="88900" cy="522213"/>
                    </a:xfrm>
                    <a:prstGeom prst="moon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109" name="月 1108">
                      <a:extLst>
                        <a:ext uri="{FF2B5EF4-FFF2-40B4-BE49-F238E27FC236}">
                          <a16:creationId xmlns:a16="http://schemas.microsoft.com/office/drawing/2014/main" id="{3EDF1C46-50F5-447B-AC6A-1C8852B5DCF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93546" y="1378342"/>
                      <a:ext cx="88900" cy="522213"/>
                    </a:xfrm>
                    <a:prstGeom prst="moon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110" name="フリーフォーム: 図形 1109">
                      <a:extLst>
                        <a:ext uri="{FF2B5EF4-FFF2-40B4-BE49-F238E27FC236}">
                          <a16:creationId xmlns:a16="http://schemas.microsoft.com/office/drawing/2014/main" id="{5A7421B7-0304-401B-AC0D-748BF1A7D74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21604" y="601639"/>
                      <a:ext cx="1035422" cy="980595"/>
                    </a:xfrm>
                    <a:custGeom>
                      <a:avLst/>
                      <a:gdLst>
                        <a:gd name="connsiteX0" fmla="*/ 564194 w 1117919"/>
                        <a:gd name="connsiteY0" fmla="*/ 0 h 980595"/>
                        <a:gd name="connsiteX1" fmla="*/ 875248 w 1117919"/>
                        <a:gd name="connsiteY1" fmla="*/ 128843 h 980595"/>
                        <a:gd name="connsiteX2" fmla="*/ 906088 w 1117919"/>
                        <a:gd name="connsiteY2" fmla="*/ 166221 h 980595"/>
                        <a:gd name="connsiteX3" fmla="*/ 923972 w 1117919"/>
                        <a:gd name="connsiteY3" fmla="*/ 175929 h 980595"/>
                        <a:gd name="connsiteX4" fmla="*/ 1117919 w 1117919"/>
                        <a:gd name="connsiteY4" fmla="*/ 540698 h 980595"/>
                        <a:gd name="connsiteX5" fmla="*/ 678022 w 1117919"/>
                        <a:gd name="connsiteY5" fmla="*/ 980595 h 980595"/>
                        <a:gd name="connsiteX6" fmla="*/ 589368 w 1117919"/>
                        <a:gd name="connsiteY6" fmla="*/ 971658 h 980595"/>
                        <a:gd name="connsiteX7" fmla="*/ 558960 w 1117919"/>
                        <a:gd name="connsiteY7" fmla="*/ 962219 h 980595"/>
                        <a:gd name="connsiteX8" fmla="*/ 528552 w 1117919"/>
                        <a:gd name="connsiteY8" fmla="*/ 971658 h 980595"/>
                        <a:gd name="connsiteX9" fmla="*/ 439897 w 1117919"/>
                        <a:gd name="connsiteY9" fmla="*/ 980595 h 980595"/>
                        <a:gd name="connsiteX10" fmla="*/ 0 w 1117919"/>
                        <a:gd name="connsiteY10" fmla="*/ 540698 h 980595"/>
                        <a:gd name="connsiteX11" fmla="*/ 193947 w 1117919"/>
                        <a:gd name="connsiteY11" fmla="*/ 175929 h 980595"/>
                        <a:gd name="connsiteX12" fmla="*/ 230791 w 1117919"/>
                        <a:gd name="connsiteY12" fmla="*/ 155930 h 980595"/>
                        <a:gd name="connsiteX13" fmla="*/ 253140 w 1117919"/>
                        <a:gd name="connsiteY13" fmla="*/ 128843 h 980595"/>
                        <a:gd name="connsiteX14" fmla="*/ 564194 w 1117919"/>
                        <a:gd name="connsiteY14" fmla="*/ 0 h 98059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</a:cxnLst>
                      <a:rect l="l" t="t" r="r" b="b"/>
                      <a:pathLst>
                        <a:path w="1117919" h="980595">
                          <a:moveTo>
                            <a:pt x="564194" y="0"/>
                          </a:moveTo>
                          <a:cubicBezTo>
                            <a:pt x="685668" y="0"/>
                            <a:pt x="795642" y="49237"/>
                            <a:pt x="875248" y="128843"/>
                          </a:cubicBezTo>
                          <a:lnTo>
                            <a:pt x="906088" y="166221"/>
                          </a:lnTo>
                          <a:lnTo>
                            <a:pt x="923972" y="175929"/>
                          </a:lnTo>
                          <a:cubicBezTo>
                            <a:pt x="1040986" y="254981"/>
                            <a:pt x="1117919" y="388856"/>
                            <a:pt x="1117919" y="540698"/>
                          </a:cubicBezTo>
                          <a:cubicBezTo>
                            <a:pt x="1117919" y="783646"/>
                            <a:pt x="920970" y="980595"/>
                            <a:pt x="678022" y="980595"/>
                          </a:cubicBezTo>
                          <a:cubicBezTo>
                            <a:pt x="647654" y="980595"/>
                            <a:pt x="618004" y="977518"/>
                            <a:pt x="589368" y="971658"/>
                          </a:cubicBezTo>
                          <a:lnTo>
                            <a:pt x="558960" y="962219"/>
                          </a:lnTo>
                          <a:lnTo>
                            <a:pt x="528552" y="971658"/>
                          </a:lnTo>
                          <a:cubicBezTo>
                            <a:pt x="499915" y="977518"/>
                            <a:pt x="470266" y="980595"/>
                            <a:pt x="439897" y="980595"/>
                          </a:cubicBezTo>
                          <a:cubicBezTo>
                            <a:pt x="196949" y="980595"/>
                            <a:pt x="0" y="783646"/>
                            <a:pt x="0" y="540698"/>
                          </a:cubicBezTo>
                          <a:cubicBezTo>
                            <a:pt x="0" y="388856"/>
                            <a:pt x="76933" y="254981"/>
                            <a:pt x="193947" y="175929"/>
                          </a:cubicBezTo>
                          <a:lnTo>
                            <a:pt x="230791" y="155930"/>
                          </a:lnTo>
                          <a:lnTo>
                            <a:pt x="253140" y="128843"/>
                          </a:lnTo>
                          <a:cubicBezTo>
                            <a:pt x="332746" y="49237"/>
                            <a:pt x="442720" y="0"/>
                            <a:pt x="564194" y="0"/>
                          </a:cubicBezTo>
                          <a:close/>
                        </a:path>
                      </a:pathLst>
                    </a:cu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grpSp>
                  <p:nvGrpSpPr>
                    <p:cNvPr id="1111" name="グループ化 1110">
                      <a:extLst>
                        <a:ext uri="{FF2B5EF4-FFF2-40B4-BE49-F238E27FC236}">
                          <a16:creationId xmlns:a16="http://schemas.microsoft.com/office/drawing/2014/main" id="{EFA4F4B7-4E3B-4200-BD1E-B5043D2041AC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772520" y="774115"/>
                      <a:ext cx="1138490" cy="1074143"/>
                      <a:chOff x="4049500" y="3943264"/>
                      <a:chExt cx="834570" cy="787400"/>
                    </a:xfrm>
                  </p:grpSpPr>
                  <p:grpSp>
                    <p:nvGrpSpPr>
                      <p:cNvPr id="1112" name="グループ化 1111">
                        <a:extLst>
                          <a:ext uri="{FF2B5EF4-FFF2-40B4-BE49-F238E27FC236}">
                            <a16:creationId xmlns:a16="http://schemas.microsoft.com/office/drawing/2014/main" id="{7FBF287A-2562-4713-95F4-12552247D805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4049500" y="3943264"/>
                        <a:ext cx="834570" cy="787400"/>
                        <a:chOff x="2791855" y="2017486"/>
                        <a:chExt cx="1150919" cy="1045028"/>
                      </a:xfrm>
                      <a:solidFill>
                        <a:srgbClr val="FFCC99"/>
                      </a:solidFill>
                    </p:grpSpPr>
                    <p:grpSp>
                      <p:nvGrpSpPr>
                        <p:cNvPr id="1116" name="グループ化 1115">
                          <a:extLst>
                            <a:ext uri="{FF2B5EF4-FFF2-40B4-BE49-F238E27FC236}">
                              <a16:creationId xmlns:a16="http://schemas.microsoft.com/office/drawing/2014/main" id="{1F649E93-23AE-45B8-8E27-679687BAAC75}"/>
                            </a:ext>
                          </a:extLst>
                        </p:cNvPr>
                        <p:cNvGrpSpPr/>
                        <p:nvPr/>
                      </p:nvGrpSpPr>
                      <p:grpSpPr>
                        <a:xfrm rot="20700000">
                          <a:off x="2791855" y="2459301"/>
                          <a:ext cx="222006" cy="333008"/>
                          <a:chOff x="2680607" y="2825750"/>
                          <a:chExt cx="157843" cy="236764"/>
                        </a:xfrm>
                        <a:grpFill/>
                      </p:grpSpPr>
                      <p:sp>
                        <p:nvSpPr>
                          <p:cNvPr id="1121" name="円/楕円 177">
                            <a:extLst>
                              <a:ext uri="{FF2B5EF4-FFF2-40B4-BE49-F238E27FC236}">
                                <a16:creationId xmlns:a16="http://schemas.microsoft.com/office/drawing/2014/main" id="{FE3BBAF8-82BF-4B4E-A335-778318DD8C56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2680607" y="2825750"/>
                            <a:ext cx="157843" cy="236764"/>
                          </a:xfrm>
                          <a:prstGeom prst="ellipse">
                            <a:avLst/>
                          </a:prstGeom>
                          <a:grpFill/>
                          <a:ln w="12700" cap="flat" cmpd="sng" algn="ctr">
                            <a:solidFill>
                              <a:sysClr val="windowText" lastClr="000000"/>
                            </a:solidFill>
                            <a:prstDash val="solid"/>
                            <a:miter lim="800000"/>
                          </a:ln>
                          <a:effectLst/>
                        </p:spPr>
                        <p:txBody>
                          <a:bodyPr rtlCol="0" anchor="ctr"/>
                          <a:lstStyle/>
                          <a:p>
                            <a:pPr marL="0" marR="0" lvl="0" indent="0" algn="ctr" defTabSz="91440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ja-JP" altLang="en-US" sz="1800" b="0" i="0" u="none" strike="noStrike" kern="0" cap="none" spc="0" normalizeH="0" baseline="0" noProof="0">
                              <a:ln>
                                <a:noFill/>
                              </a:ln>
                              <a:solidFill>
                                <a:prstClr val="white"/>
                              </a:solidFill>
                              <a:effectLst/>
                              <a:uLnTx/>
                              <a:uFillTx/>
                              <a:latin typeface="Calibri" panose="020F0502020204030204"/>
                              <a:ea typeface="ＭＳ Ｐゴシック"/>
                              <a:cs typeface="+mn-cs"/>
                            </a:endParaRPr>
                          </a:p>
                        </p:txBody>
                      </p:sp>
                      <p:sp>
                        <p:nvSpPr>
                          <p:cNvPr id="1122" name="円/楕円 178">
                            <a:extLst>
                              <a:ext uri="{FF2B5EF4-FFF2-40B4-BE49-F238E27FC236}">
                                <a16:creationId xmlns:a16="http://schemas.microsoft.com/office/drawing/2014/main" id="{F188B8F0-9116-417D-A73A-BCC3C5C0B857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2709182" y="2867025"/>
                            <a:ext cx="100694" cy="154214"/>
                          </a:xfrm>
                          <a:prstGeom prst="ellipse">
                            <a:avLst/>
                          </a:prstGeom>
                          <a:solidFill>
                            <a:srgbClr val="FF9966"/>
                          </a:solidFill>
                          <a:ln w="12700" cap="flat" cmpd="sng" algn="ctr">
                            <a:noFill/>
                            <a:prstDash val="solid"/>
                            <a:miter lim="800000"/>
                          </a:ln>
                          <a:effectLst/>
                        </p:spPr>
                        <p:txBody>
                          <a:bodyPr rtlCol="0" anchor="ctr"/>
                          <a:lstStyle/>
                          <a:p>
                            <a:pPr marL="0" marR="0" lvl="0" indent="0" algn="ctr" defTabSz="91440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ja-JP" altLang="en-US" sz="1800" b="0" i="0" u="none" strike="noStrike" kern="0" cap="none" spc="0" normalizeH="0" baseline="0" noProof="0">
                              <a:ln>
                                <a:noFill/>
                              </a:ln>
                              <a:solidFill>
                                <a:prstClr val="white"/>
                              </a:solidFill>
                              <a:effectLst/>
                              <a:uLnTx/>
                              <a:uFillTx/>
                              <a:latin typeface="Calibri" panose="020F0502020204030204"/>
                              <a:ea typeface="ＭＳ Ｐゴシック"/>
                              <a:cs typeface="+mn-cs"/>
                            </a:endParaRPr>
                          </a:p>
                        </p:txBody>
                      </p:sp>
                    </p:grpSp>
                    <p:grpSp>
                      <p:nvGrpSpPr>
                        <p:cNvPr id="1117" name="グループ化 1116">
                          <a:extLst>
                            <a:ext uri="{FF2B5EF4-FFF2-40B4-BE49-F238E27FC236}">
                              <a16:creationId xmlns:a16="http://schemas.microsoft.com/office/drawing/2014/main" id="{C9BFEFCE-D7A2-46D0-BE9E-B1319A936724}"/>
                            </a:ext>
                          </a:extLst>
                        </p:cNvPr>
                        <p:cNvGrpSpPr/>
                        <p:nvPr/>
                      </p:nvGrpSpPr>
                      <p:grpSpPr>
                        <a:xfrm rot="900000" flipH="1">
                          <a:off x="3720768" y="2459301"/>
                          <a:ext cx="222006" cy="333008"/>
                          <a:chOff x="2680607" y="2825750"/>
                          <a:chExt cx="157843" cy="236764"/>
                        </a:xfrm>
                        <a:grpFill/>
                      </p:grpSpPr>
                      <p:sp>
                        <p:nvSpPr>
                          <p:cNvPr id="1119" name="円/楕円 175">
                            <a:extLst>
                              <a:ext uri="{FF2B5EF4-FFF2-40B4-BE49-F238E27FC236}">
                                <a16:creationId xmlns:a16="http://schemas.microsoft.com/office/drawing/2014/main" id="{7EC4B7BE-2316-48C5-AC85-75202AAB7174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2680607" y="2825750"/>
                            <a:ext cx="157843" cy="236764"/>
                          </a:xfrm>
                          <a:prstGeom prst="ellipse">
                            <a:avLst/>
                          </a:prstGeom>
                          <a:grpFill/>
                          <a:ln w="12700" cap="flat" cmpd="sng" algn="ctr">
                            <a:solidFill>
                              <a:sysClr val="windowText" lastClr="000000"/>
                            </a:solidFill>
                            <a:prstDash val="solid"/>
                            <a:miter lim="800000"/>
                          </a:ln>
                          <a:effectLst/>
                        </p:spPr>
                        <p:txBody>
                          <a:bodyPr rtlCol="0" anchor="ctr"/>
                          <a:lstStyle/>
                          <a:p>
                            <a:pPr marL="0" marR="0" lvl="0" indent="0" algn="ctr" defTabSz="91440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ja-JP" altLang="en-US" sz="1800" b="0" i="0" u="none" strike="noStrike" kern="0" cap="none" spc="0" normalizeH="0" baseline="0" noProof="0">
                              <a:ln>
                                <a:noFill/>
                              </a:ln>
                              <a:solidFill>
                                <a:prstClr val="white"/>
                              </a:solidFill>
                              <a:effectLst/>
                              <a:uLnTx/>
                              <a:uFillTx/>
                              <a:latin typeface="Calibri" panose="020F0502020204030204"/>
                              <a:ea typeface="ＭＳ Ｐゴシック"/>
                              <a:cs typeface="+mn-cs"/>
                            </a:endParaRPr>
                          </a:p>
                        </p:txBody>
                      </p:sp>
                      <p:sp>
                        <p:nvSpPr>
                          <p:cNvPr id="1120" name="円/楕円 176">
                            <a:extLst>
                              <a:ext uri="{FF2B5EF4-FFF2-40B4-BE49-F238E27FC236}">
                                <a16:creationId xmlns:a16="http://schemas.microsoft.com/office/drawing/2014/main" id="{6FC716D1-ED8D-4F71-92F3-3F5297A93AEF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2709182" y="2867025"/>
                            <a:ext cx="100694" cy="154214"/>
                          </a:xfrm>
                          <a:prstGeom prst="ellipse">
                            <a:avLst/>
                          </a:prstGeom>
                          <a:solidFill>
                            <a:srgbClr val="FF9966"/>
                          </a:solidFill>
                          <a:ln w="12700" cap="flat" cmpd="sng" algn="ctr">
                            <a:noFill/>
                            <a:prstDash val="solid"/>
                            <a:miter lim="800000"/>
                          </a:ln>
                          <a:effectLst/>
                        </p:spPr>
                        <p:txBody>
                          <a:bodyPr rtlCol="0" anchor="ctr"/>
                          <a:lstStyle/>
                          <a:p>
                            <a:pPr marL="0" marR="0" lvl="0" indent="0" algn="ctr" defTabSz="91440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ja-JP" altLang="en-US" sz="1800" b="0" i="0" u="none" strike="noStrike" kern="0" cap="none" spc="0" normalizeH="0" baseline="0" noProof="0">
                              <a:ln>
                                <a:noFill/>
                              </a:ln>
                              <a:solidFill>
                                <a:prstClr val="white"/>
                              </a:solidFill>
                              <a:effectLst/>
                              <a:uLnTx/>
                              <a:uFillTx/>
                              <a:latin typeface="Calibri" panose="020F0502020204030204"/>
                              <a:ea typeface="ＭＳ Ｐゴシック"/>
                              <a:cs typeface="+mn-cs"/>
                            </a:endParaRPr>
                          </a:p>
                        </p:txBody>
                      </p:sp>
                    </p:grpSp>
                    <p:sp>
                      <p:nvSpPr>
                        <p:cNvPr id="1118" name="円/楕円 174">
                          <a:extLst>
                            <a:ext uri="{FF2B5EF4-FFF2-40B4-BE49-F238E27FC236}">
                              <a16:creationId xmlns:a16="http://schemas.microsoft.com/office/drawing/2014/main" id="{814151FA-699B-490D-BB07-C071D99829E5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889403" y="2017486"/>
                          <a:ext cx="955820" cy="1045028"/>
                        </a:xfrm>
                        <a:prstGeom prst="ellipse">
                          <a:avLst/>
                        </a:prstGeom>
                        <a:grpFill/>
                        <a:ln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</p:grpSp>
                  <p:sp>
                    <p:nvSpPr>
                      <p:cNvPr id="1113" name="円/楕円 27">
                        <a:extLst>
                          <a:ext uri="{FF2B5EF4-FFF2-40B4-BE49-F238E27FC236}">
                            <a16:creationId xmlns:a16="http://schemas.microsoft.com/office/drawing/2014/main" id="{EEE9E00F-BFF6-4778-B23F-B2342E2085BF}"/>
                          </a:ext>
                        </a:extLst>
                      </p:cNvPr>
                      <p:cNvSpPr/>
                      <p:nvPr/>
                    </p:nvSpPr>
                    <p:spPr>
                      <a:xfrm rot="10800000">
                        <a:off x="4183090" y="4164138"/>
                        <a:ext cx="164248" cy="29109"/>
                      </a:xfrm>
                      <a:custGeom>
                        <a:avLst/>
                        <a:gdLst>
                          <a:gd name="connsiteX0" fmla="*/ 0 w 3210417"/>
                          <a:gd name="connsiteY0" fmla="*/ 346285 h 692570"/>
                          <a:gd name="connsiteX1" fmla="*/ 1605209 w 3210417"/>
                          <a:gd name="connsiteY1" fmla="*/ 0 h 692570"/>
                          <a:gd name="connsiteX2" fmla="*/ 3210418 w 3210417"/>
                          <a:gd name="connsiteY2" fmla="*/ 346285 h 692570"/>
                          <a:gd name="connsiteX3" fmla="*/ 1605209 w 3210417"/>
                          <a:gd name="connsiteY3" fmla="*/ 692570 h 692570"/>
                          <a:gd name="connsiteX4" fmla="*/ 0 w 3210417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57559 h 403844"/>
                          <a:gd name="connsiteX1" fmla="*/ 1605209 w 3210418"/>
                          <a:gd name="connsiteY1" fmla="*/ 212924 h 403844"/>
                          <a:gd name="connsiteX2" fmla="*/ 3210418 w 3210418"/>
                          <a:gd name="connsiteY2" fmla="*/ 57559 h 403844"/>
                          <a:gd name="connsiteX3" fmla="*/ 1605209 w 3210418"/>
                          <a:gd name="connsiteY3" fmla="*/ 403844 h 403844"/>
                          <a:gd name="connsiteX4" fmla="*/ 0 w 3210418"/>
                          <a:gd name="connsiteY4" fmla="*/ 57559 h 403844"/>
                          <a:gd name="connsiteX0" fmla="*/ 58 w 3210476"/>
                          <a:gd name="connsiteY0" fmla="*/ 57559 h 403844"/>
                          <a:gd name="connsiteX1" fmla="*/ 1605267 w 3210476"/>
                          <a:gd name="connsiteY1" fmla="*/ 212924 h 403844"/>
                          <a:gd name="connsiteX2" fmla="*/ 3210476 w 3210476"/>
                          <a:gd name="connsiteY2" fmla="*/ 57559 h 403844"/>
                          <a:gd name="connsiteX3" fmla="*/ 1605267 w 3210476"/>
                          <a:gd name="connsiteY3" fmla="*/ 403844 h 403844"/>
                          <a:gd name="connsiteX4" fmla="*/ 58 w 3210476"/>
                          <a:gd name="connsiteY4" fmla="*/ 57559 h 403844"/>
                          <a:gd name="connsiteX0" fmla="*/ 58 w 3210534"/>
                          <a:gd name="connsiteY0" fmla="*/ 15401 h 361686"/>
                          <a:gd name="connsiteX1" fmla="*/ 1605267 w 3210534"/>
                          <a:gd name="connsiteY1" fmla="*/ 170766 h 361686"/>
                          <a:gd name="connsiteX2" fmla="*/ 3210476 w 3210534"/>
                          <a:gd name="connsiteY2" fmla="*/ 15401 h 361686"/>
                          <a:gd name="connsiteX3" fmla="*/ 1605267 w 3210534"/>
                          <a:gd name="connsiteY3" fmla="*/ 361686 h 361686"/>
                          <a:gd name="connsiteX4" fmla="*/ 58 w 3210534"/>
                          <a:gd name="connsiteY4" fmla="*/ 15401 h 361686"/>
                          <a:gd name="connsiteX0" fmla="*/ 58 w 3210476"/>
                          <a:gd name="connsiteY0" fmla="*/ 20254 h 366539"/>
                          <a:gd name="connsiteX1" fmla="*/ 1605267 w 3210476"/>
                          <a:gd name="connsiteY1" fmla="*/ 175619 h 366539"/>
                          <a:gd name="connsiteX2" fmla="*/ 3210476 w 3210476"/>
                          <a:gd name="connsiteY2" fmla="*/ 20254 h 366539"/>
                          <a:gd name="connsiteX3" fmla="*/ 1605267 w 3210476"/>
                          <a:gd name="connsiteY3" fmla="*/ 366539 h 366539"/>
                          <a:gd name="connsiteX4" fmla="*/ 58 w 3210476"/>
                          <a:gd name="connsiteY4" fmla="*/ 20254 h 366539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3210476" h="366539">
                            <a:moveTo>
                              <a:pt x="58" y="20254"/>
                            </a:moveTo>
                            <a:cubicBezTo>
                              <a:pt x="7704" y="-55984"/>
                              <a:pt x="718735" y="175619"/>
                              <a:pt x="1605267" y="175619"/>
                            </a:cubicBezTo>
                            <a:cubicBezTo>
                              <a:pt x="2491799" y="175619"/>
                              <a:pt x="3210476" y="-70988"/>
                              <a:pt x="3210476" y="20254"/>
                            </a:cubicBezTo>
                            <a:cubicBezTo>
                              <a:pt x="3210476" y="111496"/>
                              <a:pt x="2491799" y="366539"/>
                              <a:pt x="1605267" y="366539"/>
                            </a:cubicBezTo>
                            <a:cubicBezTo>
                              <a:pt x="718735" y="366539"/>
                              <a:pt x="-7588" y="96492"/>
                              <a:pt x="58" y="20254"/>
                            </a:cubicBezTo>
                            <a:close/>
                          </a:path>
                        </a:pathLst>
                      </a:custGeom>
                      <a:solidFill>
                        <a:sysClr val="windowText" lastClr="000000"/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114" name="円/楕円 27">
                        <a:extLst>
                          <a:ext uri="{FF2B5EF4-FFF2-40B4-BE49-F238E27FC236}">
                            <a16:creationId xmlns:a16="http://schemas.microsoft.com/office/drawing/2014/main" id="{79429EF3-78C1-48DF-819C-8DE7FC18A5C7}"/>
                          </a:ext>
                        </a:extLst>
                      </p:cNvPr>
                      <p:cNvSpPr/>
                      <p:nvPr/>
                    </p:nvSpPr>
                    <p:spPr>
                      <a:xfrm rot="10800000">
                        <a:off x="4589490" y="4164138"/>
                        <a:ext cx="164248" cy="29109"/>
                      </a:xfrm>
                      <a:custGeom>
                        <a:avLst/>
                        <a:gdLst>
                          <a:gd name="connsiteX0" fmla="*/ 0 w 3210417"/>
                          <a:gd name="connsiteY0" fmla="*/ 346285 h 692570"/>
                          <a:gd name="connsiteX1" fmla="*/ 1605209 w 3210417"/>
                          <a:gd name="connsiteY1" fmla="*/ 0 h 692570"/>
                          <a:gd name="connsiteX2" fmla="*/ 3210418 w 3210417"/>
                          <a:gd name="connsiteY2" fmla="*/ 346285 h 692570"/>
                          <a:gd name="connsiteX3" fmla="*/ 1605209 w 3210417"/>
                          <a:gd name="connsiteY3" fmla="*/ 692570 h 692570"/>
                          <a:gd name="connsiteX4" fmla="*/ 0 w 3210417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57559 h 403844"/>
                          <a:gd name="connsiteX1" fmla="*/ 1605209 w 3210418"/>
                          <a:gd name="connsiteY1" fmla="*/ 212924 h 403844"/>
                          <a:gd name="connsiteX2" fmla="*/ 3210418 w 3210418"/>
                          <a:gd name="connsiteY2" fmla="*/ 57559 h 403844"/>
                          <a:gd name="connsiteX3" fmla="*/ 1605209 w 3210418"/>
                          <a:gd name="connsiteY3" fmla="*/ 403844 h 403844"/>
                          <a:gd name="connsiteX4" fmla="*/ 0 w 3210418"/>
                          <a:gd name="connsiteY4" fmla="*/ 57559 h 403844"/>
                          <a:gd name="connsiteX0" fmla="*/ 58 w 3210476"/>
                          <a:gd name="connsiteY0" fmla="*/ 57559 h 403844"/>
                          <a:gd name="connsiteX1" fmla="*/ 1605267 w 3210476"/>
                          <a:gd name="connsiteY1" fmla="*/ 212924 h 403844"/>
                          <a:gd name="connsiteX2" fmla="*/ 3210476 w 3210476"/>
                          <a:gd name="connsiteY2" fmla="*/ 57559 h 403844"/>
                          <a:gd name="connsiteX3" fmla="*/ 1605267 w 3210476"/>
                          <a:gd name="connsiteY3" fmla="*/ 403844 h 403844"/>
                          <a:gd name="connsiteX4" fmla="*/ 58 w 3210476"/>
                          <a:gd name="connsiteY4" fmla="*/ 57559 h 403844"/>
                          <a:gd name="connsiteX0" fmla="*/ 58 w 3210534"/>
                          <a:gd name="connsiteY0" fmla="*/ 15401 h 361686"/>
                          <a:gd name="connsiteX1" fmla="*/ 1605267 w 3210534"/>
                          <a:gd name="connsiteY1" fmla="*/ 170766 h 361686"/>
                          <a:gd name="connsiteX2" fmla="*/ 3210476 w 3210534"/>
                          <a:gd name="connsiteY2" fmla="*/ 15401 h 361686"/>
                          <a:gd name="connsiteX3" fmla="*/ 1605267 w 3210534"/>
                          <a:gd name="connsiteY3" fmla="*/ 361686 h 361686"/>
                          <a:gd name="connsiteX4" fmla="*/ 58 w 3210534"/>
                          <a:gd name="connsiteY4" fmla="*/ 15401 h 361686"/>
                          <a:gd name="connsiteX0" fmla="*/ 58 w 3210476"/>
                          <a:gd name="connsiteY0" fmla="*/ 20254 h 366539"/>
                          <a:gd name="connsiteX1" fmla="*/ 1605267 w 3210476"/>
                          <a:gd name="connsiteY1" fmla="*/ 175619 h 366539"/>
                          <a:gd name="connsiteX2" fmla="*/ 3210476 w 3210476"/>
                          <a:gd name="connsiteY2" fmla="*/ 20254 h 366539"/>
                          <a:gd name="connsiteX3" fmla="*/ 1605267 w 3210476"/>
                          <a:gd name="connsiteY3" fmla="*/ 366539 h 366539"/>
                          <a:gd name="connsiteX4" fmla="*/ 58 w 3210476"/>
                          <a:gd name="connsiteY4" fmla="*/ 20254 h 366539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3210476" h="366539">
                            <a:moveTo>
                              <a:pt x="58" y="20254"/>
                            </a:moveTo>
                            <a:cubicBezTo>
                              <a:pt x="7704" y="-55984"/>
                              <a:pt x="718735" y="175619"/>
                              <a:pt x="1605267" y="175619"/>
                            </a:cubicBezTo>
                            <a:cubicBezTo>
                              <a:pt x="2491799" y="175619"/>
                              <a:pt x="3210476" y="-70988"/>
                              <a:pt x="3210476" y="20254"/>
                            </a:cubicBezTo>
                            <a:cubicBezTo>
                              <a:pt x="3210476" y="111496"/>
                              <a:pt x="2491799" y="366539"/>
                              <a:pt x="1605267" y="366539"/>
                            </a:cubicBezTo>
                            <a:cubicBezTo>
                              <a:pt x="718735" y="366539"/>
                              <a:pt x="-7588" y="96492"/>
                              <a:pt x="58" y="20254"/>
                            </a:cubicBezTo>
                            <a:close/>
                          </a:path>
                        </a:pathLst>
                      </a:custGeom>
                      <a:solidFill>
                        <a:sysClr val="windowText" lastClr="000000"/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115" name="正方形/長方形 67">
                        <a:extLst>
                          <a:ext uri="{FF2B5EF4-FFF2-40B4-BE49-F238E27FC236}">
                            <a16:creationId xmlns:a16="http://schemas.microsoft.com/office/drawing/2014/main" id="{69023185-FF1C-42FA-A66F-BFC7B0D4D3BB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437514" y="4542354"/>
                        <a:ext cx="50129" cy="25695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749072" h="1123608">
                            <a:moveTo>
                              <a:pt x="374536" y="0"/>
                            </a:moveTo>
                            <a:lnTo>
                              <a:pt x="749072" y="374536"/>
                            </a:lnTo>
                            <a:cubicBezTo>
                              <a:pt x="955923" y="581387"/>
                              <a:pt x="955923" y="916758"/>
                              <a:pt x="749072" y="1123608"/>
                            </a:cubicBezTo>
                            <a:cubicBezTo>
                              <a:pt x="542221" y="1330459"/>
                              <a:pt x="206851" y="1330459"/>
                              <a:pt x="0" y="1123608"/>
                            </a:cubicBezTo>
                            <a:cubicBezTo>
                              <a:pt x="-206851" y="916758"/>
                              <a:pt x="-206851" y="581387"/>
                              <a:pt x="0" y="374536"/>
                            </a:cubicBezTo>
                            <a:close/>
                          </a:path>
                        </a:pathLst>
                      </a:custGeom>
                      <a:solidFill>
                        <a:srgbClr val="FF9966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</p:grpSp>
              <p:sp>
                <p:nvSpPr>
                  <p:cNvPr id="1107" name="フリーフォーム: 図形 1106">
                    <a:extLst>
                      <a:ext uri="{FF2B5EF4-FFF2-40B4-BE49-F238E27FC236}">
                        <a16:creationId xmlns:a16="http://schemas.microsoft.com/office/drawing/2014/main" id="{6A5E01BB-1BD5-4586-A6B9-EE3A7B37F489}"/>
                      </a:ext>
                    </a:extLst>
                  </p:cNvPr>
                  <p:cNvSpPr/>
                  <p:nvPr/>
                </p:nvSpPr>
                <p:spPr>
                  <a:xfrm>
                    <a:off x="1501985" y="1211272"/>
                    <a:ext cx="1063644" cy="629203"/>
                  </a:xfrm>
                  <a:custGeom>
                    <a:avLst/>
                    <a:gdLst>
                      <a:gd name="connsiteX0" fmla="*/ 531822 w 1063644"/>
                      <a:gd name="connsiteY0" fmla="*/ 0 h 629203"/>
                      <a:gd name="connsiteX1" fmla="*/ 1063644 w 1063644"/>
                      <a:gd name="connsiteY1" fmla="*/ 502141 h 629203"/>
                      <a:gd name="connsiteX2" fmla="*/ 1052840 w 1063644"/>
                      <a:gd name="connsiteY2" fmla="*/ 603340 h 629203"/>
                      <a:gd name="connsiteX3" fmla="*/ 1044337 w 1063644"/>
                      <a:gd name="connsiteY3" fmla="*/ 629203 h 629203"/>
                      <a:gd name="connsiteX4" fmla="*/ 1036594 w 1063644"/>
                      <a:gd name="connsiteY4" fmla="*/ 604749 h 629203"/>
                      <a:gd name="connsiteX5" fmla="*/ 531822 w 1063644"/>
                      <a:gd name="connsiteY5" fmla="*/ 276730 h 629203"/>
                      <a:gd name="connsiteX6" fmla="*/ 27051 w 1063644"/>
                      <a:gd name="connsiteY6" fmla="*/ 604749 h 629203"/>
                      <a:gd name="connsiteX7" fmla="*/ 19308 w 1063644"/>
                      <a:gd name="connsiteY7" fmla="*/ 629203 h 629203"/>
                      <a:gd name="connsiteX8" fmla="*/ 10805 w 1063644"/>
                      <a:gd name="connsiteY8" fmla="*/ 603340 h 629203"/>
                      <a:gd name="connsiteX9" fmla="*/ 0 w 1063644"/>
                      <a:gd name="connsiteY9" fmla="*/ 502141 h 629203"/>
                      <a:gd name="connsiteX10" fmla="*/ 531822 w 1063644"/>
                      <a:gd name="connsiteY10" fmla="*/ 0 h 62920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063644" h="629203">
                        <a:moveTo>
                          <a:pt x="531822" y="0"/>
                        </a:moveTo>
                        <a:cubicBezTo>
                          <a:pt x="825539" y="0"/>
                          <a:pt x="1063644" y="224816"/>
                          <a:pt x="1063644" y="502141"/>
                        </a:cubicBezTo>
                        <a:cubicBezTo>
                          <a:pt x="1063644" y="536807"/>
                          <a:pt x="1059924" y="570652"/>
                          <a:pt x="1052840" y="603340"/>
                        </a:cubicBezTo>
                        <a:lnTo>
                          <a:pt x="1044337" y="629203"/>
                        </a:lnTo>
                        <a:lnTo>
                          <a:pt x="1036594" y="604749"/>
                        </a:lnTo>
                        <a:cubicBezTo>
                          <a:pt x="953430" y="411986"/>
                          <a:pt x="758738" y="276730"/>
                          <a:pt x="531822" y="276730"/>
                        </a:cubicBezTo>
                        <a:cubicBezTo>
                          <a:pt x="304907" y="276730"/>
                          <a:pt x="110215" y="411986"/>
                          <a:pt x="27051" y="604749"/>
                        </a:cubicBezTo>
                        <a:lnTo>
                          <a:pt x="19308" y="629203"/>
                        </a:lnTo>
                        <a:lnTo>
                          <a:pt x="10805" y="603340"/>
                        </a:lnTo>
                        <a:cubicBezTo>
                          <a:pt x="3721" y="570652"/>
                          <a:pt x="0" y="536807"/>
                          <a:pt x="0" y="502141"/>
                        </a:cubicBezTo>
                        <a:cubicBezTo>
                          <a:pt x="0" y="224816"/>
                          <a:pt x="238105" y="0"/>
                          <a:pt x="531822" y="0"/>
                        </a:cubicBezTo>
                        <a:close/>
                      </a:path>
                    </a:pathLst>
                  </a:custGeom>
                  <a:solidFill>
                    <a:srgbClr val="FFCC00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1077" name="円/楕円 27">
                  <a:extLst>
                    <a:ext uri="{FF2B5EF4-FFF2-40B4-BE49-F238E27FC236}">
                      <a16:creationId xmlns:a16="http://schemas.microsoft.com/office/drawing/2014/main" id="{D95C7FCB-3815-4CB7-AC1C-1C2B8FFF6BB3}"/>
                    </a:ext>
                  </a:extLst>
                </p:cNvPr>
                <p:cNvSpPr/>
                <p:nvPr/>
              </p:nvSpPr>
              <p:spPr>
                <a:xfrm>
                  <a:off x="1916424" y="5204303"/>
                  <a:ext cx="215836" cy="98966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  <a:gd name="connsiteX0" fmla="*/ 58 w 3255103"/>
                    <a:gd name="connsiteY0" fmla="*/ 43286 h 389571"/>
                    <a:gd name="connsiteX1" fmla="*/ 3210476 w 3255103"/>
                    <a:gd name="connsiteY1" fmla="*/ 43286 h 389571"/>
                    <a:gd name="connsiteX2" fmla="*/ 1605267 w 3255103"/>
                    <a:gd name="connsiteY2" fmla="*/ 389571 h 389571"/>
                    <a:gd name="connsiteX3" fmla="*/ 58 w 3255103"/>
                    <a:gd name="connsiteY3" fmla="*/ 43286 h 3895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255103" h="389571">
                      <a:moveTo>
                        <a:pt x="58" y="43286"/>
                      </a:moveTo>
                      <a:cubicBezTo>
                        <a:pt x="267593" y="-14428"/>
                        <a:pt x="2942941" y="-14428"/>
                        <a:pt x="3210476" y="43286"/>
                      </a:cubicBezTo>
                      <a:cubicBezTo>
                        <a:pt x="3478011" y="101000"/>
                        <a:pt x="2491799" y="389571"/>
                        <a:pt x="1605267" y="389571"/>
                      </a:cubicBezTo>
                      <a:cubicBezTo>
                        <a:pt x="718735" y="389571"/>
                        <a:pt x="-7588" y="119524"/>
                        <a:pt x="58" y="43286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78" name="フリーフォーム: 図形 1077">
                  <a:extLst>
                    <a:ext uri="{FF2B5EF4-FFF2-40B4-BE49-F238E27FC236}">
                      <a16:creationId xmlns:a16="http://schemas.microsoft.com/office/drawing/2014/main" id="{F8DBC57C-F291-41EA-BD6B-A99F79618849}"/>
                    </a:ext>
                  </a:extLst>
                </p:cNvPr>
                <p:cNvSpPr/>
                <p:nvPr/>
              </p:nvSpPr>
              <p:spPr>
                <a:xfrm>
                  <a:off x="1667867" y="4694587"/>
                  <a:ext cx="174219" cy="156956"/>
                </a:xfrm>
                <a:custGeom>
                  <a:avLst/>
                  <a:gdLst>
                    <a:gd name="connsiteX0" fmla="*/ 31058 w 269023"/>
                    <a:gd name="connsiteY0" fmla="*/ 0 h 242366"/>
                    <a:gd name="connsiteX1" fmla="*/ 45575 w 269023"/>
                    <a:gd name="connsiteY1" fmla="*/ 65944 h 242366"/>
                    <a:gd name="connsiteX2" fmla="*/ 67622 w 269023"/>
                    <a:gd name="connsiteY2" fmla="*/ 98219 h 242366"/>
                    <a:gd name="connsiteX3" fmla="*/ 68701 w 269023"/>
                    <a:gd name="connsiteY3" fmla="*/ 95659 h 242366"/>
                    <a:gd name="connsiteX4" fmla="*/ 151677 w 269023"/>
                    <a:gd name="connsiteY4" fmla="*/ 40686 h 242366"/>
                    <a:gd name="connsiteX5" fmla="*/ 269023 w 269023"/>
                    <a:gd name="connsiteY5" fmla="*/ 228374 h 242366"/>
                    <a:gd name="connsiteX6" fmla="*/ 267257 w 269023"/>
                    <a:gd name="connsiteY6" fmla="*/ 242366 h 242366"/>
                    <a:gd name="connsiteX7" fmla="*/ 214373 w 269023"/>
                    <a:gd name="connsiteY7" fmla="*/ 242366 h 242366"/>
                    <a:gd name="connsiteX8" fmla="*/ 215931 w 269023"/>
                    <a:gd name="connsiteY8" fmla="*/ 228375 h 242366"/>
                    <a:gd name="connsiteX9" fmla="*/ 151676 w 269023"/>
                    <a:gd name="connsiteY9" fmla="*/ 111862 h 242366"/>
                    <a:gd name="connsiteX10" fmla="*/ 87421 w 269023"/>
                    <a:gd name="connsiteY10" fmla="*/ 228375 h 242366"/>
                    <a:gd name="connsiteX11" fmla="*/ 88979 w 269023"/>
                    <a:gd name="connsiteY11" fmla="*/ 242366 h 242366"/>
                    <a:gd name="connsiteX12" fmla="*/ 36097 w 269023"/>
                    <a:gd name="connsiteY12" fmla="*/ 242366 h 242366"/>
                    <a:gd name="connsiteX13" fmla="*/ 34331 w 269023"/>
                    <a:gd name="connsiteY13" fmla="*/ 228374 h 242366"/>
                    <a:gd name="connsiteX14" fmla="*/ 41639 w 269023"/>
                    <a:gd name="connsiteY14" fmla="*/ 170478 h 242366"/>
                    <a:gd name="connsiteX15" fmla="*/ 39104 w 269023"/>
                    <a:gd name="connsiteY15" fmla="*/ 168730 h 242366"/>
                    <a:gd name="connsiteX16" fmla="*/ 31058 w 269023"/>
                    <a:gd name="connsiteY16" fmla="*/ 0 h 2423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69023" h="242366">
                      <a:moveTo>
                        <a:pt x="31058" y="0"/>
                      </a:moveTo>
                      <a:cubicBezTo>
                        <a:pt x="31418" y="22553"/>
                        <a:pt x="36449" y="44975"/>
                        <a:pt x="45575" y="65944"/>
                      </a:cubicBezTo>
                      <a:lnTo>
                        <a:pt x="67622" y="98219"/>
                      </a:lnTo>
                      <a:lnTo>
                        <a:pt x="68701" y="95659"/>
                      </a:lnTo>
                      <a:cubicBezTo>
                        <a:pt x="89937" y="61694"/>
                        <a:pt x="119273" y="40686"/>
                        <a:pt x="151677" y="40686"/>
                      </a:cubicBezTo>
                      <a:cubicBezTo>
                        <a:pt x="216485" y="40686"/>
                        <a:pt x="269023" y="124717"/>
                        <a:pt x="269023" y="228374"/>
                      </a:cubicBezTo>
                      <a:lnTo>
                        <a:pt x="267257" y="242366"/>
                      </a:lnTo>
                      <a:lnTo>
                        <a:pt x="214373" y="242366"/>
                      </a:lnTo>
                      <a:lnTo>
                        <a:pt x="215931" y="228375"/>
                      </a:lnTo>
                      <a:cubicBezTo>
                        <a:pt x="215931" y="164027"/>
                        <a:pt x="187163" y="111862"/>
                        <a:pt x="151676" y="111862"/>
                      </a:cubicBezTo>
                      <a:cubicBezTo>
                        <a:pt x="116189" y="111862"/>
                        <a:pt x="87421" y="164027"/>
                        <a:pt x="87421" y="228375"/>
                      </a:cubicBezTo>
                      <a:lnTo>
                        <a:pt x="88979" y="242366"/>
                      </a:lnTo>
                      <a:lnTo>
                        <a:pt x="36097" y="242366"/>
                      </a:lnTo>
                      <a:lnTo>
                        <a:pt x="34331" y="228374"/>
                      </a:lnTo>
                      <a:lnTo>
                        <a:pt x="41639" y="170478"/>
                      </a:lnTo>
                      <a:lnTo>
                        <a:pt x="39104" y="168730"/>
                      </a:lnTo>
                      <a:cubicBezTo>
                        <a:pt x="-9711" y="119915"/>
                        <a:pt x="-13314" y="44373"/>
                        <a:pt x="31058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79" name="フリーフォーム: 図形 1078">
                  <a:extLst>
                    <a:ext uri="{FF2B5EF4-FFF2-40B4-BE49-F238E27FC236}">
                      <a16:creationId xmlns:a16="http://schemas.microsoft.com/office/drawing/2014/main" id="{51761DB7-7807-4C7B-8F02-2D0C6FFE0578}"/>
                    </a:ext>
                  </a:extLst>
                </p:cNvPr>
                <p:cNvSpPr/>
                <p:nvPr/>
              </p:nvSpPr>
              <p:spPr>
                <a:xfrm>
                  <a:off x="2219260" y="4694587"/>
                  <a:ext cx="174219" cy="156956"/>
                </a:xfrm>
                <a:custGeom>
                  <a:avLst/>
                  <a:gdLst>
                    <a:gd name="connsiteX0" fmla="*/ 31058 w 269023"/>
                    <a:gd name="connsiteY0" fmla="*/ 0 h 242366"/>
                    <a:gd name="connsiteX1" fmla="*/ 45575 w 269023"/>
                    <a:gd name="connsiteY1" fmla="*/ 65944 h 242366"/>
                    <a:gd name="connsiteX2" fmla="*/ 67622 w 269023"/>
                    <a:gd name="connsiteY2" fmla="*/ 98219 h 242366"/>
                    <a:gd name="connsiteX3" fmla="*/ 68701 w 269023"/>
                    <a:gd name="connsiteY3" fmla="*/ 95659 h 242366"/>
                    <a:gd name="connsiteX4" fmla="*/ 151677 w 269023"/>
                    <a:gd name="connsiteY4" fmla="*/ 40686 h 242366"/>
                    <a:gd name="connsiteX5" fmla="*/ 269023 w 269023"/>
                    <a:gd name="connsiteY5" fmla="*/ 228374 h 242366"/>
                    <a:gd name="connsiteX6" fmla="*/ 267257 w 269023"/>
                    <a:gd name="connsiteY6" fmla="*/ 242366 h 242366"/>
                    <a:gd name="connsiteX7" fmla="*/ 214373 w 269023"/>
                    <a:gd name="connsiteY7" fmla="*/ 242366 h 242366"/>
                    <a:gd name="connsiteX8" fmla="*/ 215931 w 269023"/>
                    <a:gd name="connsiteY8" fmla="*/ 228375 h 242366"/>
                    <a:gd name="connsiteX9" fmla="*/ 151676 w 269023"/>
                    <a:gd name="connsiteY9" fmla="*/ 111862 h 242366"/>
                    <a:gd name="connsiteX10" fmla="*/ 87421 w 269023"/>
                    <a:gd name="connsiteY10" fmla="*/ 228375 h 242366"/>
                    <a:gd name="connsiteX11" fmla="*/ 88979 w 269023"/>
                    <a:gd name="connsiteY11" fmla="*/ 242366 h 242366"/>
                    <a:gd name="connsiteX12" fmla="*/ 36097 w 269023"/>
                    <a:gd name="connsiteY12" fmla="*/ 242366 h 242366"/>
                    <a:gd name="connsiteX13" fmla="*/ 34331 w 269023"/>
                    <a:gd name="connsiteY13" fmla="*/ 228374 h 242366"/>
                    <a:gd name="connsiteX14" fmla="*/ 41639 w 269023"/>
                    <a:gd name="connsiteY14" fmla="*/ 170478 h 242366"/>
                    <a:gd name="connsiteX15" fmla="*/ 39104 w 269023"/>
                    <a:gd name="connsiteY15" fmla="*/ 168730 h 242366"/>
                    <a:gd name="connsiteX16" fmla="*/ 31058 w 269023"/>
                    <a:gd name="connsiteY16" fmla="*/ 0 h 2423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69023" h="242366">
                      <a:moveTo>
                        <a:pt x="31058" y="0"/>
                      </a:moveTo>
                      <a:cubicBezTo>
                        <a:pt x="31418" y="22553"/>
                        <a:pt x="36449" y="44975"/>
                        <a:pt x="45575" y="65944"/>
                      </a:cubicBezTo>
                      <a:lnTo>
                        <a:pt x="67622" y="98219"/>
                      </a:lnTo>
                      <a:lnTo>
                        <a:pt x="68701" y="95659"/>
                      </a:lnTo>
                      <a:cubicBezTo>
                        <a:pt x="89937" y="61694"/>
                        <a:pt x="119273" y="40686"/>
                        <a:pt x="151677" y="40686"/>
                      </a:cubicBezTo>
                      <a:cubicBezTo>
                        <a:pt x="216485" y="40686"/>
                        <a:pt x="269023" y="124717"/>
                        <a:pt x="269023" y="228374"/>
                      </a:cubicBezTo>
                      <a:lnTo>
                        <a:pt x="267257" y="242366"/>
                      </a:lnTo>
                      <a:lnTo>
                        <a:pt x="214373" y="242366"/>
                      </a:lnTo>
                      <a:lnTo>
                        <a:pt x="215931" y="228375"/>
                      </a:lnTo>
                      <a:cubicBezTo>
                        <a:pt x="215931" y="164027"/>
                        <a:pt x="187163" y="111862"/>
                        <a:pt x="151676" y="111862"/>
                      </a:cubicBezTo>
                      <a:cubicBezTo>
                        <a:pt x="116189" y="111862"/>
                        <a:pt x="87421" y="164027"/>
                        <a:pt x="87421" y="228375"/>
                      </a:cubicBezTo>
                      <a:lnTo>
                        <a:pt x="88979" y="242366"/>
                      </a:lnTo>
                      <a:lnTo>
                        <a:pt x="36097" y="242366"/>
                      </a:lnTo>
                      <a:lnTo>
                        <a:pt x="34331" y="228374"/>
                      </a:lnTo>
                      <a:lnTo>
                        <a:pt x="41639" y="170478"/>
                      </a:lnTo>
                      <a:lnTo>
                        <a:pt x="39104" y="168730"/>
                      </a:lnTo>
                      <a:cubicBezTo>
                        <a:pt x="-9711" y="119915"/>
                        <a:pt x="-13314" y="44373"/>
                        <a:pt x="31058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080" name="グループ化 1079">
                  <a:extLst>
                    <a:ext uri="{FF2B5EF4-FFF2-40B4-BE49-F238E27FC236}">
                      <a16:creationId xmlns:a16="http://schemas.microsoft.com/office/drawing/2014/main" id="{69322FF6-854B-40A0-8AB0-C5F82F0C8BE9}"/>
                    </a:ext>
                  </a:extLst>
                </p:cNvPr>
                <p:cNvGrpSpPr/>
                <p:nvPr/>
              </p:nvGrpSpPr>
              <p:grpSpPr>
                <a:xfrm>
                  <a:off x="813608" y="5240185"/>
                  <a:ext cx="673836" cy="770652"/>
                  <a:chOff x="822885" y="2341710"/>
                  <a:chExt cx="673836" cy="770652"/>
                </a:xfrm>
              </p:grpSpPr>
              <p:grpSp>
                <p:nvGrpSpPr>
                  <p:cNvPr id="1085" name="グループ化 1084">
                    <a:extLst>
                      <a:ext uri="{FF2B5EF4-FFF2-40B4-BE49-F238E27FC236}">
                        <a16:creationId xmlns:a16="http://schemas.microsoft.com/office/drawing/2014/main" id="{2E3B86B4-9448-4E9D-A8E9-AEFD20F7A09E}"/>
                      </a:ext>
                    </a:extLst>
                  </p:cNvPr>
                  <p:cNvGrpSpPr/>
                  <p:nvPr/>
                </p:nvGrpSpPr>
                <p:grpSpPr>
                  <a:xfrm rot="20591756">
                    <a:off x="822885" y="2341710"/>
                    <a:ext cx="673836" cy="770652"/>
                    <a:chOff x="4763785" y="4875188"/>
                    <a:chExt cx="1243168" cy="1421785"/>
                  </a:xfrm>
                  <a:solidFill>
                    <a:schemeClr val="accent2">
                      <a:lumMod val="40000"/>
                      <a:lumOff val="60000"/>
                    </a:schemeClr>
                  </a:solidFill>
                </p:grpSpPr>
                <p:sp>
                  <p:nvSpPr>
                    <p:cNvPr id="1087" name="フリーフォーム: 図形 1086">
                      <a:extLst>
                        <a:ext uri="{FF2B5EF4-FFF2-40B4-BE49-F238E27FC236}">
                          <a16:creationId xmlns:a16="http://schemas.microsoft.com/office/drawing/2014/main" id="{48EA80FA-8AF1-4F2A-AE0D-4E977F9726C2}"/>
                        </a:ext>
                      </a:extLst>
                    </p:cNvPr>
                    <p:cNvSpPr/>
                    <p:nvPr/>
                  </p:nvSpPr>
                  <p:spPr>
                    <a:xfrm rot="1800000">
                      <a:off x="4763785" y="5338238"/>
                      <a:ext cx="1243168" cy="958735"/>
                    </a:xfrm>
                    <a:custGeom>
                      <a:avLst/>
                      <a:gdLst>
                        <a:gd name="connsiteX0" fmla="*/ 87716 w 1243168"/>
                        <a:gd name="connsiteY0" fmla="*/ 54421 h 958735"/>
                        <a:gd name="connsiteX1" fmla="*/ 299481 w 1243168"/>
                        <a:gd name="connsiteY1" fmla="*/ 0 h 958735"/>
                        <a:gd name="connsiteX2" fmla="*/ 547816 w 1243168"/>
                        <a:gd name="connsiteY2" fmla="*/ 81920 h 958735"/>
                        <a:gd name="connsiteX3" fmla="*/ 570565 w 1243168"/>
                        <a:gd name="connsiteY3" fmla="*/ 107924 h 958735"/>
                        <a:gd name="connsiteX4" fmla="*/ 1184400 w 1243168"/>
                        <a:gd name="connsiteY4" fmla="*/ 684202 h 958735"/>
                        <a:gd name="connsiteX5" fmla="*/ 1197523 w 1243168"/>
                        <a:gd name="connsiteY5" fmla="*/ 921651 h 958735"/>
                        <a:gd name="connsiteX6" fmla="*/ 931383 w 1243168"/>
                        <a:gd name="connsiteY6" fmla="*/ 891901 h 958735"/>
                        <a:gd name="connsiteX7" fmla="*/ 470898 w 1243168"/>
                        <a:gd name="connsiteY7" fmla="*/ 334067 h 958735"/>
                        <a:gd name="connsiteX8" fmla="*/ 416052 w 1243168"/>
                        <a:gd name="connsiteY8" fmla="*/ 357008 h 958735"/>
                        <a:gd name="connsiteX9" fmla="*/ 299481 w 1243168"/>
                        <a:gd name="connsiteY9" fmla="*/ 371610 h 958735"/>
                        <a:gd name="connsiteX10" fmla="*/ 0 w 1243168"/>
                        <a:gd name="connsiteY10" fmla="*/ 185805 h 958735"/>
                        <a:gd name="connsiteX11" fmla="*/ 87716 w 1243168"/>
                        <a:gd name="connsiteY11" fmla="*/ 54421 h 95873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</a:cxnLst>
                      <a:rect l="l" t="t" r="r" b="b"/>
                      <a:pathLst>
                        <a:path w="1243168" h="958735">
                          <a:moveTo>
                            <a:pt x="87716" y="54421"/>
                          </a:moveTo>
                          <a:cubicBezTo>
                            <a:pt x="141911" y="20797"/>
                            <a:pt x="216782" y="0"/>
                            <a:pt x="299481" y="0"/>
                          </a:cubicBezTo>
                          <a:cubicBezTo>
                            <a:pt x="402855" y="0"/>
                            <a:pt x="493996" y="32495"/>
                            <a:pt x="547816" y="81920"/>
                          </a:cubicBezTo>
                          <a:lnTo>
                            <a:pt x="570565" y="107924"/>
                          </a:lnTo>
                          <a:lnTo>
                            <a:pt x="1184400" y="684202"/>
                          </a:lnTo>
                          <a:cubicBezTo>
                            <a:pt x="1254450" y="757036"/>
                            <a:pt x="1265627" y="860188"/>
                            <a:pt x="1197523" y="921651"/>
                          </a:cubicBezTo>
                          <a:cubicBezTo>
                            <a:pt x="1129417" y="983114"/>
                            <a:pt x="1001432" y="964732"/>
                            <a:pt x="931383" y="891901"/>
                          </a:cubicBezTo>
                          <a:lnTo>
                            <a:pt x="470898" y="334067"/>
                          </a:lnTo>
                          <a:lnTo>
                            <a:pt x="416052" y="357008"/>
                          </a:lnTo>
                          <a:cubicBezTo>
                            <a:pt x="380223" y="366411"/>
                            <a:pt x="340831" y="371610"/>
                            <a:pt x="299481" y="371610"/>
                          </a:cubicBezTo>
                          <a:cubicBezTo>
                            <a:pt x="134082" y="371610"/>
                            <a:pt x="0" y="288422"/>
                            <a:pt x="0" y="185805"/>
                          </a:cubicBezTo>
                          <a:cubicBezTo>
                            <a:pt x="1" y="134496"/>
                            <a:pt x="33521" y="88045"/>
                            <a:pt x="87716" y="54421"/>
                          </a:cubicBezTo>
                          <a:close/>
                        </a:path>
                      </a:pathLst>
                    </a:cu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088" name="四角形: 角を丸くする 89">
                      <a:extLst>
                        <a:ext uri="{FF2B5EF4-FFF2-40B4-BE49-F238E27FC236}">
                          <a16:creationId xmlns:a16="http://schemas.microsoft.com/office/drawing/2014/main" id="{509B407F-0B61-4A99-B116-E411D9029DBE}"/>
                        </a:ext>
                      </a:extLst>
                    </p:cNvPr>
                    <p:cNvSpPr/>
                    <p:nvPr/>
                  </p:nvSpPr>
                  <p:spPr>
                    <a:xfrm rot="2700000">
                      <a:off x="4840970" y="5046836"/>
                      <a:ext cx="416968" cy="85726"/>
                    </a:xfrm>
                    <a:custGeom>
                      <a:avLst/>
                      <a:gdLst>
                        <a:gd name="connsiteX0" fmla="*/ 0 w 456706"/>
                        <a:gd name="connsiteY0" fmla="*/ 42863 h 85725"/>
                        <a:gd name="connsiteX1" fmla="*/ 42863 w 456706"/>
                        <a:gd name="connsiteY1" fmla="*/ 0 h 85725"/>
                        <a:gd name="connsiteX2" fmla="*/ 413844 w 456706"/>
                        <a:gd name="connsiteY2" fmla="*/ 0 h 85725"/>
                        <a:gd name="connsiteX3" fmla="*/ 456707 w 456706"/>
                        <a:gd name="connsiteY3" fmla="*/ 42863 h 85725"/>
                        <a:gd name="connsiteX4" fmla="*/ 456706 w 456706"/>
                        <a:gd name="connsiteY4" fmla="*/ 42863 h 85725"/>
                        <a:gd name="connsiteX5" fmla="*/ 413843 w 456706"/>
                        <a:gd name="connsiteY5" fmla="*/ 85726 h 85725"/>
                        <a:gd name="connsiteX6" fmla="*/ 42863 w 456706"/>
                        <a:gd name="connsiteY6" fmla="*/ 85725 h 85725"/>
                        <a:gd name="connsiteX7" fmla="*/ 0 w 456706"/>
                        <a:gd name="connsiteY7" fmla="*/ 42862 h 85725"/>
                        <a:gd name="connsiteX8" fmla="*/ 0 w 456706"/>
                        <a:gd name="connsiteY8" fmla="*/ 42863 h 85725"/>
                        <a:gd name="connsiteX0" fmla="*/ 456706 w 548146"/>
                        <a:gd name="connsiteY0" fmla="*/ 42863 h 134303"/>
                        <a:gd name="connsiteX1" fmla="*/ 413843 w 548146"/>
                        <a:gd name="connsiteY1" fmla="*/ 85726 h 134303"/>
                        <a:gd name="connsiteX2" fmla="*/ 42863 w 548146"/>
                        <a:gd name="connsiteY2" fmla="*/ 85725 h 134303"/>
                        <a:gd name="connsiteX3" fmla="*/ 0 w 548146"/>
                        <a:gd name="connsiteY3" fmla="*/ 42862 h 134303"/>
                        <a:gd name="connsiteX4" fmla="*/ 0 w 548146"/>
                        <a:gd name="connsiteY4" fmla="*/ 42863 h 134303"/>
                        <a:gd name="connsiteX5" fmla="*/ 42863 w 548146"/>
                        <a:gd name="connsiteY5" fmla="*/ 0 h 134303"/>
                        <a:gd name="connsiteX6" fmla="*/ 413844 w 548146"/>
                        <a:gd name="connsiteY6" fmla="*/ 0 h 134303"/>
                        <a:gd name="connsiteX7" fmla="*/ 456707 w 548146"/>
                        <a:gd name="connsiteY7" fmla="*/ 42863 h 134303"/>
                        <a:gd name="connsiteX8" fmla="*/ 548146 w 548146"/>
                        <a:gd name="connsiteY8" fmla="*/ 134303 h 134303"/>
                        <a:gd name="connsiteX0" fmla="*/ 456706 w 456707"/>
                        <a:gd name="connsiteY0" fmla="*/ 42863 h 85726"/>
                        <a:gd name="connsiteX1" fmla="*/ 413843 w 456707"/>
                        <a:gd name="connsiteY1" fmla="*/ 85726 h 85726"/>
                        <a:gd name="connsiteX2" fmla="*/ 42863 w 456707"/>
                        <a:gd name="connsiteY2" fmla="*/ 85725 h 85726"/>
                        <a:gd name="connsiteX3" fmla="*/ 0 w 456707"/>
                        <a:gd name="connsiteY3" fmla="*/ 42862 h 85726"/>
                        <a:gd name="connsiteX4" fmla="*/ 0 w 456707"/>
                        <a:gd name="connsiteY4" fmla="*/ 42863 h 85726"/>
                        <a:gd name="connsiteX5" fmla="*/ 42863 w 456707"/>
                        <a:gd name="connsiteY5" fmla="*/ 0 h 85726"/>
                        <a:gd name="connsiteX6" fmla="*/ 413844 w 456707"/>
                        <a:gd name="connsiteY6" fmla="*/ 0 h 85726"/>
                        <a:gd name="connsiteX7" fmla="*/ 456707 w 456707"/>
                        <a:gd name="connsiteY7" fmla="*/ 42863 h 85726"/>
                        <a:gd name="connsiteX0" fmla="*/ 456706 w 456706"/>
                        <a:gd name="connsiteY0" fmla="*/ 42863 h 85726"/>
                        <a:gd name="connsiteX1" fmla="*/ 413843 w 456706"/>
                        <a:gd name="connsiteY1" fmla="*/ 85726 h 85726"/>
                        <a:gd name="connsiteX2" fmla="*/ 42863 w 456706"/>
                        <a:gd name="connsiteY2" fmla="*/ 85725 h 85726"/>
                        <a:gd name="connsiteX3" fmla="*/ 0 w 456706"/>
                        <a:gd name="connsiteY3" fmla="*/ 42862 h 85726"/>
                        <a:gd name="connsiteX4" fmla="*/ 0 w 456706"/>
                        <a:gd name="connsiteY4" fmla="*/ 42863 h 85726"/>
                        <a:gd name="connsiteX5" fmla="*/ 42863 w 456706"/>
                        <a:gd name="connsiteY5" fmla="*/ 0 h 85726"/>
                        <a:gd name="connsiteX6" fmla="*/ 413844 w 456706"/>
                        <a:gd name="connsiteY6" fmla="*/ 0 h 85726"/>
                        <a:gd name="connsiteX0" fmla="*/ 413843 w 413844"/>
                        <a:gd name="connsiteY0" fmla="*/ 85726 h 85726"/>
                        <a:gd name="connsiteX1" fmla="*/ 42863 w 413844"/>
                        <a:gd name="connsiteY1" fmla="*/ 85725 h 85726"/>
                        <a:gd name="connsiteX2" fmla="*/ 0 w 413844"/>
                        <a:gd name="connsiteY2" fmla="*/ 42862 h 85726"/>
                        <a:gd name="connsiteX3" fmla="*/ 0 w 413844"/>
                        <a:gd name="connsiteY3" fmla="*/ 42863 h 85726"/>
                        <a:gd name="connsiteX4" fmla="*/ 42863 w 413844"/>
                        <a:gd name="connsiteY4" fmla="*/ 0 h 85726"/>
                        <a:gd name="connsiteX5" fmla="*/ 413844 w 413844"/>
                        <a:gd name="connsiteY5" fmla="*/ 0 h 8572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413844" h="85726">
                          <a:moveTo>
                            <a:pt x="413843" y="85726"/>
                          </a:moveTo>
                          <a:lnTo>
                            <a:pt x="42863" y="85725"/>
                          </a:lnTo>
                          <a:cubicBezTo>
                            <a:pt x="19190" y="85725"/>
                            <a:pt x="0" y="66535"/>
                            <a:pt x="0" y="42862"/>
                          </a:cubicBezTo>
                          <a:lnTo>
                            <a:pt x="0" y="42863"/>
                          </a:lnTo>
                          <a:cubicBezTo>
                            <a:pt x="0" y="19190"/>
                            <a:pt x="19190" y="0"/>
                            <a:pt x="42863" y="0"/>
                          </a:cubicBezTo>
                          <a:lnTo>
                            <a:pt x="413844" y="0"/>
                          </a:lnTo>
                        </a:path>
                      </a:pathLst>
                    </a:cu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089" name="四角形: 角を丸くする 148">
                      <a:extLst>
                        <a:ext uri="{FF2B5EF4-FFF2-40B4-BE49-F238E27FC236}">
                          <a16:creationId xmlns:a16="http://schemas.microsoft.com/office/drawing/2014/main" id="{EBF58D7F-E181-4365-9CEA-26C71D0B666B}"/>
                        </a:ext>
                      </a:extLst>
                    </p:cNvPr>
                    <p:cNvSpPr/>
                    <p:nvPr/>
                  </p:nvSpPr>
                  <p:spPr>
                    <a:xfrm rot="2700000">
                      <a:off x="4723049" y="5049241"/>
                      <a:ext cx="458866" cy="110760"/>
                    </a:xfrm>
                    <a:custGeom>
                      <a:avLst/>
                      <a:gdLst>
                        <a:gd name="connsiteX0" fmla="*/ 0 w 511687"/>
                        <a:gd name="connsiteY0" fmla="*/ 55380 h 110759"/>
                        <a:gd name="connsiteX1" fmla="*/ 55380 w 511687"/>
                        <a:gd name="connsiteY1" fmla="*/ 0 h 110759"/>
                        <a:gd name="connsiteX2" fmla="*/ 456308 w 511687"/>
                        <a:gd name="connsiteY2" fmla="*/ 0 h 110759"/>
                        <a:gd name="connsiteX3" fmla="*/ 511688 w 511687"/>
                        <a:gd name="connsiteY3" fmla="*/ 55380 h 110759"/>
                        <a:gd name="connsiteX4" fmla="*/ 511687 w 511687"/>
                        <a:gd name="connsiteY4" fmla="*/ 55380 h 110759"/>
                        <a:gd name="connsiteX5" fmla="*/ 456307 w 511687"/>
                        <a:gd name="connsiteY5" fmla="*/ 110760 h 110759"/>
                        <a:gd name="connsiteX6" fmla="*/ 55380 w 511687"/>
                        <a:gd name="connsiteY6" fmla="*/ 110759 h 110759"/>
                        <a:gd name="connsiteX7" fmla="*/ 0 w 511687"/>
                        <a:gd name="connsiteY7" fmla="*/ 55379 h 110759"/>
                        <a:gd name="connsiteX8" fmla="*/ 0 w 511687"/>
                        <a:gd name="connsiteY8" fmla="*/ 55380 h 110759"/>
                        <a:gd name="connsiteX0" fmla="*/ 511687 w 603127"/>
                        <a:gd name="connsiteY0" fmla="*/ 55380 h 146820"/>
                        <a:gd name="connsiteX1" fmla="*/ 456307 w 603127"/>
                        <a:gd name="connsiteY1" fmla="*/ 110760 h 146820"/>
                        <a:gd name="connsiteX2" fmla="*/ 55380 w 603127"/>
                        <a:gd name="connsiteY2" fmla="*/ 110759 h 146820"/>
                        <a:gd name="connsiteX3" fmla="*/ 0 w 603127"/>
                        <a:gd name="connsiteY3" fmla="*/ 55379 h 146820"/>
                        <a:gd name="connsiteX4" fmla="*/ 0 w 603127"/>
                        <a:gd name="connsiteY4" fmla="*/ 55380 h 146820"/>
                        <a:gd name="connsiteX5" fmla="*/ 55380 w 603127"/>
                        <a:gd name="connsiteY5" fmla="*/ 0 h 146820"/>
                        <a:gd name="connsiteX6" fmla="*/ 456308 w 603127"/>
                        <a:gd name="connsiteY6" fmla="*/ 0 h 146820"/>
                        <a:gd name="connsiteX7" fmla="*/ 511688 w 603127"/>
                        <a:gd name="connsiteY7" fmla="*/ 55380 h 146820"/>
                        <a:gd name="connsiteX8" fmla="*/ 603127 w 603127"/>
                        <a:gd name="connsiteY8" fmla="*/ 146820 h 146820"/>
                        <a:gd name="connsiteX0" fmla="*/ 511687 w 511688"/>
                        <a:gd name="connsiteY0" fmla="*/ 55380 h 110760"/>
                        <a:gd name="connsiteX1" fmla="*/ 456307 w 511688"/>
                        <a:gd name="connsiteY1" fmla="*/ 110760 h 110760"/>
                        <a:gd name="connsiteX2" fmla="*/ 55380 w 511688"/>
                        <a:gd name="connsiteY2" fmla="*/ 110759 h 110760"/>
                        <a:gd name="connsiteX3" fmla="*/ 0 w 511688"/>
                        <a:gd name="connsiteY3" fmla="*/ 55379 h 110760"/>
                        <a:gd name="connsiteX4" fmla="*/ 0 w 511688"/>
                        <a:gd name="connsiteY4" fmla="*/ 55380 h 110760"/>
                        <a:gd name="connsiteX5" fmla="*/ 55380 w 511688"/>
                        <a:gd name="connsiteY5" fmla="*/ 0 h 110760"/>
                        <a:gd name="connsiteX6" fmla="*/ 456308 w 511688"/>
                        <a:gd name="connsiteY6" fmla="*/ 0 h 110760"/>
                        <a:gd name="connsiteX7" fmla="*/ 511688 w 511688"/>
                        <a:gd name="connsiteY7" fmla="*/ 55380 h 110760"/>
                        <a:gd name="connsiteX0" fmla="*/ 511687 w 511687"/>
                        <a:gd name="connsiteY0" fmla="*/ 55380 h 110760"/>
                        <a:gd name="connsiteX1" fmla="*/ 456307 w 511687"/>
                        <a:gd name="connsiteY1" fmla="*/ 110760 h 110760"/>
                        <a:gd name="connsiteX2" fmla="*/ 55380 w 511687"/>
                        <a:gd name="connsiteY2" fmla="*/ 110759 h 110760"/>
                        <a:gd name="connsiteX3" fmla="*/ 0 w 511687"/>
                        <a:gd name="connsiteY3" fmla="*/ 55379 h 110760"/>
                        <a:gd name="connsiteX4" fmla="*/ 0 w 511687"/>
                        <a:gd name="connsiteY4" fmla="*/ 55380 h 110760"/>
                        <a:gd name="connsiteX5" fmla="*/ 55380 w 511687"/>
                        <a:gd name="connsiteY5" fmla="*/ 0 h 110760"/>
                        <a:gd name="connsiteX6" fmla="*/ 456308 w 511687"/>
                        <a:gd name="connsiteY6" fmla="*/ 0 h 110760"/>
                        <a:gd name="connsiteX0" fmla="*/ 456307 w 456308"/>
                        <a:gd name="connsiteY0" fmla="*/ 110760 h 110760"/>
                        <a:gd name="connsiteX1" fmla="*/ 55380 w 456308"/>
                        <a:gd name="connsiteY1" fmla="*/ 110759 h 110760"/>
                        <a:gd name="connsiteX2" fmla="*/ 0 w 456308"/>
                        <a:gd name="connsiteY2" fmla="*/ 55379 h 110760"/>
                        <a:gd name="connsiteX3" fmla="*/ 0 w 456308"/>
                        <a:gd name="connsiteY3" fmla="*/ 55380 h 110760"/>
                        <a:gd name="connsiteX4" fmla="*/ 55380 w 456308"/>
                        <a:gd name="connsiteY4" fmla="*/ 0 h 110760"/>
                        <a:gd name="connsiteX5" fmla="*/ 456308 w 456308"/>
                        <a:gd name="connsiteY5" fmla="*/ 0 h 11076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456308" h="110760">
                          <a:moveTo>
                            <a:pt x="456307" y="110760"/>
                          </a:moveTo>
                          <a:lnTo>
                            <a:pt x="55380" y="110759"/>
                          </a:lnTo>
                          <a:cubicBezTo>
                            <a:pt x="24794" y="110759"/>
                            <a:pt x="0" y="85965"/>
                            <a:pt x="0" y="55379"/>
                          </a:cubicBezTo>
                          <a:lnTo>
                            <a:pt x="0" y="55380"/>
                          </a:lnTo>
                          <a:cubicBezTo>
                            <a:pt x="0" y="24794"/>
                            <a:pt x="24794" y="0"/>
                            <a:pt x="55380" y="0"/>
                          </a:cubicBezTo>
                          <a:lnTo>
                            <a:pt x="456308" y="0"/>
                          </a:lnTo>
                        </a:path>
                      </a:pathLst>
                    </a:cu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090" name="四角形: 角を丸くする 149">
                      <a:extLst>
                        <a:ext uri="{FF2B5EF4-FFF2-40B4-BE49-F238E27FC236}">
                          <a16:creationId xmlns:a16="http://schemas.microsoft.com/office/drawing/2014/main" id="{FD812625-C316-46BF-BF06-2F8378A4E2DD}"/>
                        </a:ext>
                      </a:extLst>
                    </p:cNvPr>
                    <p:cNvSpPr/>
                    <p:nvPr/>
                  </p:nvSpPr>
                  <p:spPr>
                    <a:xfrm rot="2700000">
                      <a:off x="4720111" y="5135433"/>
                      <a:ext cx="394135" cy="104024"/>
                    </a:xfrm>
                    <a:custGeom>
                      <a:avLst/>
                      <a:gdLst>
                        <a:gd name="connsiteX0" fmla="*/ 0 w 451259"/>
                        <a:gd name="connsiteY0" fmla="*/ 52012 h 104023"/>
                        <a:gd name="connsiteX1" fmla="*/ 52012 w 451259"/>
                        <a:gd name="connsiteY1" fmla="*/ 0 h 104023"/>
                        <a:gd name="connsiteX2" fmla="*/ 399248 w 451259"/>
                        <a:gd name="connsiteY2" fmla="*/ 0 h 104023"/>
                        <a:gd name="connsiteX3" fmla="*/ 451260 w 451259"/>
                        <a:gd name="connsiteY3" fmla="*/ 52012 h 104023"/>
                        <a:gd name="connsiteX4" fmla="*/ 451259 w 451259"/>
                        <a:gd name="connsiteY4" fmla="*/ 52012 h 104023"/>
                        <a:gd name="connsiteX5" fmla="*/ 399247 w 451259"/>
                        <a:gd name="connsiteY5" fmla="*/ 104024 h 104023"/>
                        <a:gd name="connsiteX6" fmla="*/ 52012 w 451259"/>
                        <a:gd name="connsiteY6" fmla="*/ 104023 h 104023"/>
                        <a:gd name="connsiteX7" fmla="*/ 0 w 451259"/>
                        <a:gd name="connsiteY7" fmla="*/ 52011 h 104023"/>
                        <a:gd name="connsiteX8" fmla="*/ 0 w 451259"/>
                        <a:gd name="connsiteY8" fmla="*/ 52012 h 104023"/>
                        <a:gd name="connsiteX0" fmla="*/ 451259 w 542699"/>
                        <a:gd name="connsiteY0" fmla="*/ 52012 h 143452"/>
                        <a:gd name="connsiteX1" fmla="*/ 399247 w 542699"/>
                        <a:gd name="connsiteY1" fmla="*/ 104024 h 143452"/>
                        <a:gd name="connsiteX2" fmla="*/ 52012 w 542699"/>
                        <a:gd name="connsiteY2" fmla="*/ 104023 h 143452"/>
                        <a:gd name="connsiteX3" fmla="*/ 0 w 542699"/>
                        <a:gd name="connsiteY3" fmla="*/ 52011 h 143452"/>
                        <a:gd name="connsiteX4" fmla="*/ 0 w 542699"/>
                        <a:gd name="connsiteY4" fmla="*/ 52012 h 143452"/>
                        <a:gd name="connsiteX5" fmla="*/ 52012 w 542699"/>
                        <a:gd name="connsiteY5" fmla="*/ 0 h 143452"/>
                        <a:gd name="connsiteX6" fmla="*/ 399248 w 542699"/>
                        <a:gd name="connsiteY6" fmla="*/ 0 h 143452"/>
                        <a:gd name="connsiteX7" fmla="*/ 451260 w 542699"/>
                        <a:gd name="connsiteY7" fmla="*/ 52012 h 143452"/>
                        <a:gd name="connsiteX8" fmla="*/ 542699 w 542699"/>
                        <a:gd name="connsiteY8" fmla="*/ 143452 h 143452"/>
                        <a:gd name="connsiteX0" fmla="*/ 451259 w 451260"/>
                        <a:gd name="connsiteY0" fmla="*/ 52012 h 104024"/>
                        <a:gd name="connsiteX1" fmla="*/ 399247 w 451260"/>
                        <a:gd name="connsiteY1" fmla="*/ 104024 h 104024"/>
                        <a:gd name="connsiteX2" fmla="*/ 52012 w 451260"/>
                        <a:gd name="connsiteY2" fmla="*/ 104023 h 104024"/>
                        <a:gd name="connsiteX3" fmla="*/ 0 w 451260"/>
                        <a:gd name="connsiteY3" fmla="*/ 52011 h 104024"/>
                        <a:gd name="connsiteX4" fmla="*/ 0 w 451260"/>
                        <a:gd name="connsiteY4" fmla="*/ 52012 h 104024"/>
                        <a:gd name="connsiteX5" fmla="*/ 52012 w 451260"/>
                        <a:gd name="connsiteY5" fmla="*/ 0 h 104024"/>
                        <a:gd name="connsiteX6" fmla="*/ 399248 w 451260"/>
                        <a:gd name="connsiteY6" fmla="*/ 0 h 104024"/>
                        <a:gd name="connsiteX7" fmla="*/ 451260 w 451260"/>
                        <a:gd name="connsiteY7" fmla="*/ 52012 h 104024"/>
                        <a:gd name="connsiteX0" fmla="*/ 451259 w 451259"/>
                        <a:gd name="connsiteY0" fmla="*/ 52012 h 104024"/>
                        <a:gd name="connsiteX1" fmla="*/ 399247 w 451259"/>
                        <a:gd name="connsiteY1" fmla="*/ 104024 h 104024"/>
                        <a:gd name="connsiteX2" fmla="*/ 52012 w 451259"/>
                        <a:gd name="connsiteY2" fmla="*/ 104023 h 104024"/>
                        <a:gd name="connsiteX3" fmla="*/ 0 w 451259"/>
                        <a:gd name="connsiteY3" fmla="*/ 52011 h 104024"/>
                        <a:gd name="connsiteX4" fmla="*/ 0 w 451259"/>
                        <a:gd name="connsiteY4" fmla="*/ 52012 h 104024"/>
                        <a:gd name="connsiteX5" fmla="*/ 52012 w 451259"/>
                        <a:gd name="connsiteY5" fmla="*/ 0 h 104024"/>
                        <a:gd name="connsiteX6" fmla="*/ 399248 w 451259"/>
                        <a:gd name="connsiteY6" fmla="*/ 0 h 104024"/>
                        <a:gd name="connsiteX0" fmla="*/ 399247 w 399248"/>
                        <a:gd name="connsiteY0" fmla="*/ 104024 h 104024"/>
                        <a:gd name="connsiteX1" fmla="*/ 52012 w 399248"/>
                        <a:gd name="connsiteY1" fmla="*/ 104023 h 104024"/>
                        <a:gd name="connsiteX2" fmla="*/ 0 w 399248"/>
                        <a:gd name="connsiteY2" fmla="*/ 52011 h 104024"/>
                        <a:gd name="connsiteX3" fmla="*/ 0 w 399248"/>
                        <a:gd name="connsiteY3" fmla="*/ 52012 h 104024"/>
                        <a:gd name="connsiteX4" fmla="*/ 52012 w 399248"/>
                        <a:gd name="connsiteY4" fmla="*/ 0 h 104024"/>
                        <a:gd name="connsiteX5" fmla="*/ 399248 w 399248"/>
                        <a:gd name="connsiteY5" fmla="*/ 0 h 10402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399248" h="104024">
                          <a:moveTo>
                            <a:pt x="399247" y="104024"/>
                          </a:moveTo>
                          <a:lnTo>
                            <a:pt x="52012" y="104023"/>
                          </a:lnTo>
                          <a:cubicBezTo>
                            <a:pt x="23287" y="104023"/>
                            <a:pt x="0" y="80736"/>
                            <a:pt x="0" y="52011"/>
                          </a:cubicBezTo>
                          <a:lnTo>
                            <a:pt x="0" y="52012"/>
                          </a:lnTo>
                          <a:cubicBezTo>
                            <a:pt x="0" y="23287"/>
                            <a:pt x="23287" y="0"/>
                            <a:pt x="52012" y="0"/>
                          </a:cubicBezTo>
                          <a:lnTo>
                            <a:pt x="399248" y="0"/>
                          </a:lnTo>
                        </a:path>
                      </a:pathLst>
                    </a:cu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091" name="四角形: 角を丸くする 150">
                      <a:extLst>
                        <a:ext uri="{FF2B5EF4-FFF2-40B4-BE49-F238E27FC236}">
                          <a16:creationId xmlns:a16="http://schemas.microsoft.com/office/drawing/2014/main" id="{E031E825-37B1-4EEF-A01E-6595091B5AE0}"/>
                        </a:ext>
                      </a:extLst>
                    </p:cNvPr>
                    <p:cNvSpPr/>
                    <p:nvPr/>
                  </p:nvSpPr>
                  <p:spPr>
                    <a:xfrm rot="2431359">
                      <a:off x="4768782" y="5253475"/>
                      <a:ext cx="317373" cy="90726"/>
                    </a:xfrm>
                    <a:custGeom>
                      <a:avLst/>
                      <a:gdLst>
                        <a:gd name="connsiteX0" fmla="*/ 0 w 384530"/>
                        <a:gd name="connsiteY0" fmla="*/ 46631 h 93261"/>
                        <a:gd name="connsiteX1" fmla="*/ 46631 w 384530"/>
                        <a:gd name="connsiteY1" fmla="*/ 0 h 93261"/>
                        <a:gd name="connsiteX2" fmla="*/ 337900 w 384530"/>
                        <a:gd name="connsiteY2" fmla="*/ 0 h 93261"/>
                        <a:gd name="connsiteX3" fmla="*/ 384531 w 384530"/>
                        <a:gd name="connsiteY3" fmla="*/ 46631 h 93261"/>
                        <a:gd name="connsiteX4" fmla="*/ 384530 w 384530"/>
                        <a:gd name="connsiteY4" fmla="*/ 46631 h 93261"/>
                        <a:gd name="connsiteX5" fmla="*/ 337899 w 384530"/>
                        <a:gd name="connsiteY5" fmla="*/ 93262 h 93261"/>
                        <a:gd name="connsiteX6" fmla="*/ 46631 w 384530"/>
                        <a:gd name="connsiteY6" fmla="*/ 93261 h 93261"/>
                        <a:gd name="connsiteX7" fmla="*/ 0 w 384530"/>
                        <a:gd name="connsiteY7" fmla="*/ 46630 h 93261"/>
                        <a:gd name="connsiteX8" fmla="*/ 0 w 384530"/>
                        <a:gd name="connsiteY8" fmla="*/ 46631 h 93261"/>
                        <a:gd name="connsiteX0" fmla="*/ 384530 w 475970"/>
                        <a:gd name="connsiteY0" fmla="*/ 46631 h 138071"/>
                        <a:gd name="connsiteX1" fmla="*/ 337899 w 475970"/>
                        <a:gd name="connsiteY1" fmla="*/ 93262 h 138071"/>
                        <a:gd name="connsiteX2" fmla="*/ 46631 w 475970"/>
                        <a:gd name="connsiteY2" fmla="*/ 93261 h 138071"/>
                        <a:gd name="connsiteX3" fmla="*/ 0 w 475970"/>
                        <a:gd name="connsiteY3" fmla="*/ 46630 h 138071"/>
                        <a:gd name="connsiteX4" fmla="*/ 0 w 475970"/>
                        <a:gd name="connsiteY4" fmla="*/ 46631 h 138071"/>
                        <a:gd name="connsiteX5" fmla="*/ 46631 w 475970"/>
                        <a:gd name="connsiteY5" fmla="*/ 0 h 138071"/>
                        <a:gd name="connsiteX6" fmla="*/ 337900 w 475970"/>
                        <a:gd name="connsiteY6" fmla="*/ 0 h 138071"/>
                        <a:gd name="connsiteX7" fmla="*/ 384531 w 475970"/>
                        <a:gd name="connsiteY7" fmla="*/ 46631 h 138071"/>
                        <a:gd name="connsiteX8" fmla="*/ 475970 w 475970"/>
                        <a:gd name="connsiteY8" fmla="*/ 138071 h 138071"/>
                        <a:gd name="connsiteX0" fmla="*/ 384530 w 482422"/>
                        <a:gd name="connsiteY0" fmla="*/ 46631 h 141952"/>
                        <a:gd name="connsiteX1" fmla="*/ 337899 w 482422"/>
                        <a:gd name="connsiteY1" fmla="*/ 93262 h 141952"/>
                        <a:gd name="connsiteX2" fmla="*/ 46631 w 482422"/>
                        <a:gd name="connsiteY2" fmla="*/ 93261 h 141952"/>
                        <a:gd name="connsiteX3" fmla="*/ 0 w 482422"/>
                        <a:gd name="connsiteY3" fmla="*/ 46630 h 141952"/>
                        <a:gd name="connsiteX4" fmla="*/ 0 w 482422"/>
                        <a:gd name="connsiteY4" fmla="*/ 46631 h 141952"/>
                        <a:gd name="connsiteX5" fmla="*/ 46631 w 482422"/>
                        <a:gd name="connsiteY5" fmla="*/ 0 h 141952"/>
                        <a:gd name="connsiteX6" fmla="*/ 337900 w 482422"/>
                        <a:gd name="connsiteY6" fmla="*/ 0 h 141952"/>
                        <a:gd name="connsiteX7" fmla="*/ 384531 w 482422"/>
                        <a:gd name="connsiteY7" fmla="*/ 46631 h 141952"/>
                        <a:gd name="connsiteX8" fmla="*/ 482422 w 482422"/>
                        <a:gd name="connsiteY8" fmla="*/ 141952 h 141952"/>
                        <a:gd name="connsiteX0" fmla="*/ 384530 w 384531"/>
                        <a:gd name="connsiteY0" fmla="*/ 46631 h 93262"/>
                        <a:gd name="connsiteX1" fmla="*/ 337899 w 384531"/>
                        <a:gd name="connsiteY1" fmla="*/ 93262 h 93262"/>
                        <a:gd name="connsiteX2" fmla="*/ 46631 w 384531"/>
                        <a:gd name="connsiteY2" fmla="*/ 93261 h 93262"/>
                        <a:gd name="connsiteX3" fmla="*/ 0 w 384531"/>
                        <a:gd name="connsiteY3" fmla="*/ 46630 h 93262"/>
                        <a:gd name="connsiteX4" fmla="*/ 0 w 384531"/>
                        <a:gd name="connsiteY4" fmla="*/ 46631 h 93262"/>
                        <a:gd name="connsiteX5" fmla="*/ 46631 w 384531"/>
                        <a:gd name="connsiteY5" fmla="*/ 0 h 93262"/>
                        <a:gd name="connsiteX6" fmla="*/ 337900 w 384531"/>
                        <a:gd name="connsiteY6" fmla="*/ 0 h 93262"/>
                        <a:gd name="connsiteX7" fmla="*/ 384531 w 384531"/>
                        <a:gd name="connsiteY7" fmla="*/ 46631 h 93262"/>
                        <a:gd name="connsiteX0" fmla="*/ 384530 w 384530"/>
                        <a:gd name="connsiteY0" fmla="*/ 46631 h 93262"/>
                        <a:gd name="connsiteX1" fmla="*/ 337899 w 384530"/>
                        <a:gd name="connsiteY1" fmla="*/ 93262 h 93262"/>
                        <a:gd name="connsiteX2" fmla="*/ 46631 w 384530"/>
                        <a:gd name="connsiteY2" fmla="*/ 93261 h 93262"/>
                        <a:gd name="connsiteX3" fmla="*/ 0 w 384530"/>
                        <a:gd name="connsiteY3" fmla="*/ 46630 h 93262"/>
                        <a:gd name="connsiteX4" fmla="*/ 0 w 384530"/>
                        <a:gd name="connsiteY4" fmla="*/ 46631 h 93262"/>
                        <a:gd name="connsiteX5" fmla="*/ 46631 w 384530"/>
                        <a:gd name="connsiteY5" fmla="*/ 0 h 93262"/>
                        <a:gd name="connsiteX6" fmla="*/ 337900 w 384530"/>
                        <a:gd name="connsiteY6" fmla="*/ 0 h 93262"/>
                        <a:gd name="connsiteX0" fmla="*/ 337899 w 337900"/>
                        <a:gd name="connsiteY0" fmla="*/ 93262 h 93262"/>
                        <a:gd name="connsiteX1" fmla="*/ 46631 w 337900"/>
                        <a:gd name="connsiteY1" fmla="*/ 93261 h 93262"/>
                        <a:gd name="connsiteX2" fmla="*/ 0 w 337900"/>
                        <a:gd name="connsiteY2" fmla="*/ 46630 h 93262"/>
                        <a:gd name="connsiteX3" fmla="*/ 0 w 337900"/>
                        <a:gd name="connsiteY3" fmla="*/ 46631 h 93262"/>
                        <a:gd name="connsiteX4" fmla="*/ 46631 w 337900"/>
                        <a:gd name="connsiteY4" fmla="*/ 0 h 93262"/>
                        <a:gd name="connsiteX5" fmla="*/ 337900 w 337900"/>
                        <a:gd name="connsiteY5" fmla="*/ 0 h 9326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337900" h="93262">
                          <a:moveTo>
                            <a:pt x="337899" y="93262"/>
                          </a:moveTo>
                          <a:lnTo>
                            <a:pt x="46631" y="93261"/>
                          </a:lnTo>
                          <a:cubicBezTo>
                            <a:pt x="20877" y="93261"/>
                            <a:pt x="0" y="72384"/>
                            <a:pt x="0" y="46630"/>
                          </a:cubicBezTo>
                          <a:lnTo>
                            <a:pt x="0" y="46631"/>
                          </a:lnTo>
                          <a:cubicBezTo>
                            <a:pt x="0" y="20877"/>
                            <a:pt x="20877" y="0"/>
                            <a:pt x="46631" y="0"/>
                          </a:cubicBezTo>
                          <a:lnTo>
                            <a:pt x="337900" y="0"/>
                          </a:lnTo>
                        </a:path>
                      </a:pathLst>
                    </a:cu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094" name="楕円 1093">
                      <a:extLst>
                        <a:ext uri="{FF2B5EF4-FFF2-40B4-BE49-F238E27FC236}">
                          <a16:creationId xmlns:a16="http://schemas.microsoft.com/office/drawing/2014/main" id="{CB9C54A0-32CC-4EF9-AF6F-9FDCE1194852}"/>
                        </a:ext>
                      </a:extLst>
                    </p:cNvPr>
                    <p:cNvSpPr/>
                    <p:nvPr/>
                  </p:nvSpPr>
                  <p:spPr>
                    <a:xfrm rot="18900000">
                      <a:off x="5025038" y="5206058"/>
                      <a:ext cx="280430" cy="224421"/>
                    </a:xfrm>
                    <a:prstGeom prst="ellipse">
                      <a:avLst/>
                    </a:pr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095" name="四角形: 角を丸くする 97">
                      <a:extLst>
                        <a:ext uri="{FF2B5EF4-FFF2-40B4-BE49-F238E27FC236}">
                          <a16:creationId xmlns:a16="http://schemas.microsoft.com/office/drawing/2014/main" id="{98AD728C-DC90-4399-887C-ED4185DFC62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265688" y="5000894"/>
                      <a:ext cx="160011" cy="305121"/>
                    </a:xfrm>
                    <a:custGeom>
                      <a:avLst/>
                      <a:gdLst>
                        <a:gd name="connsiteX0" fmla="*/ 0 w 131525"/>
                        <a:gd name="connsiteY0" fmla="*/ 65763 h 328394"/>
                        <a:gd name="connsiteX1" fmla="*/ 65763 w 131525"/>
                        <a:gd name="connsiteY1" fmla="*/ 0 h 328394"/>
                        <a:gd name="connsiteX2" fmla="*/ 65763 w 131525"/>
                        <a:gd name="connsiteY2" fmla="*/ 0 h 328394"/>
                        <a:gd name="connsiteX3" fmla="*/ 131526 w 131525"/>
                        <a:gd name="connsiteY3" fmla="*/ 65763 h 328394"/>
                        <a:gd name="connsiteX4" fmla="*/ 131525 w 131525"/>
                        <a:gd name="connsiteY4" fmla="*/ 262632 h 328394"/>
                        <a:gd name="connsiteX5" fmla="*/ 65762 w 131525"/>
                        <a:gd name="connsiteY5" fmla="*/ 328395 h 328394"/>
                        <a:gd name="connsiteX6" fmla="*/ 65763 w 131525"/>
                        <a:gd name="connsiteY6" fmla="*/ 328394 h 328394"/>
                        <a:gd name="connsiteX7" fmla="*/ 0 w 131525"/>
                        <a:gd name="connsiteY7" fmla="*/ 262631 h 328394"/>
                        <a:gd name="connsiteX8" fmla="*/ 0 w 131525"/>
                        <a:gd name="connsiteY8" fmla="*/ 65763 h 328394"/>
                        <a:gd name="connsiteX0" fmla="*/ 65763 w 157203"/>
                        <a:gd name="connsiteY0" fmla="*/ 328394 h 419834"/>
                        <a:gd name="connsiteX1" fmla="*/ 0 w 157203"/>
                        <a:gd name="connsiteY1" fmla="*/ 262631 h 419834"/>
                        <a:gd name="connsiteX2" fmla="*/ 0 w 157203"/>
                        <a:gd name="connsiteY2" fmla="*/ 65763 h 419834"/>
                        <a:gd name="connsiteX3" fmla="*/ 65763 w 157203"/>
                        <a:gd name="connsiteY3" fmla="*/ 0 h 419834"/>
                        <a:gd name="connsiteX4" fmla="*/ 65763 w 157203"/>
                        <a:gd name="connsiteY4" fmla="*/ 0 h 419834"/>
                        <a:gd name="connsiteX5" fmla="*/ 131526 w 157203"/>
                        <a:gd name="connsiteY5" fmla="*/ 65763 h 419834"/>
                        <a:gd name="connsiteX6" fmla="*/ 131525 w 157203"/>
                        <a:gd name="connsiteY6" fmla="*/ 262632 h 419834"/>
                        <a:gd name="connsiteX7" fmla="*/ 65762 w 157203"/>
                        <a:gd name="connsiteY7" fmla="*/ 328395 h 419834"/>
                        <a:gd name="connsiteX8" fmla="*/ 157203 w 157203"/>
                        <a:gd name="connsiteY8" fmla="*/ 419834 h 419834"/>
                        <a:gd name="connsiteX0" fmla="*/ 65763 w 157203"/>
                        <a:gd name="connsiteY0" fmla="*/ 328394 h 419834"/>
                        <a:gd name="connsiteX1" fmla="*/ 0 w 157203"/>
                        <a:gd name="connsiteY1" fmla="*/ 262631 h 419834"/>
                        <a:gd name="connsiteX2" fmla="*/ 0 w 157203"/>
                        <a:gd name="connsiteY2" fmla="*/ 65763 h 419834"/>
                        <a:gd name="connsiteX3" fmla="*/ 65763 w 157203"/>
                        <a:gd name="connsiteY3" fmla="*/ 0 h 419834"/>
                        <a:gd name="connsiteX4" fmla="*/ 65763 w 157203"/>
                        <a:gd name="connsiteY4" fmla="*/ 0 h 419834"/>
                        <a:gd name="connsiteX5" fmla="*/ 131526 w 157203"/>
                        <a:gd name="connsiteY5" fmla="*/ 65763 h 419834"/>
                        <a:gd name="connsiteX6" fmla="*/ 131525 w 157203"/>
                        <a:gd name="connsiteY6" fmla="*/ 262632 h 419834"/>
                        <a:gd name="connsiteX7" fmla="*/ 157203 w 157203"/>
                        <a:gd name="connsiteY7" fmla="*/ 419834 h 419834"/>
                        <a:gd name="connsiteX0" fmla="*/ 65763 w 131526"/>
                        <a:gd name="connsiteY0" fmla="*/ 328394 h 328394"/>
                        <a:gd name="connsiteX1" fmla="*/ 0 w 131526"/>
                        <a:gd name="connsiteY1" fmla="*/ 262631 h 328394"/>
                        <a:gd name="connsiteX2" fmla="*/ 0 w 131526"/>
                        <a:gd name="connsiteY2" fmla="*/ 65763 h 328394"/>
                        <a:gd name="connsiteX3" fmla="*/ 65763 w 131526"/>
                        <a:gd name="connsiteY3" fmla="*/ 0 h 328394"/>
                        <a:gd name="connsiteX4" fmla="*/ 65763 w 131526"/>
                        <a:gd name="connsiteY4" fmla="*/ 0 h 328394"/>
                        <a:gd name="connsiteX5" fmla="*/ 131526 w 131526"/>
                        <a:gd name="connsiteY5" fmla="*/ 65763 h 328394"/>
                        <a:gd name="connsiteX6" fmla="*/ 131525 w 131526"/>
                        <a:gd name="connsiteY6" fmla="*/ 262632 h 328394"/>
                        <a:gd name="connsiteX0" fmla="*/ 0 w 131526"/>
                        <a:gd name="connsiteY0" fmla="*/ 262631 h 262632"/>
                        <a:gd name="connsiteX1" fmla="*/ 0 w 131526"/>
                        <a:gd name="connsiteY1" fmla="*/ 65763 h 262632"/>
                        <a:gd name="connsiteX2" fmla="*/ 65763 w 131526"/>
                        <a:gd name="connsiteY2" fmla="*/ 0 h 262632"/>
                        <a:gd name="connsiteX3" fmla="*/ 65763 w 131526"/>
                        <a:gd name="connsiteY3" fmla="*/ 0 h 262632"/>
                        <a:gd name="connsiteX4" fmla="*/ 131526 w 131526"/>
                        <a:gd name="connsiteY4" fmla="*/ 65763 h 262632"/>
                        <a:gd name="connsiteX5" fmla="*/ 131525 w 131526"/>
                        <a:gd name="connsiteY5" fmla="*/ 262632 h 262632"/>
                        <a:gd name="connsiteX0" fmla="*/ 0 w 137070"/>
                        <a:gd name="connsiteY0" fmla="*/ 262631 h 329307"/>
                        <a:gd name="connsiteX1" fmla="*/ 0 w 137070"/>
                        <a:gd name="connsiteY1" fmla="*/ 65763 h 329307"/>
                        <a:gd name="connsiteX2" fmla="*/ 65763 w 137070"/>
                        <a:gd name="connsiteY2" fmla="*/ 0 h 329307"/>
                        <a:gd name="connsiteX3" fmla="*/ 65763 w 137070"/>
                        <a:gd name="connsiteY3" fmla="*/ 0 h 329307"/>
                        <a:gd name="connsiteX4" fmla="*/ 131526 w 137070"/>
                        <a:gd name="connsiteY4" fmla="*/ 65763 h 329307"/>
                        <a:gd name="connsiteX5" fmla="*/ 136287 w 137070"/>
                        <a:gd name="connsiteY5" fmla="*/ 329307 h 329307"/>
                        <a:gd name="connsiteX0" fmla="*/ 0 w 136287"/>
                        <a:gd name="connsiteY0" fmla="*/ 262631 h 329307"/>
                        <a:gd name="connsiteX1" fmla="*/ 0 w 136287"/>
                        <a:gd name="connsiteY1" fmla="*/ 65763 h 329307"/>
                        <a:gd name="connsiteX2" fmla="*/ 65763 w 136287"/>
                        <a:gd name="connsiteY2" fmla="*/ 0 h 329307"/>
                        <a:gd name="connsiteX3" fmla="*/ 65763 w 136287"/>
                        <a:gd name="connsiteY3" fmla="*/ 0 h 329307"/>
                        <a:gd name="connsiteX4" fmla="*/ 131526 w 136287"/>
                        <a:gd name="connsiteY4" fmla="*/ 65763 h 329307"/>
                        <a:gd name="connsiteX5" fmla="*/ 136287 w 136287"/>
                        <a:gd name="connsiteY5" fmla="*/ 329307 h 329307"/>
                        <a:gd name="connsiteX0" fmla="*/ 0 w 137835"/>
                        <a:gd name="connsiteY0" fmla="*/ 262631 h 324545"/>
                        <a:gd name="connsiteX1" fmla="*/ 0 w 137835"/>
                        <a:gd name="connsiteY1" fmla="*/ 65763 h 324545"/>
                        <a:gd name="connsiteX2" fmla="*/ 65763 w 137835"/>
                        <a:gd name="connsiteY2" fmla="*/ 0 h 324545"/>
                        <a:gd name="connsiteX3" fmla="*/ 65763 w 137835"/>
                        <a:gd name="connsiteY3" fmla="*/ 0 h 324545"/>
                        <a:gd name="connsiteX4" fmla="*/ 131526 w 137835"/>
                        <a:gd name="connsiteY4" fmla="*/ 65763 h 324545"/>
                        <a:gd name="connsiteX5" fmla="*/ 136287 w 137835"/>
                        <a:gd name="connsiteY5" fmla="*/ 324545 h 324545"/>
                        <a:gd name="connsiteX0" fmla="*/ 0 w 160100"/>
                        <a:gd name="connsiteY0" fmla="*/ 262631 h 341214"/>
                        <a:gd name="connsiteX1" fmla="*/ 0 w 160100"/>
                        <a:gd name="connsiteY1" fmla="*/ 65763 h 341214"/>
                        <a:gd name="connsiteX2" fmla="*/ 65763 w 160100"/>
                        <a:gd name="connsiteY2" fmla="*/ 0 h 341214"/>
                        <a:gd name="connsiteX3" fmla="*/ 65763 w 160100"/>
                        <a:gd name="connsiteY3" fmla="*/ 0 h 341214"/>
                        <a:gd name="connsiteX4" fmla="*/ 131526 w 160100"/>
                        <a:gd name="connsiteY4" fmla="*/ 65763 h 341214"/>
                        <a:gd name="connsiteX5" fmla="*/ 160100 w 160100"/>
                        <a:gd name="connsiteY5" fmla="*/ 341214 h 341214"/>
                        <a:gd name="connsiteX0" fmla="*/ 0 w 160100"/>
                        <a:gd name="connsiteY0" fmla="*/ 262631 h 341214"/>
                        <a:gd name="connsiteX1" fmla="*/ 0 w 160100"/>
                        <a:gd name="connsiteY1" fmla="*/ 65763 h 341214"/>
                        <a:gd name="connsiteX2" fmla="*/ 65763 w 160100"/>
                        <a:gd name="connsiteY2" fmla="*/ 0 h 341214"/>
                        <a:gd name="connsiteX3" fmla="*/ 65763 w 160100"/>
                        <a:gd name="connsiteY3" fmla="*/ 0 h 341214"/>
                        <a:gd name="connsiteX4" fmla="*/ 131526 w 160100"/>
                        <a:gd name="connsiteY4" fmla="*/ 65763 h 341214"/>
                        <a:gd name="connsiteX5" fmla="*/ 160100 w 160100"/>
                        <a:gd name="connsiteY5" fmla="*/ 341214 h 341214"/>
                        <a:gd name="connsiteX0" fmla="*/ 0 w 160100"/>
                        <a:gd name="connsiteY0" fmla="*/ 262631 h 331689"/>
                        <a:gd name="connsiteX1" fmla="*/ 0 w 160100"/>
                        <a:gd name="connsiteY1" fmla="*/ 65763 h 331689"/>
                        <a:gd name="connsiteX2" fmla="*/ 65763 w 160100"/>
                        <a:gd name="connsiteY2" fmla="*/ 0 h 331689"/>
                        <a:gd name="connsiteX3" fmla="*/ 65763 w 160100"/>
                        <a:gd name="connsiteY3" fmla="*/ 0 h 331689"/>
                        <a:gd name="connsiteX4" fmla="*/ 131526 w 160100"/>
                        <a:gd name="connsiteY4" fmla="*/ 65763 h 331689"/>
                        <a:gd name="connsiteX5" fmla="*/ 160100 w 160100"/>
                        <a:gd name="connsiteY5" fmla="*/ 331689 h 331689"/>
                        <a:gd name="connsiteX0" fmla="*/ 0 w 157718"/>
                        <a:gd name="connsiteY0" fmla="*/ 262631 h 336452"/>
                        <a:gd name="connsiteX1" fmla="*/ 0 w 157718"/>
                        <a:gd name="connsiteY1" fmla="*/ 65763 h 336452"/>
                        <a:gd name="connsiteX2" fmla="*/ 65763 w 157718"/>
                        <a:gd name="connsiteY2" fmla="*/ 0 h 336452"/>
                        <a:gd name="connsiteX3" fmla="*/ 65763 w 157718"/>
                        <a:gd name="connsiteY3" fmla="*/ 0 h 336452"/>
                        <a:gd name="connsiteX4" fmla="*/ 131526 w 157718"/>
                        <a:gd name="connsiteY4" fmla="*/ 65763 h 336452"/>
                        <a:gd name="connsiteX5" fmla="*/ 157718 w 157718"/>
                        <a:gd name="connsiteY5" fmla="*/ 336452 h 336452"/>
                        <a:gd name="connsiteX0" fmla="*/ 0 w 157718"/>
                        <a:gd name="connsiteY0" fmla="*/ 262631 h 336452"/>
                        <a:gd name="connsiteX1" fmla="*/ 0 w 157718"/>
                        <a:gd name="connsiteY1" fmla="*/ 65763 h 336452"/>
                        <a:gd name="connsiteX2" fmla="*/ 65763 w 157718"/>
                        <a:gd name="connsiteY2" fmla="*/ 0 h 336452"/>
                        <a:gd name="connsiteX3" fmla="*/ 65763 w 157718"/>
                        <a:gd name="connsiteY3" fmla="*/ 0 h 336452"/>
                        <a:gd name="connsiteX4" fmla="*/ 131526 w 157718"/>
                        <a:gd name="connsiteY4" fmla="*/ 65763 h 336452"/>
                        <a:gd name="connsiteX5" fmla="*/ 148899 w 157718"/>
                        <a:gd name="connsiteY5" fmla="*/ 269456 h 336452"/>
                        <a:gd name="connsiteX6" fmla="*/ 157718 w 157718"/>
                        <a:gd name="connsiteY6" fmla="*/ 336452 h 336452"/>
                        <a:gd name="connsiteX0" fmla="*/ 0 w 157718"/>
                        <a:gd name="connsiteY0" fmla="*/ 262631 h 336452"/>
                        <a:gd name="connsiteX1" fmla="*/ 0 w 157718"/>
                        <a:gd name="connsiteY1" fmla="*/ 65763 h 336452"/>
                        <a:gd name="connsiteX2" fmla="*/ 65763 w 157718"/>
                        <a:gd name="connsiteY2" fmla="*/ 0 h 336452"/>
                        <a:gd name="connsiteX3" fmla="*/ 65763 w 157718"/>
                        <a:gd name="connsiteY3" fmla="*/ 0 h 336452"/>
                        <a:gd name="connsiteX4" fmla="*/ 131526 w 157718"/>
                        <a:gd name="connsiteY4" fmla="*/ 65763 h 336452"/>
                        <a:gd name="connsiteX5" fmla="*/ 157718 w 157718"/>
                        <a:gd name="connsiteY5" fmla="*/ 336452 h 336452"/>
                        <a:gd name="connsiteX0" fmla="*/ 0 w 157718"/>
                        <a:gd name="connsiteY0" fmla="*/ 262631 h 336452"/>
                        <a:gd name="connsiteX1" fmla="*/ 0 w 157718"/>
                        <a:gd name="connsiteY1" fmla="*/ 65763 h 336452"/>
                        <a:gd name="connsiteX2" fmla="*/ 65763 w 157718"/>
                        <a:gd name="connsiteY2" fmla="*/ 0 h 336452"/>
                        <a:gd name="connsiteX3" fmla="*/ 65763 w 157718"/>
                        <a:gd name="connsiteY3" fmla="*/ 0 h 336452"/>
                        <a:gd name="connsiteX4" fmla="*/ 131526 w 157718"/>
                        <a:gd name="connsiteY4" fmla="*/ 65763 h 336452"/>
                        <a:gd name="connsiteX5" fmla="*/ 157718 w 157718"/>
                        <a:gd name="connsiteY5" fmla="*/ 336452 h 336452"/>
                        <a:gd name="connsiteX0" fmla="*/ 0 w 162556"/>
                        <a:gd name="connsiteY0" fmla="*/ 233748 h 336452"/>
                        <a:gd name="connsiteX1" fmla="*/ 4838 w 162556"/>
                        <a:gd name="connsiteY1" fmla="*/ 65763 h 336452"/>
                        <a:gd name="connsiteX2" fmla="*/ 70601 w 162556"/>
                        <a:gd name="connsiteY2" fmla="*/ 0 h 336452"/>
                        <a:gd name="connsiteX3" fmla="*/ 70601 w 162556"/>
                        <a:gd name="connsiteY3" fmla="*/ 0 h 336452"/>
                        <a:gd name="connsiteX4" fmla="*/ 136364 w 162556"/>
                        <a:gd name="connsiteY4" fmla="*/ 65763 h 336452"/>
                        <a:gd name="connsiteX5" fmla="*/ 162556 w 162556"/>
                        <a:gd name="connsiteY5" fmla="*/ 336452 h 33645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62556" h="336452">
                          <a:moveTo>
                            <a:pt x="0" y="233748"/>
                          </a:moveTo>
                          <a:lnTo>
                            <a:pt x="4838" y="65763"/>
                          </a:lnTo>
                          <a:cubicBezTo>
                            <a:pt x="4838" y="29443"/>
                            <a:pt x="34281" y="0"/>
                            <a:pt x="70601" y="0"/>
                          </a:cubicBezTo>
                          <a:lnTo>
                            <a:pt x="70601" y="0"/>
                          </a:lnTo>
                          <a:cubicBezTo>
                            <a:pt x="106921" y="0"/>
                            <a:pt x="121038" y="9688"/>
                            <a:pt x="136364" y="65763"/>
                          </a:cubicBezTo>
                          <a:lnTo>
                            <a:pt x="162556" y="336452"/>
                          </a:lnTo>
                        </a:path>
                      </a:pathLst>
                    </a:cu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1086" name="フリーフォーム: 図形 1085">
                    <a:extLst>
                      <a:ext uri="{FF2B5EF4-FFF2-40B4-BE49-F238E27FC236}">
                        <a16:creationId xmlns:a16="http://schemas.microsoft.com/office/drawing/2014/main" id="{ACB5C970-B5BA-4230-9CE7-9524EA31B873}"/>
                      </a:ext>
                    </a:extLst>
                  </p:cNvPr>
                  <p:cNvSpPr/>
                  <p:nvPr/>
                </p:nvSpPr>
                <p:spPr>
                  <a:xfrm rot="5615733">
                    <a:off x="1027333" y="2571898"/>
                    <a:ext cx="45719" cy="155688"/>
                  </a:xfrm>
                  <a:custGeom>
                    <a:avLst/>
                    <a:gdLst>
                      <a:gd name="connsiteX0" fmla="*/ 0 w 50274"/>
                      <a:gd name="connsiteY0" fmla="*/ 127614 h 255228"/>
                      <a:gd name="connsiteX1" fmla="*/ 47889 w 50274"/>
                      <a:gd name="connsiteY1" fmla="*/ 845 h 255228"/>
                      <a:gd name="connsiteX2" fmla="*/ 50274 w 50274"/>
                      <a:gd name="connsiteY2" fmla="*/ 0 h 255228"/>
                      <a:gd name="connsiteX3" fmla="*/ 49160 w 50274"/>
                      <a:gd name="connsiteY3" fmla="*/ 1706 h 255228"/>
                      <a:gd name="connsiteX4" fmla="*/ 26195 w 50274"/>
                      <a:gd name="connsiteY4" fmla="*/ 127615 h 255228"/>
                      <a:gd name="connsiteX5" fmla="*/ 49160 w 50274"/>
                      <a:gd name="connsiteY5" fmla="*/ 253524 h 255228"/>
                      <a:gd name="connsiteX6" fmla="*/ 50273 w 50274"/>
                      <a:gd name="connsiteY6" fmla="*/ 255228 h 255228"/>
                      <a:gd name="connsiteX7" fmla="*/ 47889 w 50274"/>
                      <a:gd name="connsiteY7" fmla="*/ 254383 h 255228"/>
                      <a:gd name="connsiteX8" fmla="*/ 0 w 50274"/>
                      <a:gd name="connsiteY8" fmla="*/ 127614 h 25522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50274" h="255228">
                        <a:moveTo>
                          <a:pt x="0" y="127614"/>
                        </a:moveTo>
                        <a:cubicBezTo>
                          <a:pt x="0" y="70626"/>
                          <a:pt x="19747" y="21731"/>
                          <a:pt x="47889" y="845"/>
                        </a:cubicBezTo>
                        <a:lnTo>
                          <a:pt x="50274" y="0"/>
                        </a:lnTo>
                        <a:lnTo>
                          <a:pt x="49160" y="1706"/>
                        </a:lnTo>
                        <a:cubicBezTo>
                          <a:pt x="34971" y="33929"/>
                          <a:pt x="26195" y="78444"/>
                          <a:pt x="26195" y="127615"/>
                        </a:cubicBezTo>
                        <a:cubicBezTo>
                          <a:pt x="26195" y="176785"/>
                          <a:pt x="34971" y="221301"/>
                          <a:pt x="49160" y="253524"/>
                        </a:cubicBezTo>
                        <a:lnTo>
                          <a:pt x="50273" y="255228"/>
                        </a:lnTo>
                        <a:lnTo>
                          <a:pt x="47889" y="254383"/>
                        </a:lnTo>
                        <a:cubicBezTo>
                          <a:pt x="19747" y="233498"/>
                          <a:pt x="0" y="184602"/>
                          <a:pt x="0" y="127614"/>
                        </a:cubicBezTo>
                        <a:close/>
                      </a:path>
                    </a:pathLst>
                  </a:cu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1081" name="フリーフォーム: 図形 1080">
                  <a:extLst>
                    <a:ext uri="{FF2B5EF4-FFF2-40B4-BE49-F238E27FC236}">
                      <a16:creationId xmlns:a16="http://schemas.microsoft.com/office/drawing/2014/main" id="{3E759D8D-56F3-452F-81C0-91F49174C61A}"/>
                    </a:ext>
                  </a:extLst>
                </p:cNvPr>
                <p:cNvSpPr/>
                <p:nvPr/>
              </p:nvSpPr>
              <p:spPr>
                <a:xfrm>
                  <a:off x="1112936" y="5590107"/>
                  <a:ext cx="518738" cy="629445"/>
                </a:xfrm>
                <a:custGeom>
                  <a:avLst/>
                  <a:gdLst>
                    <a:gd name="connsiteX0" fmla="*/ 176269 w 679869"/>
                    <a:gd name="connsiteY0" fmla="*/ 0 h 607220"/>
                    <a:gd name="connsiteX1" fmla="*/ 353978 w 679869"/>
                    <a:gd name="connsiteY1" fmla="*/ 307801 h 607220"/>
                    <a:gd name="connsiteX2" fmla="*/ 509474 w 679869"/>
                    <a:gd name="connsiteY2" fmla="*/ 38475 h 607220"/>
                    <a:gd name="connsiteX3" fmla="*/ 679869 w 679869"/>
                    <a:gd name="connsiteY3" fmla="*/ 136853 h 607220"/>
                    <a:gd name="connsiteX4" fmla="*/ 436281 w 679869"/>
                    <a:gd name="connsiteY4" fmla="*/ 558760 h 607220"/>
                    <a:gd name="connsiteX5" fmla="*/ 433197 w 679869"/>
                    <a:gd name="connsiteY5" fmla="*/ 562256 h 607220"/>
                    <a:gd name="connsiteX6" fmla="*/ 431328 w 679869"/>
                    <a:gd name="connsiteY6" fmla="*/ 566087 h 607220"/>
                    <a:gd name="connsiteX7" fmla="*/ 424527 w 679869"/>
                    <a:gd name="connsiteY7" fmla="*/ 572085 h 607220"/>
                    <a:gd name="connsiteX8" fmla="*/ 410440 w 679869"/>
                    <a:gd name="connsiteY8" fmla="*/ 588057 h 607220"/>
                    <a:gd name="connsiteX9" fmla="*/ 401443 w 679869"/>
                    <a:gd name="connsiteY9" fmla="*/ 592447 h 607220"/>
                    <a:gd name="connsiteX10" fmla="*/ 401021 w 679869"/>
                    <a:gd name="connsiteY10" fmla="*/ 592819 h 607220"/>
                    <a:gd name="connsiteX11" fmla="*/ 399925 w 679869"/>
                    <a:gd name="connsiteY11" fmla="*/ 593188 h 607220"/>
                    <a:gd name="connsiteX12" fmla="*/ 376546 w 679869"/>
                    <a:gd name="connsiteY12" fmla="*/ 604597 h 607220"/>
                    <a:gd name="connsiteX13" fmla="*/ 363238 w 679869"/>
                    <a:gd name="connsiteY13" fmla="*/ 605524 h 607220"/>
                    <a:gd name="connsiteX14" fmla="*/ 362716 w 679869"/>
                    <a:gd name="connsiteY14" fmla="*/ 605700 h 607220"/>
                    <a:gd name="connsiteX15" fmla="*/ 361721 w 679869"/>
                    <a:gd name="connsiteY15" fmla="*/ 605630 h 607220"/>
                    <a:gd name="connsiteX16" fmla="*/ 338923 w 679869"/>
                    <a:gd name="connsiteY16" fmla="*/ 607220 h 607220"/>
                    <a:gd name="connsiteX17" fmla="*/ 326995 w 679869"/>
                    <a:gd name="connsiteY17" fmla="*/ 603209 h 607220"/>
                    <a:gd name="connsiteX18" fmla="*/ 323797 w 679869"/>
                    <a:gd name="connsiteY18" fmla="*/ 602986 h 607220"/>
                    <a:gd name="connsiteX19" fmla="*/ 318177 w 679869"/>
                    <a:gd name="connsiteY19" fmla="*/ 600244 h 607220"/>
                    <a:gd name="connsiteX20" fmla="*/ 301895 w 679869"/>
                    <a:gd name="connsiteY20" fmla="*/ 594768 h 607220"/>
                    <a:gd name="connsiteX21" fmla="*/ 295626 w 679869"/>
                    <a:gd name="connsiteY21" fmla="*/ 589239 h 607220"/>
                    <a:gd name="connsiteX22" fmla="*/ 288735 w 679869"/>
                    <a:gd name="connsiteY22" fmla="*/ 585876 h 607220"/>
                    <a:gd name="connsiteX23" fmla="*/ 277943 w 679869"/>
                    <a:gd name="connsiteY23" fmla="*/ 573642 h 607220"/>
                    <a:gd name="connsiteX24" fmla="*/ 272597 w 679869"/>
                    <a:gd name="connsiteY24" fmla="*/ 568927 h 607220"/>
                    <a:gd name="connsiteX25" fmla="*/ 271128 w 679869"/>
                    <a:gd name="connsiteY25" fmla="*/ 565915 h 607220"/>
                    <a:gd name="connsiteX26" fmla="*/ 262002 w 679869"/>
                    <a:gd name="connsiteY26" fmla="*/ 555569 h 607220"/>
                    <a:gd name="connsiteX27" fmla="*/ 0 w 679869"/>
                    <a:gd name="connsiteY27" fmla="*/ 101769 h 607220"/>
                    <a:gd name="connsiteX0" fmla="*/ 176269 w 679869"/>
                    <a:gd name="connsiteY0" fmla="*/ 0 h 607220"/>
                    <a:gd name="connsiteX1" fmla="*/ 353978 w 679869"/>
                    <a:gd name="connsiteY1" fmla="*/ 307801 h 607220"/>
                    <a:gd name="connsiteX2" fmla="*/ 509474 w 679869"/>
                    <a:gd name="connsiteY2" fmla="*/ 38475 h 607220"/>
                    <a:gd name="connsiteX3" fmla="*/ 608162 w 679869"/>
                    <a:gd name="connsiteY3" fmla="*/ 93635 h 607220"/>
                    <a:gd name="connsiteX4" fmla="*/ 679869 w 679869"/>
                    <a:gd name="connsiteY4" fmla="*/ 136853 h 607220"/>
                    <a:gd name="connsiteX5" fmla="*/ 436281 w 679869"/>
                    <a:gd name="connsiteY5" fmla="*/ 558760 h 607220"/>
                    <a:gd name="connsiteX6" fmla="*/ 433197 w 679869"/>
                    <a:gd name="connsiteY6" fmla="*/ 562256 h 607220"/>
                    <a:gd name="connsiteX7" fmla="*/ 431328 w 679869"/>
                    <a:gd name="connsiteY7" fmla="*/ 566087 h 607220"/>
                    <a:gd name="connsiteX8" fmla="*/ 424527 w 679869"/>
                    <a:gd name="connsiteY8" fmla="*/ 572085 h 607220"/>
                    <a:gd name="connsiteX9" fmla="*/ 410440 w 679869"/>
                    <a:gd name="connsiteY9" fmla="*/ 588057 h 607220"/>
                    <a:gd name="connsiteX10" fmla="*/ 401443 w 679869"/>
                    <a:gd name="connsiteY10" fmla="*/ 592447 h 607220"/>
                    <a:gd name="connsiteX11" fmla="*/ 401021 w 679869"/>
                    <a:gd name="connsiteY11" fmla="*/ 592819 h 607220"/>
                    <a:gd name="connsiteX12" fmla="*/ 399925 w 679869"/>
                    <a:gd name="connsiteY12" fmla="*/ 593188 h 607220"/>
                    <a:gd name="connsiteX13" fmla="*/ 376546 w 679869"/>
                    <a:gd name="connsiteY13" fmla="*/ 604597 h 607220"/>
                    <a:gd name="connsiteX14" fmla="*/ 363238 w 679869"/>
                    <a:gd name="connsiteY14" fmla="*/ 605524 h 607220"/>
                    <a:gd name="connsiteX15" fmla="*/ 362716 w 679869"/>
                    <a:gd name="connsiteY15" fmla="*/ 605700 h 607220"/>
                    <a:gd name="connsiteX16" fmla="*/ 361721 w 679869"/>
                    <a:gd name="connsiteY16" fmla="*/ 605630 h 607220"/>
                    <a:gd name="connsiteX17" fmla="*/ 338923 w 679869"/>
                    <a:gd name="connsiteY17" fmla="*/ 607220 h 607220"/>
                    <a:gd name="connsiteX18" fmla="*/ 326995 w 679869"/>
                    <a:gd name="connsiteY18" fmla="*/ 603209 h 607220"/>
                    <a:gd name="connsiteX19" fmla="*/ 323797 w 679869"/>
                    <a:gd name="connsiteY19" fmla="*/ 602986 h 607220"/>
                    <a:gd name="connsiteX20" fmla="*/ 318177 w 679869"/>
                    <a:gd name="connsiteY20" fmla="*/ 600244 h 607220"/>
                    <a:gd name="connsiteX21" fmla="*/ 301895 w 679869"/>
                    <a:gd name="connsiteY21" fmla="*/ 594768 h 607220"/>
                    <a:gd name="connsiteX22" fmla="*/ 295626 w 679869"/>
                    <a:gd name="connsiteY22" fmla="*/ 589239 h 607220"/>
                    <a:gd name="connsiteX23" fmla="*/ 288735 w 679869"/>
                    <a:gd name="connsiteY23" fmla="*/ 585876 h 607220"/>
                    <a:gd name="connsiteX24" fmla="*/ 277943 w 679869"/>
                    <a:gd name="connsiteY24" fmla="*/ 573642 h 607220"/>
                    <a:gd name="connsiteX25" fmla="*/ 272597 w 679869"/>
                    <a:gd name="connsiteY25" fmla="*/ 568927 h 607220"/>
                    <a:gd name="connsiteX26" fmla="*/ 271128 w 679869"/>
                    <a:gd name="connsiteY26" fmla="*/ 565915 h 607220"/>
                    <a:gd name="connsiteX27" fmla="*/ 262002 w 679869"/>
                    <a:gd name="connsiteY27" fmla="*/ 555569 h 607220"/>
                    <a:gd name="connsiteX28" fmla="*/ 0 w 679869"/>
                    <a:gd name="connsiteY28" fmla="*/ 101769 h 607220"/>
                    <a:gd name="connsiteX29" fmla="*/ 176269 w 679869"/>
                    <a:gd name="connsiteY29" fmla="*/ 0 h 607220"/>
                    <a:gd name="connsiteX0" fmla="*/ 608162 w 699602"/>
                    <a:gd name="connsiteY0" fmla="*/ 93635 h 607220"/>
                    <a:gd name="connsiteX1" fmla="*/ 679869 w 699602"/>
                    <a:gd name="connsiteY1" fmla="*/ 136853 h 607220"/>
                    <a:gd name="connsiteX2" fmla="*/ 436281 w 699602"/>
                    <a:gd name="connsiteY2" fmla="*/ 558760 h 607220"/>
                    <a:gd name="connsiteX3" fmla="*/ 433197 w 699602"/>
                    <a:gd name="connsiteY3" fmla="*/ 562256 h 607220"/>
                    <a:gd name="connsiteX4" fmla="*/ 431328 w 699602"/>
                    <a:gd name="connsiteY4" fmla="*/ 566087 h 607220"/>
                    <a:gd name="connsiteX5" fmla="*/ 424527 w 699602"/>
                    <a:gd name="connsiteY5" fmla="*/ 572085 h 607220"/>
                    <a:gd name="connsiteX6" fmla="*/ 410440 w 699602"/>
                    <a:gd name="connsiteY6" fmla="*/ 588057 h 607220"/>
                    <a:gd name="connsiteX7" fmla="*/ 401443 w 699602"/>
                    <a:gd name="connsiteY7" fmla="*/ 592447 h 607220"/>
                    <a:gd name="connsiteX8" fmla="*/ 401021 w 699602"/>
                    <a:gd name="connsiteY8" fmla="*/ 592819 h 607220"/>
                    <a:gd name="connsiteX9" fmla="*/ 399925 w 699602"/>
                    <a:gd name="connsiteY9" fmla="*/ 593188 h 607220"/>
                    <a:gd name="connsiteX10" fmla="*/ 376546 w 699602"/>
                    <a:gd name="connsiteY10" fmla="*/ 604597 h 607220"/>
                    <a:gd name="connsiteX11" fmla="*/ 363238 w 699602"/>
                    <a:gd name="connsiteY11" fmla="*/ 605524 h 607220"/>
                    <a:gd name="connsiteX12" fmla="*/ 362716 w 699602"/>
                    <a:gd name="connsiteY12" fmla="*/ 605700 h 607220"/>
                    <a:gd name="connsiteX13" fmla="*/ 361721 w 699602"/>
                    <a:gd name="connsiteY13" fmla="*/ 605630 h 607220"/>
                    <a:gd name="connsiteX14" fmla="*/ 338923 w 699602"/>
                    <a:gd name="connsiteY14" fmla="*/ 607220 h 607220"/>
                    <a:gd name="connsiteX15" fmla="*/ 326995 w 699602"/>
                    <a:gd name="connsiteY15" fmla="*/ 603209 h 607220"/>
                    <a:gd name="connsiteX16" fmla="*/ 323797 w 699602"/>
                    <a:gd name="connsiteY16" fmla="*/ 602986 h 607220"/>
                    <a:gd name="connsiteX17" fmla="*/ 318177 w 699602"/>
                    <a:gd name="connsiteY17" fmla="*/ 600244 h 607220"/>
                    <a:gd name="connsiteX18" fmla="*/ 301895 w 699602"/>
                    <a:gd name="connsiteY18" fmla="*/ 594768 h 607220"/>
                    <a:gd name="connsiteX19" fmla="*/ 295626 w 699602"/>
                    <a:gd name="connsiteY19" fmla="*/ 589239 h 607220"/>
                    <a:gd name="connsiteX20" fmla="*/ 288735 w 699602"/>
                    <a:gd name="connsiteY20" fmla="*/ 585876 h 607220"/>
                    <a:gd name="connsiteX21" fmla="*/ 277943 w 699602"/>
                    <a:gd name="connsiteY21" fmla="*/ 573642 h 607220"/>
                    <a:gd name="connsiteX22" fmla="*/ 272597 w 699602"/>
                    <a:gd name="connsiteY22" fmla="*/ 568927 h 607220"/>
                    <a:gd name="connsiteX23" fmla="*/ 271128 w 699602"/>
                    <a:gd name="connsiteY23" fmla="*/ 565915 h 607220"/>
                    <a:gd name="connsiteX24" fmla="*/ 262002 w 699602"/>
                    <a:gd name="connsiteY24" fmla="*/ 555569 h 607220"/>
                    <a:gd name="connsiteX25" fmla="*/ 0 w 699602"/>
                    <a:gd name="connsiteY25" fmla="*/ 101769 h 607220"/>
                    <a:gd name="connsiteX26" fmla="*/ 176269 w 699602"/>
                    <a:gd name="connsiteY26" fmla="*/ 0 h 607220"/>
                    <a:gd name="connsiteX27" fmla="*/ 353978 w 699602"/>
                    <a:gd name="connsiteY27" fmla="*/ 307801 h 607220"/>
                    <a:gd name="connsiteX28" fmla="*/ 509474 w 699602"/>
                    <a:gd name="connsiteY28" fmla="*/ 38475 h 607220"/>
                    <a:gd name="connsiteX29" fmla="*/ 699602 w 699602"/>
                    <a:gd name="connsiteY29" fmla="*/ 185075 h 607220"/>
                    <a:gd name="connsiteX0" fmla="*/ 608162 w 679869"/>
                    <a:gd name="connsiteY0" fmla="*/ 93635 h 607220"/>
                    <a:gd name="connsiteX1" fmla="*/ 679869 w 679869"/>
                    <a:gd name="connsiteY1" fmla="*/ 136853 h 607220"/>
                    <a:gd name="connsiteX2" fmla="*/ 436281 w 679869"/>
                    <a:gd name="connsiteY2" fmla="*/ 558760 h 607220"/>
                    <a:gd name="connsiteX3" fmla="*/ 433197 w 679869"/>
                    <a:gd name="connsiteY3" fmla="*/ 562256 h 607220"/>
                    <a:gd name="connsiteX4" fmla="*/ 431328 w 679869"/>
                    <a:gd name="connsiteY4" fmla="*/ 566087 h 607220"/>
                    <a:gd name="connsiteX5" fmla="*/ 424527 w 679869"/>
                    <a:gd name="connsiteY5" fmla="*/ 572085 h 607220"/>
                    <a:gd name="connsiteX6" fmla="*/ 410440 w 679869"/>
                    <a:gd name="connsiteY6" fmla="*/ 588057 h 607220"/>
                    <a:gd name="connsiteX7" fmla="*/ 401443 w 679869"/>
                    <a:gd name="connsiteY7" fmla="*/ 592447 h 607220"/>
                    <a:gd name="connsiteX8" fmla="*/ 401021 w 679869"/>
                    <a:gd name="connsiteY8" fmla="*/ 592819 h 607220"/>
                    <a:gd name="connsiteX9" fmla="*/ 399925 w 679869"/>
                    <a:gd name="connsiteY9" fmla="*/ 593188 h 607220"/>
                    <a:gd name="connsiteX10" fmla="*/ 376546 w 679869"/>
                    <a:gd name="connsiteY10" fmla="*/ 604597 h 607220"/>
                    <a:gd name="connsiteX11" fmla="*/ 363238 w 679869"/>
                    <a:gd name="connsiteY11" fmla="*/ 605524 h 607220"/>
                    <a:gd name="connsiteX12" fmla="*/ 362716 w 679869"/>
                    <a:gd name="connsiteY12" fmla="*/ 605700 h 607220"/>
                    <a:gd name="connsiteX13" fmla="*/ 361721 w 679869"/>
                    <a:gd name="connsiteY13" fmla="*/ 605630 h 607220"/>
                    <a:gd name="connsiteX14" fmla="*/ 338923 w 679869"/>
                    <a:gd name="connsiteY14" fmla="*/ 607220 h 607220"/>
                    <a:gd name="connsiteX15" fmla="*/ 326995 w 679869"/>
                    <a:gd name="connsiteY15" fmla="*/ 603209 h 607220"/>
                    <a:gd name="connsiteX16" fmla="*/ 323797 w 679869"/>
                    <a:gd name="connsiteY16" fmla="*/ 602986 h 607220"/>
                    <a:gd name="connsiteX17" fmla="*/ 318177 w 679869"/>
                    <a:gd name="connsiteY17" fmla="*/ 600244 h 607220"/>
                    <a:gd name="connsiteX18" fmla="*/ 301895 w 679869"/>
                    <a:gd name="connsiteY18" fmla="*/ 594768 h 607220"/>
                    <a:gd name="connsiteX19" fmla="*/ 295626 w 679869"/>
                    <a:gd name="connsiteY19" fmla="*/ 589239 h 607220"/>
                    <a:gd name="connsiteX20" fmla="*/ 288735 w 679869"/>
                    <a:gd name="connsiteY20" fmla="*/ 585876 h 607220"/>
                    <a:gd name="connsiteX21" fmla="*/ 277943 w 679869"/>
                    <a:gd name="connsiteY21" fmla="*/ 573642 h 607220"/>
                    <a:gd name="connsiteX22" fmla="*/ 272597 w 679869"/>
                    <a:gd name="connsiteY22" fmla="*/ 568927 h 607220"/>
                    <a:gd name="connsiteX23" fmla="*/ 271128 w 679869"/>
                    <a:gd name="connsiteY23" fmla="*/ 565915 h 607220"/>
                    <a:gd name="connsiteX24" fmla="*/ 262002 w 679869"/>
                    <a:gd name="connsiteY24" fmla="*/ 555569 h 607220"/>
                    <a:gd name="connsiteX25" fmla="*/ 0 w 679869"/>
                    <a:gd name="connsiteY25" fmla="*/ 101769 h 607220"/>
                    <a:gd name="connsiteX26" fmla="*/ 176269 w 679869"/>
                    <a:gd name="connsiteY26" fmla="*/ 0 h 607220"/>
                    <a:gd name="connsiteX27" fmla="*/ 353978 w 679869"/>
                    <a:gd name="connsiteY27" fmla="*/ 307801 h 607220"/>
                    <a:gd name="connsiteX28" fmla="*/ 509474 w 679869"/>
                    <a:gd name="connsiteY28" fmla="*/ 38475 h 607220"/>
                    <a:gd name="connsiteX0" fmla="*/ 679869 w 679869"/>
                    <a:gd name="connsiteY0" fmla="*/ 136853 h 607220"/>
                    <a:gd name="connsiteX1" fmla="*/ 436281 w 679869"/>
                    <a:gd name="connsiteY1" fmla="*/ 558760 h 607220"/>
                    <a:gd name="connsiteX2" fmla="*/ 433197 w 679869"/>
                    <a:gd name="connsiteY2" fmla="*/ 562256 h 607220"/>
                    <a:gd name="connsiteX3" fmla="*/ 431328 w 679869"/>
                    <a:gd name="connsiteY3" fmla="*/ 566087 h 607220"/>
                    <a:gd name="connsiteX4" fmla="*/ 424527 w 679869"/>
                    <a:gd name="connsiteY4" fmla="*/ 572085 h 607220"/>
                    <a:gd name="connsiteX5" fmla="*/ 410440 w 679869"/>
                    <a:gd name="connsiteY5" fmla="*/ 588057 h 607220"/>
                    <a:gd name="connsiteX6" fmla="*/ 401443 w 679869"/>
                    <a:gd name="connsiteY6" fmla="*/ 592447 h 607220"/>
                    <a:gd name="connsiteX7" fmla="*/ 401021 w 679869"/>
                    <a:gd name="connsiteY7" fmla="*/ 592819 h 607220"/>
                    <a:gd name="connsiteX8" fmla="*/ 399925 w 679869"/>
                    <a:gd name="connsiteY8" fmla="*/ 593188 h 607220"/>
                    <a:gd name="connsiteX9" fmla="*/ 376546 w 679869"/>
                    <a:gd name="connsiteY9" fmla="*/ 604597 h 607220"/>
                    <a:gd name="connsiteX10" fmla="*/ 363238 w 679869"/>
                    <a:gd name="connsiteY10" fmla="*/ 605524 h 607220"/>
                    <a:gd name="connsiteX11" fmla="*/ 362716 w 679869"/>
                    <a:gd name="connsiteY11" fmla="*/ 605700 h 607220"/>
                    <a:gd name="connsiteX12" fmla="*/ 361721 w 679869"/>
                    <a:gd name="connsiteY12" fmla="*/ 605630 h 607220"/>
                    <a:gd name="connsiteX13" fmla="*/ 338923 w 679869"/>
                    <a:gd name="connsiteY13" fmla="*/ 607220 h 607220"/>
                    <a:gd name="connsiteX14" fmla="*/ 326995 w 679869"/>
                    <a:gd name="connsiteY14" fmla="*/ 603209 h 607220"/>
                    <a:gd name="connsiteX15" fmla="*/ 323797 w 679869"/>
                    <a:gd name="connsiteY15" fmla="*/ 602986 h 607220"/>
                    <a:gd name="connsiteX16" fmla="*/ 318177 w 679869"/>
                    <a:gd name="connsiteY16" fmla="*/ 600244 h 607220"/>
                    <a:gd name="connsiteX17" fmla="*/ 301895 w 679869"/>
                    <a:gd name="connsiteY17" fmla="*/ 594768 h 607220"/>
                    <a:gd name="connsiteX18" fmla="*/ 295626 w 679869"/>
                    <a:gd name="connsiteY18" fmla="*/ 589239 h 607220"/>
                    <a:gd name="connsiteX19" fmla="*/ 288735 w 679869"/>
                    <a:gd name="connsiteY19" fmla="*/ 585876 h 607220"/>
                    <a:gd name="connsiteX20" fmla="*/ 277943 w 679869"/>
                    <a:gd name="connsiteY20" fmla="*/ 573642 h 607220"/>
                    <a:gd name="connsiteX21" fmla="*/ 272597 w 679869"/>
                    <a:gd name="connsiteY21" fmla="*/ 568927 h 607220"/>
                    <a:gd name="connsiteX22" fmla="*/ 271128 w 679869"/>
                    <a:gd name="connsiteY22" fmla="*/ 565915 h 607220"/>
                    <a:gd name="connsiteX23" fmla="*/ 262002 w 679869"/>
                    <a:gd name="connsiteY23" fmla="*/ 555569 h 607220"/>
                    <a:gd name="connsiteX24" fmla="*/ 0 w 679869"/>
                    <a:gd name="connsiteY24" fmla="*/ 101769 h 607220"/>
                    <a:gd name="connsiteX25" fmla="*/ 176269 w 679869"/>
                    <a:gd name="connsiteY25" fmla="*/ 0 h 607220"/>
                    <a:gd name="connsiteX26" fmla="*/ 353978 w 679869"/>
                    <a:gd name="connsiteY26" fmla="*/ 307801 h 607220"/>
                    <a:gd name="connsiteX27" fmla="*/ 509474 w 679869"/>
                    <a:gd name="connsiteY27" fmla="*/ 38475 h 607220"/>
                    <a:gd name="connsiteX0" fmla="*/ 525088 w 525088"/>
                    <a:gd name="connsiteY0" fmla="*/ 403553 h 607220"/>
                    <a:gd name="connsiteX1" fmla="*/ 436281 w 525088"/>
                    <a:gd name="connsiteY1" fmla="*/ 558760 h 607220"/>
                    <a:gd name="connsiteX2" fmla="*/ 433197 w 525088"/>
                    <a:gd name="connsiteY2" fmla="*/ 562256 h 607220"/>
                    <a:gd name="connsiteX3" fmla="*/ 431328 w 525088"/>
                    <a:gd name="connsiteY3" fmla="*/ 566087 h 607220"/>
                    <a:gd name="connsiteX4" fmla="*/ 424527 w 525088"/>
                    <a:gd name="connsiteY4" fmla="*/ 572085 h 607220"/>
                    <a:gd name="connsiteX5" fmla="*/ 410440 w 525088"/>
                    <a:gd name="connsiteY5" fmla="*/ 588057 h 607220"/>
                    <a:gd name="connsiteX6" fmla="*/ 401443 w 525088"/>
                    <a:gd name="connsiteY6" fmla="*/ 592447 h 607220"/>
                    <a:gd name="connsiteX7" fmla="*/ 401021 w 525088"/>
                    <a:gd name="connsiteY7" fmla="*/ 592819 h 607220"/>
                    <a:gd name="connsiteX8" fmla="*/ 399925 w 525088"/>
                    <a:gd name="connsiteY8" fmla="*/ 593188 h 607220"/>
                    <a:gd name="connsiteX9" fmla="*/ 376546 w 525088"/>
                    <a:gd name="connsiteY9" fmla="*/ 604597 h 607220"/>
                    <a:gd name="connsiteX10" fmla="*/ 363238 w 525088"/>
                    <a:gd name="connsiteY10" fmla="*/ 605524 h 607220"/>
                    <a:gd name="connsiteX11" fmla="*/ 362716 w 525088"/>
                    <a:gd name="connsiteY11" fmla="*/ 605700 h 607220"/>
                    <a:gd name="connsiteX12" fmla="*/ 361721 w 525088"/>
                    <a:gd name="connsiteY12" fmla="*/ 605630 h 607220"/>
                    <a:gd name="connsiteX13" fmla="*/ 338923 w 525088"/>
                    <a:gd name="connsiteY13" fmla="*/ 607220 h 607220"/>
                    <a:gd name="connsiteX14" fmla="*/ 326995 w 525088"/>
                    <a:gd name="connsiteY14" fmla="*/ 603209 h 607220"/>
                    <a:gd name="connsiteX15" fmla="*/ 323797 w 525088"/>
                    <a:gd name="connsiteY15" fmla="*/ 602986 h 607220"/>
                    <a:gd name="connsiteX16" fmla="*/ 318177 w 525088"/>
                    <a:gd name="connsiteY16" fmla="*/ 600244 h 607220"/>
                    <a:gd name="connsiteX17" fmla="*/ 301895 w 525088"/>
                    <a:gd name="connsiteY17" fmla="*/ 594768 h 607220"/>
                    <a:gd name="connsiteX18" fmla="*/ 295626 w 525088"/>
                    <a:gd name="connsiteY18" fmla="*/ 589239 h 607220"/>
                    <a:gd name="connsiteX19" fmla="*/ 288735 w 525088"/>
                    <a:gd name="connsiteY19" fmla="*/ 585876 h 607220"/>
                    <a:gd name="connsiteX20" fmla="*/ 277943 w 525088"/>
                    <a:gd name="connsiteY20" fmla="*/ 573642 h 607220"/>
                    <a:gd name="connsiteX21" fmla="*/ 272597 w 525088"/>
                    <a:gd name="connsiteY21" fmla="*/ 568927 h 607220"/>
                    <a:gd name="connsiteX22" fmla="*/ 271128 w 525088"/>
                    <a:gd name="connsiteY22" fmla="*/ 565915 h 607220"/>
                    <a:gd name="connsiteX23" fmla="*/ 262002 w 525088"/>
                    <a:gd name="connsiteY23" fmla="*/ 555569 h 607220"/>
                    <a:gd name="connsiteX24" fmla="*/ 0 w 525088"/>
                    <a:gd name="connsiteY24" fmla="*/ 101769 h 607220"/>
                    <a:gd name="connsiteX25" fmla="*/ 176269 w 525088"/>
                    <a:gd name="connsiteY25" fmla="*/ 0 h 607220"/>
                    <a:gd name="connsiteX26" fmla="*/ 353978 w 525088"/>
                    <a:gd name="connsiteY26" fmla="*/ 307801 h 607220"/>
                    <a:gd name="connsiteX27" fmla="*/ 509474 w 525088"/>
                    <a:gd name="connsiteY27" fmla="*/ 38475 h 607220"/>
                    <a:gd name="connsiteX0" fmla="*/ 518738 w 518738"/>
                    <a:gd name="connsiteY0" fmla="*/ 403553 h 607220"/>
                    <a:gd name="connsiteX1" fmla="*/ 429931 w 518738"/>
                    <a:gd name="connsiteY1" fmla="*/ 558760 h 607220"/>
                    <a:gd name="connsiteX2" fmla="*/ 426847 w 518738"/>
                    <a:gd name="connsiteY2" fmla="*/ 562256 h 607220"/>
                    <a:gd name="connsiteX3" fmla="*/ 424978 w 518738"/>
                    <a:gd name="connsiteY3" fmla="*/ 566087 h 607220"/>
                    <a:gd name="connsiteX4" fmla="*/ 418177 w 518738"/>
                    <a:gd name="connsiteY4" fmla="*/ 572085 h 607220"/>
                    <a:gd name="connsiteX5" fmla="*/ 404090 w 518738"/>
                    <a:gd name="connsiteY5" fmla="*/ 588057 h 607220"/>
                    <a:gd name="connsiteX6" fmla="*/ 395093 w 518738"/>
                    <a:gd name="connsiteY6" fmla="*/ 592447 h 607220"/>
                    <a:gd name="connsiteX7" fmla="*/ 394671 w 518738"/>
                    <a:gd name="connsiteY7" fmla="*/ 592819 h 607220"/>
                    <a:gd name="connsiteX8" fmla="*/ 393575 w 518738"/>
                    <a:gd name="connsiteY8" fmla="*/ 593188 h 607220"/>
                    <a:gd name="connsiteX9" fmla="*/ 370196 w 518738"/>
                    <a:gd name="connsiteY9" fmla="*/ 604597 h 607220"/>
                    <a:gd name="connsiteX10" fmla="*/ 356888 w 518738"/>
                    <a:gd name="connsiteY10" fmla="*/ 605524 h 607220"/>
                    <a:gd name="connsiteX11" fmla="*/ 356366 w 518738"/>
                    <a:gd name="connsiteY11" fmla="*/ 605700 h 607220"/>
                    <a:gd name="connsiteX12" fmla="*/ 355371 w 518738"/>
                    <a:gd name="connsiteY12" fmla="*/ 605630 h 607220"/>
                    <a:gd name="connsiteX13" fmla="*/ 332573 w 518738"/>
                    <a:gd name="connsiteY13" fmla="*/ 607220 h 607220"/>
                    <a:gd name="connsiteX14" fmla="*/ 320645 w 518738"/>
                    <a:gd name="connsiteY14" fmla="*/ 603209 h 607220"/>
                    <a:gd name="connsiteX15" fmla="*/ 317447 w 518738"/>
                    <a:gd name="connsiteY15" fmla="*/ 602986 h 607220"/>
                    <a:gd name="connsiteX16" fmla="*/ 311827 w 518738"/>
                    <a:gd name="connsiteY16" fmla="*/ 600244 h 607220"/>
                    <a:gd name="connsiteX17" fmla="*/ 295545 w 518738"/>
                    <a:gd name="connsiteY17" fmla="*/ 594768 h 607220"/>
                    <a:gd name="connsiteX18" fmla="*/ 289276 w 518738"/>
                    <a:gd name="connsiteY18" fmla="*/ 589239 h 607220"/>
                    <a:gd name="connsiteX19" fmla="*/ 282385 w 518738"/>
                    <a:gd name="connsiteY19" fmla="*/ 585876 h 607220"/>
                    <a:gd name="connsiteX20" fmla="*/ 271593 w 518738"/>
                    <a:gd name="connsiteY20" fmla="*/ 573642 h 607220"/>
                    <a:gd name="connsiteX21" fmla="*/ 266247 w 518738"/>
                    <a:gd name="connsiteY21" fmla="*/ 568927 h 607220"/>
                    <a:gd name="connsiteX22" fmla="*/ 264778 w 518738"/>
                    <a:gd name="connsiteY22" fmla="*/ 565915 h 607220"/>
                    <a:gd name="connsiteX23" fmla="*/ 255652 w 518738"/>
                    <a:gd name="connsiteY23" fmla="*/ 555569 h 607220"/>
                    <a:gd name="connsiteX24" fmla="*/ 0 w 518738"/>
                    <a:gd name="connsiteY24" fmla="*/ 66844 h 607220"/>
                    <a:gd name="connsiteX25" fmla="*/ 169919 w 518738"/>
                    <a:gd name="connsiteY25" fmla="*/ 0 h 607220"/>
                    <a:gd name="connsiteX26" fmla="*/ 347628 w 518738"/>
                    <a:gd name="connsiteY26" fmla="*/ 307801 h 607220"/>
                    <a:gd name="connsiteX27" fmla="*/ 503124 w 518738"/>
                    <a:gd name="connsiteY27" fmla="*/ 38475 h 607220"/>
                    <a:gd name="connsiteX0" fmla="*/ 518738 w 518738"/>
                    <a:gd name="connsiteY0" fmla="*/ 425778 h 629445"/>
                    <a:gd name="connsiteX1" fmla="*/ 429931 w 518738"/>
                    <a:gd name="connsiteY1" fmla="*/ 580985 h 629445"/>
                    <a:gd name="connsiteX2" fmla="*/ 426847 w 518738"/>
                    <a:gd name="connsiteY2" fmla="*/ 584481 h 629445"/>
                    <a:gd name="connsiteX3" fmla="*/ 424978 w 518738"/>
                    <a:gd name="connsiteY3" fmla="*/ 588312 h 629445"/>
                    <a:gd name="connsiteX4" fmla="*/ 418177 w 518738"/>
                    <a:gd name="connsiteY4" fmla="*/ 594310 h 629445"/>
                    <a:gd name="connsiteX5" fmla="*/ 404090 w 518738"/>
                    <a:gd name="connsiteY5" fmla="*/ 610282 h 629445"/>
                    <a:gd name="connsiteX6" fmla="*/ 395093 w 518738"/>
                    <a:gd name="connsiteY6" fmla="*/ 614672 h 629445"/>
                    <a:gd name="connsiteX7" fmla="*/ 394671 w 518738"/>
                    <a:gd name="connsiteY7" fmla="*/ 615044 h 629445"/>
                    <a:gd name="connsiteX8" fmla="*/ 393575 w 518738"/>
                    <a:gd name="connsiteY8" fmla="*/ 615413 h 629445"/>
                    <a:gd name="connsiteX9" fmla="*/ 370196 w 518738"/>
                    <a:gd name="connsiteY9" fmla="*/ 626822 h 629445"/>
                    <a:gd name="connsiteX10" fmla="*/ 356888 w 518738"/>
                    <a:gd name="connsiteY10" fmla="*/ 627749 h 629445"/>
                    <a:gd name="connsiteX11" fmla="*/ 356366 w 518738"/>
                    <a:gd name="connsiteY11" fmla="*/ 627925 h 629445"/>
                    <a:gd name="connsiteX12" fmla="*/ 355371 w 518738"/>
                    <a:gd name="connsiteY12" fmla="*/ 627855 h 629445"/>
                    <a:gd name="connsiteX13" fmla="*/ 332573 w 518738"/>
                    <a:gd name="connsiteY13" fmla="*/ 629445 h 629445"/>
                    <a:gd name="connsiteX14" fmla="*/ 320645 w 518738"/>
                    <a:gd name="connsiteY14" fmla="*/ 625434 h 629445"/>
                    <a:gd name="connsiteX15" fmla="*/ 317447 w 518738"/>
                    <a:gd name="connsiteY15" fmla="*/ 625211 h 629445"/>
                    <a:gd name="connsiteX16" fmla="*/ 311827 w 518738"/>
                    <a:gd name="connsiteY16" fmla="*/ 622469 h 629445"/>
                    <a:gd name="connsiteX17" fmla="*/ 295545 w 518738"/>
                    <a:gd name="connsiteY17" fmla="*/ 616993 h 629445"/>
                    <a:gd name="connsiteX18" fmla="*/ 289276 w 518738"/>
                    <a:gd name="connsiteY18" fmla="*/ 611464 h 629445"/>
                    <a:gd name="connsiteX19" fmla="*/ 282385 w 518738"/>
                    <a:gd name="connsiteY19" fmla="*/ 608101 h 629445"/>
                    <a:gd name="connsiteX20" fmla="*/ 271593 w 518738"/>
                    <a:gd name="connsiteY20" fmla="*/ 595867 h 629445"/>
                    <a:gd name="connsiteX21" fmla="*/ 266247 w 518738"/>
                    <a:gd name="connsiteY21" fmla="*/ 591152 h 629445"/>
                    <a:gd name="connsiteX22" fmla="*/ 264778 w 518738"/>
                    <a:gd name="connsiteY22" fmla="*/ 588140 h 629445"/>
                    <a:gd name="connsiteX23" fmla="*/ 255652 w 518738"/>
                    <a:gd name="connsiteY23" fmla="*/ 577794 h 629445"/>
                    <a:gd name="connsiteX24" fmla="*/ 0 w 518738"/>
                    <a:gd name="connsiteY24" fmla="*/ 89069 h 629445"/>
                    <a:gd name="connsiteX25" fmla="*/ 154044 w 518738"/>
                    <a:gd name="connsiteY25" fmla="*/ 0 h 629445"/>
                    <a:gd name="connsiteX26" fmla="*/ 347628 w 518738"/>
                    <a:gd name="connsiteY26" fmla="*/ 330026 h 629445"/>
                    <a:gd name="connsiteX27" fmla="*/ 503124 w 518738"/>
                    <a:gd name="connsiteY27" fmla="*/ 60700 h 6294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518738" h="629445">
                      <a:moveTo>
                        <a:pt x="518738" y="425778"/>
                      </a:moveTo>
                      <a:lnTo>
                        <a:pt x="429931" y="580985"/>
                      </a:lnTo>
                      <a:lnTo>
                        <a:pt x="426847" y="584481"/>
                      </a:lnTo>
                      <a:lnTo>
                        <a:pt x="424978" y="588312"/>
                      </a:lnTo>
                      <a:lnTo>
                        <a:pt x="418177" y="594310"/>
                      </a:lnTo>
                      <a:lnTo>
                        <a:pt x="404090" y="610282"/>
                      </a:lnTo>
                      <a:lnTo>
                        <a:pt x="395093" y="614672"/>
                      </a:lnTo>
                      <a:lnTo>
                        <a:pt x="394671" y="615044"/>
                      </a:lnTo>
                      <a:lnTo>
                        <a:pt x="393575" y="615413"/>
                      </a:lnTo>
                      <a:lnTo>
                        <a:pt x="370196" y="626822"/>
                      </a:lnTo>
                      <a:lnTo>
                        <a:pt x="356888" y="627749"/>
                      </a:lnTo>
                      <a:lnTo>
                        <a:pt x="356366" y="627925"/>
                      </a:lnTo>
                      <a:lnTo>
                        <a:pt x="355371" y="627855"/>
                      </a:lnTo>
                      <a:lnTo>
                        <a:pt x="332573" y="629445"/>
                      </a:lnTo>
                      <a:lnTo>
                        <a:pt x="320645" y="625434"/>
                      </a:lnTo>
                      <a:lnTo>
                        <a:pt x="317447" y="625211"/>
                      </a:lnTo>
                      <a:lnTo>
                        <a:pt x="311827" y="622469"/>
                      </a:lnTo>
                      <a:lnTo>
                        <a:pt x="295545" y="616993"/>
                      </a:lnTo>
                      <a:lnTo>
                        <a:pt x="289276" y="611464"/>
                      </a:lnTo>
                      <a:lnTo>
                        <a:pt x="282385" y="608101"/>
                      </a:lnTo>
                      <a:lnTo>
                        <a:pt x="271593" y="595867"/>
                      </a:lnTo>
                      <a:lnTo>
                        <a:pt x="266247" y="591152"/>
                      </a:lnTo>
                      <a:lnTo>
                        <a:pt x="264778" y="588140"/>
                      </a:lnTo>
                      <a:lnTo>
                        <a:pt x="255652" y="577794"/>
                      </a:lnTo>
                      <a:lnTo>
                        <a:pt x="0" y="89069"/>
                      </a:lnTo>
                      <a:lnTo>
                        <a:pt x="154044" y="0"/>
                      </a:lnTo>
                      <a:lnTo>
                        <a:pt x="347628" y="330026"/>
                      </a:lnTo>
                      <a:lnTo>
                        <a:pt x="503124" y="60700"/>
                      </a:lnTo>
                    </a:path>
                  </a:pathLst>
                </a:custGeom>
                <a:pattFill prst="plaid">
                  <a:fgClr>
                    <a:srgbClr val="FF99CC"/>
                  </a:fgClr>
                  <a:bgClr>
                    <a:srgbClr val="FFCCFF"/>
                  </a:bgClr>
                </a:patt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82" name="四角形: 角を丸くする 8">
                  <a:extLst>
                    <a:ext uri="{FF2B5EF4-FFF2-40B4-BE49-F238E27FC236}">
                      <a16:creationId xmlns:a16="http://schemas.microsoft.com/office/drawing/2014/main" id="{22032C3A-4EE7-4186-8ACD-ABC228C46EF7}"/>
                    </a:ext>
                  </a:extLst>
                </p:cNvPr>
                <p:cNvSpPr/>
                <p:nvPr/>
              </p:nvSpPr>
              <p:spPr>
                <a:xfrm rot="20098952" flipH="1">
                  <a:off x="2356226" y="5669292"/>
                  <a:ext cx="193907" cy="611509"/>
                </a:xfrm>
                <a:custGeom>
                  <a:avLst/>
                  <a:gdLst>
                    <a:gd name="connsiteX0" fmla="*/ 0 w 193907"/>
                    <a:gd name="connsiteY0" fmla="*/ 96954 h 708462"/>
                    <a:gd name="connsiteX1" fmla="*/ 96954 w 193907"/>
                    <a:gd name="connsiteY1" fmla="*/ 0 h 708462"/>
                    <a:gd name="connsiteX2" fmla="*/ 96954 w 193907"/>
                    <a:gd name="connsiteY2" fmla="*/ 0 h 708462"/>
                    <a:gd name="connsiteX3" fmla="*/ 193908 w 193907"/>
                    <a:gd name="connsiteY3" fmla="*/ 96954 h 708462"/>
                    <a:gd name="connsiteX4" fmla="*/ 193907 w 193907"/>
                    <a:gd name="connsiteY4" fmla="*/ 611509 h 708462"/>
                    <a:gd name="connsiteX5" fmla="*/ 96953 w 193907"/>
                    <a:gd name="connsiteY5" fmla="*/ 708463 h 708462"/>
                    <a:gd name="connsiteX6" fmla="*/ 96954 w 193907"/>
                    <a:gd name="connsiteY6" fmla="*/ 708462 h 708462"/>
                    <a:gd name="connsiteX7" fmla="*/ 0 w 193907"/>
                    <a:gd name="connsiteY7" fmla="*/ 611508 h 708462"/>
                    <a:gd name="connsiteX8" fmla="*/ 0 w 193907"/>
                    <a:gd name="connsiteY8" fmla="*/ 96954 h 708462"/>
                    <a:gd name="connsiteX0" fmla="*/ 0 w 193908"/>
                    <a:gd name="connsiteY0" fmla="*/ 96954 h 708463"/>
                    <a:gd name="connsiteX1" fmla="*/ 96954 w 193908"/>
                    <a:gd name="connsiteY1" fmla="*/ 0 h 708463"/>
                    <a:gd name="connsiteX2" fmla="*/ 193908 w 193908"/>
                    <a:gd name="connsiteY2" fmla="*/ 96954 h 708463"/>
                    <a:gd name="connsiteX3" fmla="*/ 193907 w 193908"/>
                    <a:gd name="connsiteY3" fmla="*/ 611509 h 708463"/>
                    <a:gd name="connsiteX4" fmla="*/ 96953 w 193908"/>
                    <a:gd name="connsiteY4" fmla="*/ 708463 h 708463"/>
                    <a:gd name="connsiteX5" fmla="*/ 96954 w 193908"/>
                    <a:gd name="connsiteY5" fmla="*/ 708462 h 708463"/>
                    <a:gd name="connsiteX6" fmla="*/ 0 w 193908"/>
                    <a:gd name="connsiteY6" fmla="*/ 611508 h 708463"/>
                    <a:gd name="connsiteX7" fmla="*/ 0 w 193908"/>
                    <a:gd name="connsiteY7" fmla="*/ 96954 h 708463"/>
                    <a:gd name="connsiteX0" fmla="*/ 96954 w 193908"/>
                    <a:gd name="connsiteY0" fmla="*/ 0 h 708463"/>
                    <a:gd name="connsiteX1" fmla="*/ 193908 w 193908"/>
                    <a:gd name="connsiteY1" fmla="*/ 96954 h 708463"/>
                    <a:gd name="connsiteX2" fmla="*/ 193907 w 193908"/>
                    <a:gd name="connsiteY2" fmla="*/ 611509 h 708463"/>
                    <a:gd name="connsiteX3" fmla="*/ 96953 w 193908"/>
                    <a:gd name="connsiteY3" fmla="*/ 708463 h 708463"/>
                    <a:gd name="connsiteX4" fmla="*/ 96954 w 193908"/>
                    <a:gd name="connsiteY4" fmla="*/ 708462 h 708463"/>
                    <a:gd name="connsiteX5" fmla="*/ 0 w 193908"/>
                    <a:gd name="connsiteY5" fmla="*/ 611508 h 708463"/>
                    <a:gd name="connsiteX6" fmla="*/ 0 w 193908"/>
                    <a:gd name="connsiteY6" fmla="*/ 96954 h 708463"/>
                    <a:gd name="connsiteX7" fmla="*/ 188394 w 193908"/>
                    <a:gd name="connsiteY7" fmla="*/ 91440 h 708463"/>
                    <a:gd name="connsiteX0" fmla="*/ 193908 w 193908"/>
                    <a:gd name="connsiteY0" fmla="*/ 58607 h 670116"/>
                    <a:gd name="connsiteX1" fmla="*/ 193907 w 193908"/>
                    <a:gd name="connsiteY1" fmla="*/ 573162 h 670116"/>
                    <a:gd name="connsiteX2" fmla="*/ 96953 w 193908"/>
                    <a:gd name="connsiteY2" fmla="*/ 670116 h 670116"/>
                    <a:gd name="connsiteX3" fmla="*/ 96954 w 193908"/>
                    <a:gd name="connsiteY3" fmla="*/ 670115 h 670116"/>
                    <a:gd name="connsiteX4" fmla="*/ 0 w 193908"/>
                    <a:gd name="connsiteY4" fmla="*/ 573161 h 670116"/>
                    <a:gd name="connsiteX5" fmla="*/ 0 w 193908"/>
                    <a:gd name="connsiteY5" fmla="*/ 58607 h 670116"/>
                    <a:gd name="connsiteX6" fmla="*/ 188394 w 193908"/>
                    <a:gd name="connsiteY6" fmla="*/ 53093 h 670116"/>
                    <a:gd name="connsiteX0" fmla="*/ 193908 w 193908"/>
                    <a:gd name="connsiteY0" fmla="*/ 0 h 611509"/>
                    <a:gd name="connsiteX1" fmla="*/ 193907 w 193908"/>
                    <a:gd name="connsiteY1" fmla="*/ 514555 h 611509"/>
                    <a:gd name="connsiteX2" fmla="*/ 96953 w 193908"/>
                    <a:gd name="connsiteY2" fmla="*/ 611509 h 611509"/>
                    <a:gd name="connsiteX3" fmla="*/ 96954 w 193908"/>
                    <a:gd name="connsiteY3" fmla="*/ 611508 h 611509"/>
                    <a:gd name="connsiteX4" fmla="*/ 0 w 193908"/>
                    <a:gd name="connsiteY4" fmla="*/ 514554 h 611509"/>
                    <a:gd name="connsiteX5" fmla="*/ 0 w 193908"/>
                    <a:gd name="connsiteY5" fmla="*/ 0 h 611509"/>
                    <a:gd name="connsiteX0" fmla="*/ 193908 w 195377"/>
                    <a:gd name="connsiteY0" fmla="*/ 0 h 611509"/>
                    <a:gd name="connsiteX1" fmla="*/ 193907 w 195377"/>
                    <a:gd name="connsiteY1" fmla="*/ 514555 h 611509"/>
                    <a:gd name="connsiteX2" fmla="*/ 96953 w 195377"/>
                    <a:gd name="connsiteY2" fmla="*/ 611509 h 611509"/>
                    <a:gd name="connsiteX3" fmla="*/ 96954 w 195377"/>
                    <a:gd name="connsiteY3" fmla="*/ 611508 h 611509"/>
                    <a:gd name="connsiteX4" fmla="*/ 0 w 195377"/>
                    <a:gd name="connsiteY4" fmla="*/ 514554 h 611509"/>
                    <a:gd name="connsiteX5" fmla="*/ 0 w 195377"/>
                    <a:gd name="connsiteY5" fmla="*/ 0 h 611509"/>
                    <a:gd name="connsiteX0" fmla="*/ 171756 w 196825"/>
                    <a:gd name="connsiteY0" fmla="*/ 189028 h 611509"/>
                    <a:gd name="connsiteX1" fmla="*/ 193907 w 196825"/>
                    <a:gd name="connsiteY1" fmla="*/ 514555 h 611509"/>
                    <a:gd name="connsiteX2" fmla="*/ 96953 w 196825"/>
                    <a:gd name="connsiteY2" fmla="*/ 611509 h 611509"/>
                    <a:gd name="connsiteX3" fmla="*/ 96954 w 196825"/>
                    <a:gd name="connsiteY3" fmla="*/ 611508 h 611509"/>
                    <a:gd name="connsiteX4" fmla="*/ 0 w 196825"/>
                    <a:gd name="connsiteY4" fmla="*/ 514554 h 611509"/>
                    <a:gd name="connsiteX5" fmla="*/ 0 w 196825"/>
                    <a:gd name="connsiteY5" fmla="*/ 0 h 611509"/>
                    <a:gd name="connsiteX0" fmla="*/ 171756 w 193907"/>
                    <a:gd name="connsiteY0" fmla="*/ 189028 h 611509"/>
                    <a:gd name="connsiteX1" fmla="*/ 193907 w 193907"/>
                    <a:gd name="connsiteY1" fmla="*/ 514555 h 611509"/>
                    <a:gd name="connsiteX2" fmla="*/ 96953 w 193907"/>
                    <a:gd name="connsiteY2" fmla="*/ 611509 h 611509"/>
                    <a:gd name="connsiteX3" fmla="*/ 96954 w 193907"/>
                    <a:gd name="connsiteY3" fmla="*/ 611508 h 611509"/>
                    <a:gd name="connsiteX4" fmla="*/ 0 w 193907"/>
                    <a:gd name="connsiteY4" fmla="*/ 514554 h 611509"/>
                    <a:gd name="connsiteX5" fmla="*/ 0 w 193907"/>
                    <a:gd name="connsiteY5" fmla="*/ 0 h 611509"/>
                    <a:gd name="connsiteX0" fmla="*/ 171756 w 193907"/>
                    <a:gd name="connsiteY0" fmla="*/ 189028 h 611509"/>
                    <a:gd name="connsiteX1" fmla="*/ 193907 w 193907"/>
                    <a:gd name="connsiteY1" fmla="*/ 514555 h 611509"/>
                    <a:gd name="connsiteX2" fmla="*/ 96953 w 193907"/>
                    <a:gd name="connsiteY2" fmla="*/ 611509 h 611509"/>
                    <a:gd name="connsiteX3" fmla="*/ 96954 w 193907"/>
                    <a:gd name="connsiteY3" fmla="*/ 611508 h 611509"/>
                    <a:gd name="connsiteX4" fmla="*/ 0 w 193907"/>
                    <a:gd name="connsiteY4" fmla="*/ 514554 h 611509"/>
                    <a:gd name="connsiteX5" fmla="*/ 0 w 193907"/>
                    <a:gd name="connsiteY5" fmla="*/ 0 h 611509"/>
                    <a:gd name="connsiteX0" fmla="*/ 171756 w 193907"/>
                    <a:gd name="connsiteY0" fmla="*/ 189028 h 611509"/>
                    <a:gd name="connsiteX1" fmla="*/ 193907 w 193907"/>
                    <a:gd name="connsiteY1" fmla="*/ 514555 h 611509"/>
                    <a:gd name="connsiteX2" fmla="*/ 96953 w 193907"/>
                    <a:gd name="connsiteY2" fmla="*/ 611509 h 611509"/>
                    <a:gd name="connsiteX3" fmla="*/ 96954 w 193907"/>
                    <a:gd name="connsiteY3" fmla="*/ 611508 h 611509"/>
                    <a:gd name="connsiteX4" fmla="*/ 0 w 193907"/>
                    <a:gd name="connsiteY4" fmla="*/ 514554 h 611509"/>
                    <a:gd name="connsiteX5" fmla="*/ 0 w 193907"/>
                    <a:gd name="connsiteY5" fmla="*/ 0 h 611509"/>
                    <a:gd name="connsiteX0" fmla="*/ 187007 w 193907"/>
                    <a:gd name="connsiteY0" fmla="*/ 334324 h 611509"/>
                    <a:gd name="connsiteX1" fmla="*/ 193907 w 193907"/>
                    <a:gd name="connsiteY1" fmla="*/ 514555 h 611509"/>
                    <a:gd name="connsiteX2" fmla="*/ 96953 w 193907"/>
                    <a:gd name="connsiteY2" fmla="*/ 611509 h 611509"/>
                    <a:gd name="connsiteX3" fmla="*/ 96954 w 193907"/>
                    <a:gd name="connsiteY3" fmla="*/ 611508 h 611509"/>
                    <a:gd name="connsiteX4" fmla="*/ 0 w 193907"/>
                    <a:gd name="connsiteY4" fmla="*/ 514554 h 611509"/>
                    <a:gd name="connsiteX5" fmla="*/ 0 w 193907"/>
                    <a:gd name="connsiteY5" fmla="*/ 0 h 611509"/>
                    <a:gd name="connsiteX0" fmla="*/ 187007 w 193907"/>
                    <a:gd name="connsiteY0" fmla="*/ 334324 h 611509"/>
                    <a:gd name="connsiteX1" fmla="*/ 193907 w 193907"/>
                    <a:gd name="connsiteY1" fmla="*/ 514555 h 611509"/>
                    <a:gd name="connsiteX2" fmla="*/ 96953 w 193907"/>
                    <a:gd name="connsiteY2" fmla="*/ 611509 h 611509"/>
                    <a:gd name="connsiteX3" fmla="*/ 96954 w 193907"/>
                    <a:gd name="connsiteY3" fmla="*/ 611508 h 611509"/>
                    <a:gd name="connsiteX4" fmla="*/ 0 w 193907"/>
                    <a:gd name="connsiteY4" fmla="*/ 514554 h 611509"/>
                    <a:gd name="connsiteX5" fmla="*/ 0 w 193907"/>
                    <a:gd name="connsiteY5" fmla="*/ 0 h 611509"/>
                    <a:gd name="connsiteX0" fmla="*/ 187007 w 193907"/>
                    <a:gd name="connsiteY0" fmla="*/ 334324 h 611509"/>
                    <a:gd name="connsiteX1" fmla="*/ 193907 w 193907"/>
                    <a:gd name="connsiteY1" fmla="*/ 514555 h 611509"/>
                    <a:gd name="connsiteX2" fmla="*/ 96953 w 193907"/>
                    <a:gd name="connsiteY2" fmla="*/ 611509 h 611509"/>
                    <a:gd name="connsiteX3" fmla="*/ 96954 w 193907"/>
                    <a:gd name="connsiteY3" fmla="*/ 611508 h 611509"/>
                    <a:gd name="connsiteX4" fmla="*/ 0 w 193907"/>
                    <a:gd name="connsiteY4" fmla="*/ 514554 h 611509"/>
                    <a:gd name="connsiteX5" fmla="*/ 0 w 193907"/>
                    <a:gd name="connsiteY5" fmla="*/ 0 h 6115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93907" h="611509">
                      <a:moveTo>
                        <a:pt x="187007" y="334324"/>
                      </a:moveTo>
                      <a:lnTo>
                        <a:pt x="193907" y="514555"/>
                      </a:lnTo>
                      <a:cubicBezTo>
                        <a:pt x="181440" y="584969"/>
                        <a:pt x="150499" y="611509"/>
                        <a:pt x="96953" y="611509"/>
                      </a:cubicBezTo>
                      <a:lnTo>
                        <a:pt x="96954" y="611508"/>
                      </a:lnTo>
                      <a:cubicBezTo>
                        <a:pt x="43408" y="611508"/>
                        <a:pt x="0" y="568100"/>
                        <a:pt x="0" y="514554"/>
                      </a:cubicBezTo>
                      <a:lnTo>
                        <a:pt x="0" y="0"/>
                      </a:lnTo>
                    </a:path>
                  </a:pathLst>
                </a:custGeom>
                <a:pattFill prst="plaid">
                  <a:fgClr>
                    <a:srgbClr val="FF99CC"/>
                  </a:fgClr>
                  <a:bgClr>
                    <a:srgbClr val="FFCCFF"/>
                  </a:bgClr>
                </a:patt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1070" name="グループ化 1069">
                <a:extLst>
                  <a:ext uri="{FF2B5EF4-FFF2-40B4-BE49-F238E27FC236}">
                    <a16:creationId xmlns:a16="http://schemas.microsoft.com/office/drawing/2014/main" id="{ADAF98E4-79CF-4386-883D-53432DEF2B3B}"/>
                  </a:ext>
                </a:extLst>
              </p:cNvPr>
              <p:cNvGrpSpPr/>
              <p:nvPr/>
            </p:nvGrpSpPr>
            <p:grpSpPr>
              <a:xfrm>
                <a:off x="1562021" y="6403290"/>
                <a:ext cx="916860" cy="390005"/>
                <a:chOff x="1562021" y="3512395"/>
                <a:chExt cx="916860" cy="390005"/>
              </a:xfrm>
            </p:grpSpPr>
            <p:sp>
              <p:nvSpPr>
                <p:cNvPr id="1073" name="台形 28">
                  <a:extLst>
                    <a:ext uri="{FF2B5EF4-FFF2-40B4-BE49-F238E27FC236}">
                      <a16:creationId xmlns:a16="http://schemas.microsoft.com/office/drawing/2014/main" id="{A37151B7-53AB-46C6-A54A-A31F35077C99}"/>
                    </a:ext>
                  </a:extLst>
                </p:cNvPr>
                <p:cNvSpPr/>
                <p:nvPr/>
              </p:nvSpPr>
              <p:spPr>
                <a:xfrm>
                  <a:off x="1562021" y="3533775"/>
                  <a:ext cx="916860" cy="368625"/>
                </a:xfrm>
                <a:custGeom>
                  <a:avLst/>
                  <a:gdLst>
                    <a:gd name="connsiteX0" fmla="*/ 0 w 916860"/>
                    <a:gd name="connsiteY0" fmla="*/ 365241 h 365241"/>
                    <a:gd name="connsiteX1" fmla="*/ 37748 w 916860"/>
                    <a:gd name="connsiteY1" fmla="*/ 0 h 365241"/>
                    <a:gd name="connsiteX2" fmla="*/ 879112 w 916860"/>
                    <a:gd name="connsiteY2" fmla="*/ 0 h 365241"/>
                    <a:gd name="connsiteX3" fmla="*/ 916860 w 916860"/>
                    <a:gd name="connsiteY3" fmla="*/ 365241 h 365241"/>
                    <a:gd name="connsiteX4" fmla="*/ 0 w 916860"/>
                    <a:gd name="connsiteY4" fmla="*/ 365241 h 365241"/>
                    <a:gd name="connsiteX0" fmla="*/ 0 w 916860"/>
                    <a:gd name="connsiteY0" fmla="*/ 368625 h 368625"/>
                    <a:gd name="connsiteX1" fmla="*/ 37748 w 916860"/>
                    <a:gd name="connsiteY1" fmla="*/ 3384 h 368625"/>
                    <a:gd name="connsiteX2" fmla="*/ 83423 w 916860"/>
                    <a:gd name="connsiteY2" fmla="*/ 0 h 368625"/>
                    <a:gd name="connsiteX3" fmla="*/ 879112 w 916860"/>
                    <a:gd name="connsiteY3" fmla="*/ 3384 h 368625"/>
                    <a:gd name="connsiteX4" fmla="*/ 916860 w 916860"/>
                    <a:gd name="connsiteY4" fmla="*/ 368625 h 368625"/>
                    <a:gd name="connsiteX5" fmla="*/ 0 w 916860"/>
                    <a:gd name="connsiteY5" fmla="*/ 368625 h 368625"/>
                    <a:gd name="connsiteX0" fmla="*/ 0 w 916860"/>
                    <a:gd name="connsiteY0" fmla="*/ 368625 h 368625"/>
                    <a:gd name="connsiteX1" fmla="*/ 37748 w 916860"/>
                    <a:gd name="connsiteY1" fmla="*/ 3384 h 368625"/>
                    <a:gd name="connsiteX2" fmla="*/ 83423 w 916860"/>
                    <a:gd name="connsiteY2" fmla="*/ 0 h 368625"/>
                    <a:gd name="connsiteX3" fmla="*/ 843042 w 916860"/>
                    <a:gd name="connsiteY3" fmla="*/ 2381 h 368625"/>
                    <a:gd name="connsiteX4" fmla="*/ 879112 w 916860"/>
                    <a:gd name="connsiteY4" fmla="*/ 3384 h 368625"/>
                    <a:gd name="connsiteX5" fmla="*/ 916860 w 916860"/>
                    <a:gd name="connsiteY5" fmla="*/ 368625 h 368625"/>
                    <a:gd name="connsiteX6" fmla="*/ 0 w 916860"/>
                    <a:gd name="connsiteY6" fmla="*/ 368625 h 368625"/>
                    <a:gd name="connsiteX0" fmla="*/ 0 w 916860"/>
                    <a:gd name="connsiteY0" fmla="*/ 368625 h 368625"/>
                    <a:gd name="connsiteX1" fmla="*/ 37748 w 916860"/>
                    <a:gd name="connsiteY1" fmla="*/ 3384 h 368625"/>
                    <a:gd name="connsiteX2" fmla="*/ 83423 w 916860"/>
                    <a:gd name="connsiteY2" fmla="*/ 0 h 368625"/>
                    <a:gd name="connsiteX3" fmla="*/ 528717 w 916860"/>
                    <a:gd name="connsiteY3" fmla="*/ 0 h 368625"/>
                    <a:gd name="connsiteX4" fmla="*/ 843042 w 916860"/>
                    <a:gd name="connsiteY4" fmla="*/ 2381 h 368625"/>
                    <a:gd name="connsiteX5" fmla="*/ 879112 w 916860"/>
                    <a:gd name="connsiteY5" fmla="*/ 3384 h 368625"/>
                    <a:gd name="connsiteX6" fmla="*/ 916860 w 916860"/>
                    <a:gd name="connsiteY6" fmla="*/ 368625 h 368625"/>
                    <a:gd name="connsiteX7" fmla="*/ 0 w 916860"/>
                    <a:gd name="connsiteY7" fmla="*/ 368625 h 368625"/>
                    <a:gd name="connsiteX0" fmla="*/ 0 w 916860"/>
                    <a:gd name="connsiteY0" fmla="*/ 513881 h 513881"/>
                    <a:gd name="connsiteX1" fmla="*/ 37748 w 916860"/>
                    <a:gd name="connsiteY1" fmla="*/ 148640 h 513881"/>
                    <a:gd name="connsiteX2" fmla="*/ 83423 w 916860"/>
                    <a:gd name="connsiteY2" fmla="*/ 145256 h 513881"/>
                    <a:gd name="connsiteX3" fmla="*/ 512048 w 916860"/>
                    <a:gd name="connsiteY3" fmla="*/ 0 h 513881"/>
                    <a:gd name="connsiteX4" fmla="*/ 843042 w 916860"/>
                    <a:gd name="connsiteY4" fmla="*/ 147637 h 513881"/>
                    <a:gd name="connsiteX5" fmla="*/ 879112 w 916860"/>
                    <a:gd name="connsiteY5" fmla="*/ 148640 h 513881"/>
                    <a:gd name="connsiteX6" fmla="*/ 916860 w 916860"/>
                    <a:gd name="connsiteY6" fmla="*/ 513881 h 513881"/>
                    <a:gd name="connsiteX7" fmla="*/ 0 w 916860"/>
                    <a:gd name="connsiteY7" fmla="*/ 513881 h 513881"/>
                    <a:gd name="connsiteX0" fmla="*/ 512048 w 916860"/>
                    <a:gd name="connsiteY0" fmla="*/ 0 h 513881"/>
                    <a:gd name="connsiteX1" fmla="*/ 843042 w 916860"/>
                    <a:gd name="connsiteY1" fmla="*/ 147637 h 513881"/>
                    <a:gd name="connsiteX2" fmla="*/ 879112 w 916860"/>
                    <a:gd name="connsiteY2" fmla="*/ 148640 h 513881"/>
                    <a:gd name="connsiteX3" fmla="*/ 916860 w 916860"/>
                    <a:gd name="connsiteY3" fmla="*/ 513881 h 513881"/>
                    <a:gd name="connsiteX4" fmla="*/ 0 w 916860"/>
                    <a:gd name="connsiteY4" fmla="*/ 513881 h 513881"/>
                    <a:gd name="connsiteX5" fmla="*/ 37748 w 916860"/>
                    <a:gd name="connsiteY5" fmla="*/ 148640 h 513881"/>
                    <a:gd name="connsiteX6" fmla="*/ 83423 w 916860"/>
                    <a:gd name="connsiteY6" fmla="*/ 145256 h 513881"/>
                    <a:gd name="connsiteX7" fmla="*/ 603488 w 916860"/>
                    <a:gd name="connsiteY7" fmla="*/ 91440 h 513881"/>
                    <a:gd name="connsiteX0" fmla="*/ 512048 w 916860"/>
                    <a:gd name="connsiteY0" fmla="*/ 0 h 513881"/>
                    <a:gd name="connsiteX1" fmla="*/ 843042 w 916860"/>
                    <a:gd name="connsiteY1" fmla="*/ 147637 h 513881"/>
                    <a:gd name="connsiteX2" fmla="*/ 879112 w 916860"/>
                    <a:gd name="connsiteY2" fmla="*/ 148640 h 513881"/>
                    <a:gd name="connsiteX3" fmla="*/ 916860 w 916860"/>
                    <a:gd name="connsiteY3" fmla="*/ 513881 h 513881"/>
                    <a:gd name="connsiteX4" fmla="*/ 0 w 916860"/>
                    <a:gd name="connsiteY4" fmla="*/ 513881 h 513881"/>
                    <a:gd name="connsiteX5" fmla="*/ 37748 w 916860"/>
                    <a:gd name="connsiteY5" fmla="*/ 148640 h 513881"/>
                    <a:gd name="connsiteX6" fmla="*/ 83423 w 916860"/>
                    <a:gd name="connsiteY6" fmla="*/ 145256 h 513881"/>
                    <a:gd name="connsiteX0" fmla="*/ 843042 w 916860"/>
                    <a:gd name="connsiteY0" fmla="*/ 2381 h 368625"/>
                    <a:gd name="connsiteX1" fmla="*/ 879112 w 916860"/>
                    <a:gd name="connsiteY1" fmla="*/ 3384 h 368625"/>
                    <a:gd name="connsiteX2" fmla="*/ 916860 w 916860"/>
                    <a:gd name="connsiteY2" fmla="*/ 368625 h 368625"/>
                    <a:gd name="connsiteX3" fmla="*/ 0 w 916860"/>
                    <a:gd name="connsiteY3" fmla="*/ 368625 h 368625"/>
                    <a:gd name="connsiteX4" fmla="*/ 37748 w 916860"/>
                    <a:gd name="connsiteY4" fmla="*/ 3384 h 368625"/>
                    <a:gd name="connsiteX5" fmla="*/ 83423 w 916860"/>
                    <a:gd name="connsiteY5" fmla="*/ 0 h 3686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916860" h="368625">
                      <a:moveTo>
                        <a:pt x="843042" y="2381"/>
                      </a:moveTo>
                      <a:lnTo>
                        <a:pt x="879112" y="3384"/>
                      </a:lnTo>
                      <a:lnTo>
                        <a:pt x="916860" y="368625"/>
                      </a:lnTo>
                      <a:lnTo>
                        <a:pt x="0" y="368625"/>
                      </a:lnTo>
                      <a:lnTo>
                        <a:pt x="37748" y="3384"/>
                      </a:lnTo>
                      <a:lnTo>
                        <a:pt x="83423" y="0"/>
                      </a:lnTo>
                    </a:path>
                  </a:pathLst>
                </a:custGeom>
                <a:solidFill>
                  <a:srgbClr val="FF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74" name="四角形: 角を丸くする 1073">
                  <a:extLst>
                    <a:ext uri="{FF2B5EF4-FFF2-40B4-BE49-F238E27FC236}">
                      <a16:creationId xmlns:a16="http://schemas.microsoft.com/office/drawing/2014/main" id="{E2A8AD38-F994-446A-BD16-B852C6670491}"/>
                    </a:ext>
                  </a:extLst>
                </p:cNvPr>
                <p:cNvSpPr/>
                <p:nvPr/>
              </p:nvSpPr>
              <p:spPr>
                <a:xfrm>
                  <a:off x="1582871" y="3512395"/>
                  <a:ext cx="71009" cy="45719"/>
                </a:xfrm>
                <a:prstGeom prst="roundRect">
                  <a:avLst/>
                </a:prstGeom>
                <a:solidFill>
                  <a:srgbClr val="FF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75" name="四角形: 角を丸くする 1074">
                  <a:extLst>
                    <a:ext uri="{FF2B5EF4-FFF2-40B4-BE49-F238E27FC236}">
                      <a16:creationId xmlns:a16="http://schemas.microsoft.com/office/drawing/2014/main" id="{353CDCA3-C823-4AD9-88F7-B34664B9C607}"/>
                    </a:ext>
                  </a:extLst>
                </p:cNvPr>
                <p:cNvSpPr/>
                <p:nvPr/>
              </p:nvSpPr>
              <p:spPr>
                <a:xfrm>
                  <a:off x="2386952" y="3512395"/>
                  <a:ext cx="71009" cy="45719"/>
                </a:xfrm>
                <a:prstGeom prst="roundRect">
                  <a:avLst/>
                </a:prstGeom>
                <a:solidFill>
                  <a:srgbClr val="FF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1071" name="フリーフォーム: 図形 1070">
                <a:extLst>
                  <a:ext uri="{FF2B5EF4-FFF2-40B4-BE49-F238E27FC236}">
                    <a16:creationId xmlns:a16="http://schemas.microsoft.com/office/drawing/2014/main" id="{0C0EA71F-912B-48B3-A471-EBB8F2975A18}"/>
                  </a:ext>
                </a:extLst>
              </p:cNvPr>
              <p:cNvSpPr/>
              <p:nvPr/>
            </p:nvSpPr>
            <p:spPr>
              <a:xfrm rot="1828534">
                <a:off x="1908045" y="6422974"/>
                <a:ext cx="357332" cy="409840"/>
              </a:xfrm>
              <a:custGeom>
                <a:avLst/>
                <a:gdLst>
                  <a:gd name="connsiteX0" fmla="*/ 287210 w 500610"/>
                  <a:gd name="connsiteY0" fmla="*/ 574171 h 574171"/>
                  <a:gd name="connsiteX1" fmla="*/ 253647 w 500610"/>
                  <a:gd name="connsiteY1" fmla="*/ 540608 h 574171"/>
                  <a:gd name="connsiteX2" fmla="*/ 253647 w 500610"/>
                  <a:gd name="connsiteY2" fmla="*/ 312640 h 574171"/>
                  <a:gd name="connsiteX3" fmla="*/ 230347 w 500610"/>
                  <a:gd name="connsiteY3" fmla="*/ 312640 h 574171"/>
                  <a:gd name="connsiteX4" fmla="*/ 216379 w 500610"/>
                  <a:gd name="connsiteY4" fmla="*/ 516398 h 574171"/>
                  <a:gd name="connsiteX5" fmla="*/ 180599 w 500610"/>
                  <a:gd name="connsiteY5" fmla="*/ 547587 h 574171"/>
                  <a:gd name="connsiteX6" fmla="*/ 149410 w 500610"/>
                  <a:gd name="connsiteY6" fmla="*/ 511807 h 574171"/>
                  <a:gd name="connsiteX7" fmla="*/ 163627 w 500610"/>
                  <a:gd name="connsiteY7" fmla="*/ 304418 h 574171"/>
                  <a:gd name="connsiteX8" fmla="*/ 159514 w 500610"/>
                  <a:gd name="connsiteY8" fmla="*/ 273560 h 574171"/>
                  <a:gd name="connsiteX9" fmla="*/ 143253 w 500610"/>
                  <a:gd name="connsiteY9" fmla="*/ 219336 h 574171"/>
                  <a:gd name="connsiteX10" fmla="*/ 70370 w 500610"/>
                  <a:gd name="connsiteY10" fmla="*/ 285470 h 574171"/>
                  <a:gd name="connsiteX11" fmla="*/ 10919 w 500610"/>
                  <a:gd name="connsiteY11" fmla="*/ 282584 h 574171"/>
                  <a:gd name="connsiteX12" fmla="*/ 13805 w 500610"/>
                  <a:gd name="connsiteY12" fmla="*/ 223132 h 574171"/>
                  <a:gd name="connsiteX13" fmla="*/ 141244 w 500610"/>
                  <a:gd name="connsiteY13" fmla="*/ 107494 h 574171"/>
                  <a:gd name="connsiteX14" fmla="*/ 143670 w 500610"/>
                  <a:gd name="connsiteY14" fmla="*/ 95473 h 574171"/>
                  <a:gd name="connsiteX15" fmla="*/ 287706 w 500610"/>
                  <a:gd name="connsiteY15" fmla="*/ 0 h 574171"/>
                  <a:gd name="connsiteX16" fmla="*/ 294153 w 500610"/>
                  <a:gd name="connsiteY16" fmla="*/ 0 h 574171"/>
                  <a:gd name="connsiteX17" fmla="*/ 450473 w 500610"/>
                  <a:gd name="connsiteY17" fmla="*/ 156320 h 574171"/>
                  <a:gd name="connsiteX18" fmla="*/ 450473 w 500610"/>
                  <a:gd name="connsiteY18" fmla="*/ 207881 h 574171"/>
                  <a:gd name="connsiteX19" fmla="*/ 499946 w 500610"/>
                  <a:gd name="connsiteY19" fmla="*/ 416457 h 574171"/>
                  <a:gd name="connsiteX20" fmla="*/ 481819 w 500610"/>
                  <a:gd name="connsiteY20" fmla="*/ 445857 h 574171"/>
                  <a:gd name="connsiteX21" fmla="*/ 452418 w 500610"/>
                  <a:gd name="connsiteY21" fmla="*/ 427730 h 574171"/>
                  <a:gd name="connsiteX22" fmla="*/ 425120 w 500610"/>
                  <a:gd name="connsiteY22" fmla="*/ 312640 h 574171"/>
                  <a:gd name="connsiteX23" fmla="*/ 406498 w 500610"/>
                  <a:gd name="connsiteY23" fmla="*/ 312640 h 574171"/>
                  <a:gd name="connsiteX24" fmla="*/ 406498 w 500610"/>
                  <a:gd name="connsiteY24" fmla="*/ 500127 h 574171"/>
                  <a:gd name="connsiteX25" fmla="*/ 372935 w 500610"/>
                  <a:gd name="connsiteY25" fmla="*/ 533690 h 574171"/>
                  <a:gd name="connsiteX26" fmla="*/ 339372 w 500610"/>
                  <a:gd name="connsiteY26" fmla="*/ 500127 h 574171"/>
                  <a:gd name="connsiteX27" fmla="*/ 339372 w 500610"/>
                  <a:gd name="connsiteY27" fmla="*/ 312640 h 574171"/>
                  <a:gd name="connsiteX28" fmla="*/ 320773 w 500610"/>
                  <a:gd name="connsiteY28" fmla="*/ 312640 h 574171"/>
                  <a:gd name="connsiteX29" fmla="*/ 320773 w 500610"/>
                  <a:gd name="connsiteY29" fmla="*/ 540608 h 574171"/>
                  <a:gd name="connsiteX30" fmla="*/ 287210 w 500610"/>
                  <a:gd name="connsiteY30" fmla="*/ 574171 h 5741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500610" h="574171">
                    <a:moveTo>
                      <a:pt x="287210" y="574171"/>
                    </a:moveTo>
                    <a:cubicBezTo>
                      <a:pt x="268674" y="574171"/>
                      <a:pt x="253647" y="559144"/>
                      <a:pt x="253647" y="540608"/>
                    </a:cubicBezTo>
                    <a:lnTo>
                      <a:pt x="253647" y="312640"/>
                    </a:lnTo>
                    <a:lnTo>
                      <a:pt x="230347" y="312640"/>
                    </a:lnTo>
                    <a:lnTo>
                      <a:pt x="216379" y="516398"/>
                    </a:lnTo>
                    <a:cubicBezTo>
                      <a:pt x="215112" y="534891"/>
                      <a:pt x="199092" y="548855"/>
                      <a:pt x="180599" y="547587"/>
                    </a:cubicBezTo>
                    <a:cubicBezTo>
                      <a:pt x="162107" y="546319"/>
                      <a:pt x="148143" y="530300"/>
                      <a:pt x="149410" y="511807"/>
                    </a:cubicBezTo>
                    <a:lnTo>
                      <a:pt x="163627" y="304418"/>
                    </a:lnTo>
                    <a:lnTo>
                      <a:pt x="159514" y="273560"/>
                    </a:lnTo>
                    <a:lnTo>
                      <a:pt x="143253" y="219336"/>
                    </a:lnTo>
                    <a:lnTo>
                      <a:pt x="70370" y="285470"/>
                    </a:lnTo>
                    <a:cubicBezTo>
                      <a:pt x="53156" y="301090"/>
                      <a:pt x="26539" y="299798"/>
                      <a:pt x="10919" y="282584"/>
                    </a:cubicBezTo>
                    <a:cubicBezTo>
                      <a:pt x="-4701" y="265369"/>
                      <a:pt x="-3409" y="238753"/>
                      <a:pt x="13805" y="223132"/>
                    </a:cubicBezTo>
                    <a:lnTo>
                      <a:pt x="141244" y="107494"/>
                    </a:lnTo>
                    <a:lnTo>
                      <a:pt x="143670" y="95473"/>
                    </a:lnTo>
                    <a:cubicBezTo>
                      <a:pt x="167401" y="39368"/>
                      <a:pt x="222956" y="0"/>
                      <a:pt x="287706" y="0"/>
                    </a:cubicBezTo>
                    <a:lnTo>
                      <a:pt x="294153" y="0"/>
                    </a:lnTo>
                    <a:cubicBezTo>
                      <a:pt x="380486" y="0"/>
                      <a:pt x="450473" y="69987"/>
                      <a:pt x="450473" y="156320"/>
                    </a:cubicBezTo>
                    <a:lnTo>
                      <a:pt x="450473" y="207881"/>
                    </a:lnTo>
                    <a:lnTo>
                      <a:pt x="499946" y="416457"/>
                    </a:lnTo>
                    <a:cubicBezTo>
                      <a:pt x="503059" y="429581"/>
                      <a:pt x="494942" y="442744"/>
                      <a:pt x="481819" y="445857"/>
                    </a:cubicBezTo>
                    <a:cubicBezTo>
                      <a:pt x="468695" y="448970"/>
                      <a:pt x="455531" y="440854"/>
                      <a:pt x="452418" y="427730"/>
                    </a:cubicBezTo>
                    <a:lnTo>
                      <a:pt x="425120" y="312640"/>
                    </a:lnTo>
                    <a:lnTo>
                      <a:pt x="406498" y="312640"/>
                    </a:lnTo>
                    <a:lnTo>
                      <a:pt x="406498" y="500127"/>
                    </a:lnTo>
                    <a:cubicBezTo>
                      <a:pt x="406498" y="518663"/>
                      <a:pt x="391471" y="533690"/>
                      <a:pt x="372935" y="533690"/>
                    </a:cubicBezTo>
                    <a:cubicBezTo>
                      <a:pt x="354399" y="533690"/>
                      <a:pt x="339372" y="518663"/>
                      <a:pt x="339372" y="500127"/>
                    </a:cubicBezTo>
                    <a:lnTo>
                      <a:pt x="339372" y="312640"/>
                    </a:lnTo>
                    <a:lnTo>
                      <a:pt x="320773" y="312640"/>
                    </a:lnTo>
                    <a:lnTo>
                      <a:pt x="320773" y="540608"/>
                    </a:lnTo>
                    <a:cubicBezTo>
                      <a:pt x="320773" y="559144"/>
                      <a:pt x="305746" y="574171"/>
                      <a:pt x="287210" y="574171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72" name="四角形: 上の 2 つの角を丸める 930">
                <a:extLst>
                  <a:ext uri="{FF2B5EF4-FFF2-40B4-BE49-F238E27FC236}">
                    <a16:creationId xmlns:a16="http://schemas.microsoft.com/office/drawing/2014/main" id="{B452F71E-1AC8-4BCF-967E-5BD9C41D75DF}"/>
                  </a:ext>
                </a:extLst>
              </p:cNvPr>
              <p:cNvSpPr/>
              <p:nvPr/>
            </p:nvSpPr>
            <p:spPr>
              <a:xfrm rot="2686230">
                <a:off x="2284046" y="6107044"/>
                <a:ext cx="187452" cy="471973"/>
              </a:xfrm>
              <a:custGeom>
                <a:avLst/>
                <a:gdLst>
                  <a:gd name="connsiteX0" fmla="*/ 93726 w 187452"/>
                  <a:gd name="connsiteY0" fmla="*/ 0 h 570730"/>
                  <a:gd name="connsiteX1" fmla="*/ 93726 w 187452"/>
                  <a:gd name="connsiteY1" fmla="*/ 0 h 570730"/>
                  <a:gd name="connsiteX2" fmla="*/ 187452 w 187452"/>
                  <a:gd name="connsiteY2" fmla="*/ 93726 h 570730"/>
                  <a:gd name="connsiteX3" fmla="*/ 187452 w 187452"/>
                  <a:gd name="connsiteY3" fmla="*/ 570730 h 570730"/>
                  <a:gd name="connsiteX4" fmla="*/ 187452 w 187452"/>
                  <a:gd name="connsiteY4" fmla="*/ 570730 h 570730"/>
                  <a:gd name="connsiteX5" fmla="*/ 0 w 187452"/>
                  <a:gd name="connsiteY5" fmla="*/ 570730 h 570730"/>
                  <a:gd name="connsiteX6" fmla="*/ 0 w 187452"/>
                  <a:gd name="connsiteY6" fmla="*/ 570730 h 570730"/>
                  <a:gd name="connsiteX7" fmla="*/ 0 w 187452"/>
                  <a:gd name="connsiteY7" fmla="*/ 93726 h 570730"/>
                  <a:gd name="connsiteX8" fmla="*/ 93726 w 187452"/>
                  <a:gd name="connsiteY8" fmla="*/ 0 h 570730"/>
                  <a:gd name="connsiteX0" fmla="*/ 145892 w 239618"/>
                  <a:gd name="connsiteY0" fmla="*/ 83703 h 654433"/>
                  <a:gd name="connsiteX1" fmla="*/ 145892 w 239618"/>
                  <a:gd name="connsiteY1" fmla="*/ 83703 h 654433"/>
                  <a:gd name="connsiteX2" fmla="*/ 239618 w 239618"/>
                  <a:gd name="connsiteY2" fmla="*/ 177429 h 654433"/>
                  <a:gd name="connsiteX3" fmla="*/ 239618 w 239618"/>
                  <a:gd name="connsiteY3" fmla="*/ 654433 h 654433"/>
                  <a:gd name="connsiteX4" fmla="*/ 239618 w 239618"/>
                  <a:gd name="connsiteY4" fmla="*/ 654433 h 654433"/>
                  <a:gd name="connsiteX5" fmla="*/ 52166 w 239618"/>
                  <a:gd name="connsiteY5" fmla="*/ 654433 h 654433"/>
                  <a:gd name="connsiteX6" fmla="*/ 52166 w 239618"/>
                  <a:gd name="connsiteY6" fmla="*/ 654433 h 654433"/>
                  <a:gd name="connsiteX7" fmla="*/ 52166 w 239618"/>
                  <a:gd name="connsiteY7" fmla="*/ 177429 h 654433"/>
                  <a:gd name="connsiteX8" fmla="*/ 2284 w 239618"/>
                  <a:gd name="connsiteY8" fmla="*/ 1632 h 654433"/>
                  <a:gd name="connsiteX9" fmla="*/ 145892 w 239618"/>
                  <a:gd name="connsiteY9" fmla="*/ 83703 h 654433"/>
                  <a:gd name="connsiteX0" fmla="*/ 0 w 237334"/>
                  <a:gd name="connsiteY0" fmla="*/ 1632 h 654433"/>
                  <a:gd name="connsiteX1" fmla="*/ 143608 w 237334"/>
                  <a:gd name="connsiteY1" fmla="*/ 83703 h 654433"/>
                  <a:gd name="connsiteX2" fmla="*/ 143608 w 237334"/>
                  <a:gd name="connsiteY2" fmla="*/ 83703 h 654433"/>
                  <a:gd name="connsiteX3" fmla="*/ 237334 w 237334"/>
                  <a:gd name="connsiteY3" fmla="*/ 177429 h 654433"/>
                  <a:gd name="connsiteX4" fmla="*/ 237334 w 237334"/>
                  <a:gd name="connsiteY4" fmla="*/ 654433 h 654433"/>
                  <a:gd name="connsiteX5" fmla="*/ 237334 w 237334"/>
                  <a:gd name="connsiteY5" fmla="*/ 654433 h 654433"/>
                  <a:gd name="connsiteX6" fmla="*/ 49882 w 237334"/>
                  <a:gd name="connsiteY6" fmla="*/ 654433 h 654433"/>
                  <a:gd name="connsiteX7" fmla="*/ 49882 w 237334"/>
                  <a:gd name="connsiteY7" fmla="*/ 654433 h 654433"/>
                  <a:gd name="connsiteX8" fmla="*/ 49882 w 237334"/>
                  <a:gd name="connsiteY8" fmla="*/ 177429 h 654433"/>
                  <a:gd name="connsiteX9" fmla="*/ 91440 w 237334"/>
                  <a:gd name="connsiteY9" fmla="*/ 93072 h 654433"/>
                  <a:gd name="connsiteX0" fmla="*/ 0 w 237334"/>
                  <a:gd name="connsiteY0" fmla="*/ 1632 h 654433"/>
                  <a:gd name="connsiteX1" fmla="*/ 143608 w 237334"/>
                  <a:gd name="connsiteY1" fmla="*/ 83703 h 654433"/>
                  <a:gd name="connsiteX2" fmla="*/ 143608 w 237334"/>
                  <a:gd name="connsiteY2" fmla="*/ 83703 h 654433"/>
                  <a:gd name="connsiteX3" fmla="*/ 237334 w 237334"/>
                  <a:gd name="connsiteY3" fmla="*/ 177429 h 654433"/>
                  <a:gd name="connsiteX4" fmla="*/ 237334 w 237334"/>
                  <a:gd name="connsiteY4" fmla="*/ 654433 h 654433"/>
                  <a:gd name="connsiteX5" fmla="*/ 237334 w 237334"/>
                  <a:gd name="connsiteY5" fmla="*/ 654433 h 654433"/>
                  <a:gd name="connsiteX6" fmla="*/ 49882 w 237334"/>
                  <a:gd name="connsiteY6" fmla="*/ 654433 h 654433"/>
                  <a:gd name="connsiteX7" fmla="*/ 49882 w 237334"/>
                  <a:gd name="connsiteY7" fmla="*/ 654433 h 654433"/>
                  <a:gd name="connsiteX8" fmla="*/ 49882 w 237334"/>
                  <a:gd name="connsiteY8" fmla="*/ 177429 h 654433"/>
                  <a:gd name="connsiteX0" fmla="*/ 93726 w 187452"/>
                  <a:gd name="connsiteY0" fmla="*/ 0 h 570730"/>
                  <a:gd name="connsiteX1" fmla="*/ 93726 w 187452"/>
                  <a:gd name="connsiteY1" fmla="*/ 0 h 570730"/>
                  <a:gd name="connsiteX2" fmla="*/ 187452 w 187452"/>
                  <a:gd name="connsiteY2" fmla="*/ 93726 h 570730"/>
                  <a:gd name="connsiteX3" fmla="*/ 187452 w 187452"/>
                  <a:gd name="connsiteY3" fmla="*/ 570730 h 570730"/>
                  <a:gd name="connsiteX4" fmla="*/ 187452 w 187452"/>
                  <a:gd name="connsiteY4" fmla="*/ 570730 h 570730"/>
                  <a:gd name="connsiteX5" fmla="*/ 0 w 187452"/>
                  <a:gd name="connsiteY5" fmla="*/ 570730 h 570730"/>
                  <a:gd name="connsiteX6" fmla="*/ 0 w 187452"/>
                  <a:gd name="connsiteY6" fmla="*/ 570730 h 570730"/>
                  <a:gd name="connsiteX7" fmla="*/ 0 w 187452"/>
                  <a:gd name="connsiteY7" fmla="*/ 93726 h 570730"/>
                  <a:gd name="connsiteX0" fmla="*/ 93726 w 187452"/>
                  <a:gd name="connsiteY0" fmla="*/ 0 h 570730"/>
                  <a:gd name="connsiteX1" fmla="*/ 93726 w 187452"/>
                  <a:gd name="connsiteY1" fmla="*/ 0 h 570730"/>
                  <a:gd name="connsiteX2" fmla="*/ 187452 w 187452"/>
                  <a:gd name="connsiteY2" fmla="*/ 93726 h 570730"/>
                  <a:gd name="connsiteX3" fmla="*/ 187452 w 187452"/>
                  <a:gd name="connsiteY3" fmla="*/ 570730 h 570730"/>
                  <a:gd name="connsiteX4" fmla="*/ 187452 w 187452"/>
                  <a:gd name="connsiteY4" fmla="*/ 570730 h 570730"/>
                  <a:gd name="connsiteX5" fmla="*/ 0 w 187452"/>
                  <a:gd name="connsiteY5" fmla="*/ 570730 h 570730"/>
                  <a:gd name="connsiteX6" fmla="*/ 0 w 187452"/>
                  <a:gd name="connsiteY6" fmla="*/ 570730 h 570730"/>
                  <a:gd name="connsiteX7" fmla="*/ 1436 w 187452"/>
                  <a:gd name="connsiteY7" fmla="*/ 156032 h 570730"/>
                  <a:gd name="connsiteX0" fmla="*/ 93726 w 187452"/>
                  <a:gd name="connsiteY0" fmla="*/ 10102 h 580832"/>
                  <a:gd name="connsiteX1" fmla="*/ 93766 w 187452"/>
                  <a:gd name="connsiteY1" fmla="*/ 0 h 580832"/>
                  <a:gd name="connsiteX2" fmla="*/ 187452 w 187452"/>
                  <a:gd name="connsiteY2" fmla="*/ 103828 h 580832"/>
                  <a:gd name="connsiteX3" fmla="*/ 187452 w 187452"/>
                  <a:gd name="connsiteY3" fmla="*/ 580832 h 580832"/>
                  <a:gd name="connsiteX4" fmla="*/ 187452 w 187452"/>
                  <a:gd name="connsiteY4" fmla="*/ 580832 h 580832"/>
                  <a:gd name="connsiteX5" fmla="*/ 0 w 187452"/>
                  <a:gd name="connsiteY5" fmla="*/ 580832 h 580832"/>
                  <a:gd name="connsiteX6" fmla="*/ 0 w 187452"/>
                  <a:gd name="connsiteY6" fmla="*/ 580832 h 580832"/>
                  <a:gd name="connsiteX7" fmla="*/ 1436 w 187452"/>
                  <a:gd name="connsiteY7" fmla="*/ 166134 h 580832"/>
                  <a:gd name="connsiteX0" fmla="*/ 93726 w 187452"/>
                  <a:gd name="connsiteY0" fmla="*/ 0 h 570730"/>
                  <a:gd name="connsiteX1" fmla="*/ 187452 w 187452"/>
                  <a:gd name="connsiteY1" fmla="*/ 93726 h 570730"/>
                  <a:gd name="connsiteX2" fmla="*/ 187452 w 187452"/>
                  <a:gd name="connsiteY2" fmla="*/ 570730 h 570730"/>
                  <a:gd name="connsiteX3" fmla="*/ 187452 w 187452"/>
                  <a:gd name="connsiteY3" fmla="*/ 570730 h 570730"/>
                  <a:gd name="connsiteX4" fmla="*/ 0 w 187452"/>
                  <a:gd name="connsiteY4" fmla="*/ 570730 h 570730"/>
                  <a:gd name="connsiteX5" fmla="*/ 0 w 187452"/>
                  <a:gd name="connsiteY5" fmla="*/ 570730 h 570730"/>
                  <a:gd name="connsiteX6" fmla="*/ 1436 w 187452"/>
                  <a:gd name="connsiteY6" fmla="*/ 156032 h 570730"/>
                  <a:gd name="connsiteX0" fmla="*/ 92104 w 187452"/>
                  <a:gd name="connsiteY0" fmla="*/ 0 h 585890"/>
                  <a:gd name="connsiteX1" fmla="*/ 187452 w 187452"/>
                  <a:gd name="connsiteY1" fmla="*/ 108886 h 585890"/>
                  <a:gd name="connsiteX2" fmla="*/ 187452 w 187452"/>
                  <a:gd name="connsiteY2" fmla="*/ 585890 h 585890"/>
                  <a:gd name="connsiteX3" fmla="*/ 187452 w 187452"/>
                  <a:gd name="connsiteY3" fmla="*/ 585890 h 585890"/>
                  <a:gd name="connsiteX4" fmla="*/ 0 w 187452"/>
                  <a:gd name="connsiteY4" fmla="*/ 585890 h 585890"/>
                  <a:gd name="connsiteX5" fmla="*/ 0 w 187452"/>
                  <a:gd name="connsiteY5" fmla="*/ 585890 h 585890"/>
                  <a:gd name="connsiteX6" fmla="*/ 1436 w 187452"/>
                  <a:gd name="connsiteY6" fmla="*/ 171192 h 585890"/>
                  <a:gd name="connsiteX0" fmla="*/ 83680 w 187452"/>
                  <a:gd name="connsiteY0" fmla="*/ 0 h 584240"/>
                  <a:gd name="connsiteX1" fmla="*/ 187452 w 187452"/>
                  <a:gd name="connsiteY1" fmla="*/ 107236 h 584240"/>
                  <a:gd name="connsiteX2" fmla="*/ 187452 w 187452"/>
                  <a:gd name="connsiteY2" fmla="*/ 584240 h 584240"/>
                  <a:gd name="connsiteX3" fmla="*/ 187452 w 187452"/>
                  <a:gd name="connsiteY3" fmla="*/ 584240 h 584240"/>
                  <a:gd name="connsiteX4" fmla="*/ 0 w 187452"/>
                  <a:gd name="connsiteY4" fmla="*/ 584240 h 584240"/>
                  <a:gd name="connsiteX5" fmla="*/ 0 w 187452"/>
                  <a:gd name="connsiteY5" fmla="*/ 584240 h 584240"/>
                  <a:gd name="connsiteX6" fmla="*/ 1436 w 187452"/>
                  <a:gd name="connsiteY6" fmla="*/ 169542 h 584240"/>
                  <a:gd name="connsiteX0" fmla="*/ 83680 w 187452"/>
                  <a:gd name="connsiteY0" fmla="*/ 0 h 584240"/>
                  <a:gd name="connsiteX1" fmla="*/ 187452 w 187452"/>
                  <a:gd name="connsiteY1" fmla="*/ 107236 h 584240"/>
                  <a:gd name="connsiteX2" fmla="*/ 187452 w 187452"/>
                  <a:gd name="connsiteY2" fmla="*/ 584240 h 584240"/>
                  <a:gd name="connsiteX3" fmla="*/ 187452 w 187452"/>
                  <a:gd name="connsiteY3" fmla="*/ 584240 h 584240"/>
                  <a:gd name="connsiteX4" fmla="*/ 0 w 187452"/>
                  <a:gd name="connsiteY4" fmla="*/ 584240 h 584240"/>
                  <a:gd name="connsiteX5" fmla="*/ 0 w 187452"/>
                  <a:gd name="connsiteY5" fmla="*/ 584240 h 584240"/>
                  <a:gd name="connsiteX6" fmla="*/ 1436 w 187452"/>
                  <a:gd name="connsiteY6" fmla="*/ 169542 h 584240"/>
                  <a:gd name="connsiteX0" fmla="*/ 83680 w 187452"/>
                  <a:gd name="connsiteY0" fmla="*/ 0 h 584240"/>
                  <a:gd name="connsiteX1" fmla="*/ 187452 w 187452"/>
                  <a:gd name="connsiteY1" fmla="*/ 107236 h 584240"/>
                  <a:gd name="connsiteX2" fmla="*/ 187452 w 187452"/>
                  <a:gd name="connsiteY2" fmla="*/ 584240 h 584240"/>
                  <a:gd name="connsiteX3" fmla="*/ 187452 w 187452"/>
                  <a:gd name="connsiteY3" fmla="*/ 584240 h 584240"/>
                  <a:gd name="connsiteX4" fmla="*/ 0 w 187452"/>
                  <a:gd name="connsiteY4" fmla="*/ 584240 h 584240"/>
                  <a:gd name="connsiteX5" fmla="*/ 0 w 187452"/>
                  <a:gd name="connsiteY5" fmla="*/ 584240 h 584240"/>
                  <a:gd name="connsiteX6" fmla="*/ 1436 w 187452"/>
                  <a:gd name="connsiteY6" fmla="*/ 169542 h 584240"/>
                  <a:gd name="connsiteX0" fmla="*/ 83680 w 187452"/>
                  <a:gd name="connsiteY0" fmla="*/ 0 h 584240"/>
                  <a:gd name="connsiteX1" fmla="*/ 187452 w 187452"/>
                  <a:gd name="connsiteY1" fmla="*/ 107236 h 584240"/>
                  <a:gd name="connsiteX2" fmla="*/ 187452 w 187452"/>
                  <a:gd name="connsiteY2" fmla="*/ 584240 h 584240"/>
                  <a:gd name="connsiteX3" fmla="*/ 187452 w 187452"/>
                  <a:gd name="connsiteY3" fmla="*/ 584240 h 584240"/>
                  <a:gd name="connsiteX4" fmla="*/ 0 w 187452"/>
                  <a:gd name="connsiteY4" fmla="*/ 584240 h 584240"/>
                  <a:gd name="connsiteX5" fmla="*/ 0 w 187452"/>
                  <a:gd name="connsiteY5" fmla="*/ 584240 h 584240"/>
                  <a:gd name="connsiteX6" fmla="*/ 1436 w 187452"/>
                  <a:gd name="connsiteY6" fmla="*/ 169542 h 584240"/>
                  <a:gd name="connsiteX0" fmla="*/ 187452 w 187452"/>
                  <a:gd name="connsiteY0" fmla="*/ 0 h 477004"/>
                  <a:gd name="connsiteX1" fmla="*/ 187452 w 187452"/>
                  <a:gd name="connsiteY1" fmla="*/ 477004 h 477004"/>
                  <a:gd name="connsiteX2" fmla="*/ 187452 w 187452"/>
                  <a:gd name="connsiteY2" fmla="*/ 477004 h 477004"/>
                  <a:gd name="connsiteX3" fmla="*/ 0 w 187452"/>
                  <a:gd name="connsiteY3" fmla="*/ 477004 h 477004"/>
                  <a:gd name="connsiteX4" fmla="*/ 0 w 187452"/>
                  <a:gd name="connsiteY4" fmla="*/ 477004 h 477004"/>
                  <a:gd name="connsiteX5" fmla="*/ 1436 w 187452"/>
                  <a:gd name="connsiteY5" fmla="*/ 62306 h 477004"/>
                  <a:gd name="connsiteX0" fmla="*/ 182380 w 187452"/>
                  <a:gd name="connsiteY0" fmla="*/ 0 h 471973"/>
                  <a:gd name="connsiteX1" fmla="*/ 187452 w 187452"/>
                  <a:gd name="connsiteY1" fmla="*/ 471973 h 471973"/>
                  <a:gd name="connsiteX2" fmla="*/ 187452 w 187452"/>
                  <a:gd name="connsiteY2" fmla="*/ 471973 h 471973"/>
                  <a:gd name="connsiteX3" fmla="*/ 0 w 187452"/>
                  <a:gd name="connsiteY3" fmla="*/ 471973 h 471973"/>
                  <a:gd name="connsiteX4" fmla="*/ 0 w 187452"/>
                  <a:gd name="connsiteY4" fmla="*/ 471973 h 471973"/>
                  <a:gd name="connsiteX5" fmla="*/ 1436 w 187452"/>
                  <a:gd name="connsiteY5" fmla="*/ 57275 h 4719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87452" h="471973">
                    <a:moveTo>
                      <a:pt x="182380" y="0"/>
                    </a:moveTo>
                    <a:cubicBezTo>
                      <a:pt x="184071" y="157324"/>
                      <a:pt x="185761" y="314649"/>
                      <a:pt x="187452" y="471973"/>
                    </a:cubicBezTo>
                    <a:lnTo>
                      <a:pt x="187452" y="471973"/>
                    </a:lnTo>
                    <a:lnTo>
                      <a:pt x="0" y="471973"/>
                    </a:lnTo>
                    <a:lnTo>
                      <a:pt x="0" y="471973"/>
                    </a:lnTo>
                    <a:cubicBezTo>
                      <a:pt x="479" y="333740"/>
                      <a:pt x="957" y="195508"/>
                      <a:pt x="1436" y="57275"/>
                    </a:cubicBezTo>
                  </a:path>
                </a:pathLst>
              </a:custGeom>
              <a:pattFill prst="plaid">
                <a:fgClr>
                  <a:srgbClr val="FF99CC"/>
                </a:fgClr>
                <a:bgClr>
                  <a:srgbClr val="FFCCFF"/>
                </a:bgClr>
              </a:patt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387" name="グループ化 1386">
              <a:extLst>
                <a:ext uri="{FF2B5EF4-FFF2-40B4-BE49-F238E27FC236}">
                  <a16:creationId xmlns:a16="http://schemas.microsoft.com/office/drawing/2014/main" id="{23BD68EA-2DA8-4804-942A-060167C818DB}"/>
                </a:ext>
              </a:extLst>
            </p:cNvPr>
            <p:cNvGrpSpPr/>
            <p:nvPr/>
          </p:nvGrpSpPr>
          <p:grpSpPr>
            <a:xfrm>
              <a:off x="669511" y="4040269"/>
              <a:ext cx="2691442" cy="2395460"/>
              <a:chOff x="-2234242" y="1154189"/>
              <a:chExt cx="2691442" cy="2395460"/>
            </a:xfrm>
          </p:grpSpPr>
          <p:grpSp>
            <p:nvGrpSpPr>
              <p:cNvPr id="1388" name="グループ化 1387">
                <a:extLst>
                  <a:ext uri="{FF2B5EF4-FFF2-40B4-BE49-F238E27FC236}">
                    <a16:creationId xmlns:a16="http://schemas.microsoft.com/office/drawing/2014/main" id="{560679B0-4837-440A-ACE7-D48FD2A145FA}"/>
                  </a:ext>
                </a:extLst>
              </p:cNvPr>
              <p:cNvGrpSpPr/>
              <p:nvPr/>
            </p:nvGrpSpPr>
            <p:grpSpPr>
              <a:xfrm>
                <a:off x="-1099246" y="1852160"/>
                <a:ext cx="427844" cy="904346"/>
                <a:chOff x="2094997" y="1804056"/>
                <a:chExt cx="476250" cy="965022"/>
              </a:xfrm>
            </p:grpSpPr>
            <p:sp>
              <p:nvSpPr>
                <p:cNvPr id="1401" name="四角形: 上の 2 つの角を丸める 1400">
                  <a:extLst>
                    <a:ext uri="{FF2B5EF4-FFF2-40B4-BE49-F238E27FC236}">
                      <a16:creationId xmlns:a16="http://schemas.microsoft.com/office/drawing/2014/main" id="{82D81C3C-BC69-4CE5-8B83-23FA9FC53DE0}"/>
                    </a:ext>
                  </a:extLst>
                </p:cNvPr>
                <p:cNvSpPr/>
                <p:nvPr/>
              </p:nvSpPr>
              <p:spPr>
                <a:xfrm>
                  <a:off x="2106651" y="2195513"/>
                  <a:ext cx="452941" cy="573565"/>
                </a:xfrm>
                <a:prstGeom prst="round2SameRect">
                  <a:avLst/>
                </a:prstGeom>
                <a:solidFill>
                  <a:schemeClr val="bg2">
                    <a:lumMod val="75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402" name="正方形/長方形 1401">
                  <a:extLst>
                    <a:ext uri="{FF2B5EF4-FFF2-40B4-BE49-F238E27FC236}">
                      <a16:creationId xmlns:a16="http://schemas.microsoft.com/office/drawing/2014/main" id="{B0145451-A086-43F0-911E-3BC2659B66EC}"/>
                    </a:ext>
                  </a:extLst>
                </p:cNvPr>
                <p:cNvSpPr/>
                <p:nvPr/>
              </p:nvSpPr>
              <p:spPr>
                <a:xfrm>
                  <a:off x="2281826" y="1978818"/>
                  <a:ext cx="97551" cy="790260"/>
                </a:xfrm>
                <a:prstGeom prst="rect">
                  <a:avLst/>
                </a:prstGeom>
                <a:solidFill>
                  <a:schemeClr val="accent4">
                    <a:lumMod val="20000"/>
                    <a:lumOff val="8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403" name="四角形: 角を丸くする 1402">
                  <a:extLst>
                    <a:ext uri="{FF2B5EF4-FFF2-40B4-BE49-F238E27FC236}">
                      <a16:creationId xmlns:a16="http://schemas.microsoft.com/office/drawing/2014/main" id="{CF724A94-E305-42FC-ABC9-D5E17A075552}"/>
                    </a:ext>
                  </a:extLst>
                </p:cNvPr>
                <p:cNvSpPr/>
                <p:nvPr/>
              </p:nvSpPr>
              <p:spPr>
                <a:xfrm>
                  <a:off x="2094997" y="1804056"/>
                  <a:ext cx="476250" cy="229709"/>
                </a:xfrm>
                <a:prstGeom prst="roundRect">
                  <a:avLst/>
                </a:prstGeom>
                <a:solidFill>
                  <a:schemeClr val="accent4">
                    <a:lumMod val="20000"/>
                    <a:lumOff val="8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404" name="四角形: 角を丸くする 1403">
                  <a:extLst>
                    <a:ext uri="{FF2B5EF4-FFF2-40B4-BE49-F238E27FC236}">
                      <a16:creationId xmlns:a16="http://schemas.microsoft.com/office/drawing/2014/main" id="{F94C0D55-5C2C-43C7-B478-BF2CBE2866C6}"/>
                    </a:ext>
                  </a:extLst>
                </p:cNvPr>
                <p:cNvSpPr/>
                <p:nvPr/>
              </p:nvSpPr>
              <p:spPr>
                <a:xfrm>
                  <a:off x="2118306" y="1828801"/>
                  <a:ext cx="429632" cy="180220"/>
                </a:xfrm>
                <a:prstGeom prst="roundRect">
                  <a:avLst/>
                </a:prstGeom>
                <a:solidFill>
                  <a:schemeClr val="tx1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405" name="フリーフォーム: 図形 1404">
                  <a:extLst>
                    <a:ext uri="{FF2B5EF4-FFF2-40B4-BE49-F238E27FC236}">
                      <a16:creationId xmlns:a16="http://schemas.microsoft.com/office/drawing/2014/main" id="{8C84DC42-6D85-4037-8A20-79DF4143A45A}"/>
                    </a:ext>
                  </a:extLst>
                </p:cNvPr>
                <p:cNvSpPr/>
                <p:nvPr/>
              </p:nvSpPr>
              <p:spPr>
                <a:xfrm flipH="1">
                  <a:off x="2515943" y="1839097"/>
                  <a:ext cx="19089" cy="117680"/>
                </a:xfrm>
                <a:custGeom>
                  <a:avLst/>
                  <a:gdLst>
                    <a:gd name="connsiteX0" fmla="*/ 22860 w 45720"/>
                    <a:gd name="connsiteY0" fmla="*/ 92870 h 273091"/>
                    <a:gd name="connsiteX1" fmla="*/ 45720 w 45720"/>
                    <a:gd name="connsiteY1" fmla="*/ 115730 h 273091"/>
                    <a:gd name="connsiteX2" fmla="*/ 45719 w 45720"/>
                    <a:gd name="connsiteY2" fmla="*/ 250231 h 273091"/>
                    <a:gd name="connsiteX3" fmla="*/ 22859 w 45720"/>
                    <a:gd name="connsiteY3" fmla="*/ 273091 h 273091"/>
                    <a:gd name="connsiteX4" fmla="*/ 22860 w 45720"/>
                    <a:gd name="connsiteY4" fmla="*/ 273090 h 273091"/>
                    <a:gd name="connsiteX5" fmla="*/ 0 w 45720"/>
                    <a:gd name="connsiteY5" fmla="*/ 250230 h 273091"/>
                    <a:gd name="connsiteX6" fmla="*/ 0 w 45720"/>
                    <a:gd name="connsiteY6" fmla="*/ 115730 h 273091"/>
                    <a:gd name="connsiteX7" fmla="*/ 22860 w 45720"/>
                    <a:gd name="connsiteY7" fmla="*/ 92870 h 273091"/>
                    <a:gd name="connsiteX8" fmla="*/ 22860 w 45720"/>
                    <a:gd name="connsiteY8" fmla="*/ 0 h 273091"/>
                    <a:gd name="connsiteX9" fmla="*/ 45720 w 45720"/>
                    <a:gd name="connsiteY9" fmla="*/ 22860 h 273091"/>
                    <a:gd name="connsiteX10" fmla="*/ 45719 w 45720"/>
                    <a:gd name="connsiteY10" fmla="*/ 38299 h 273091"/>
                    <a:gd name="connsiteX11" fmla="*/ 22859 w 45720"/>
                    <a:gd name="connsiteY11" fmla="*/ 61159 h 273091"/>
                    <a:gd name="connsiteX12" fmla="*/ 22860 w 45720"/>
                    <a:gd name="connsiteY12" fmla="*/ 61158 h 273091"/>
                    <a:gd name="connsiteX13" fmla="*/ 0 w 45720"/>
                    <a:gd name="connsiteY13" fmla="*/ 38298 h 273091"/>
                    <a:gd name="connsiteX14" fmla="*/ 0 w 45720"/>
                    <a:gd name="connsiteY14" fmla="*/ 22860 h 273091"/>
                    <a:gd name="connsiteX15" fmla="*/ 22860 w 45720"/>
                    <a:gd name="connsiteY15" fmla="*/ 0 h 2730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45720" h="273091">
                      <a:moveTo>
                        <a:pt x="22860" y="92870"/>
                      </a:moveTo>
                      <a:cubicBezTo>
                        <a:pt x="35485" y="92870"/>
                        <a:pt x="45720" y="103105"/>
                        <a:pt x="45720" y="115730"/>
                      </a:cubicBezTo>
                      <a:cubicBezTo>
                        <a:pt x="45720" y="160564"/>
                        <a:pt x="45719" y="205397"/>
                        <a:pt x="45719" y="250231"/>
                      </a:cubicBezTo>
                      <a:cubicBezTo>
                        <a:pt x="45719" y="262856"/>
                        <a:pt x="35484" y="273091"/>
                        <a:pt x="22859" y="273091"/>
                      </a:cubicBezTo>
                      <a:lnTo>
                        <a:pt x="22860" y="273090"/>
                      </a:lnTo>
                      <a:cubicBezTo>
                        <a:pt x="10235" y="273090"/>
                        <a:pt x="0" y="262855"/>
                        <a:pt x="0" y="250230"/>
                      </a:cubicBezTo>
                      <a:lnTo>
                        <a:pt x="0" y="115730"/>
                      </a:lnTo>
                      <a:cubicBezTo>
                        <a:pt x="0" y="103105"/>
                        <a:pt x="10235" y="92870"/>
                        <a:pt x="22860" y="92870"/>
                      </a:cubicBezTo>
                      <a:close/>
                      <a:moveTo>
                        <a:pt x="22860" y="0"/>
                      </a:moveTo>
                      <a:cubicBezTo>
                        <a:pt x="35485" y="0"/>
                        <a:pt x="45720" y="10235"/>
                        <a:pt x="45720" y="22860"/>
                      </a:cubicBezTo>
                      <a:cubicBezTo>
                        <a:pt x="45720" y="28006"/>
                        <a:pt x="45719" y="33153"/>
                        <a:pt x="45719" y="38299"/>
                      </a:cubicBezTo>
                      <a:cubicBezTo>
                        <a:pt x="45719" y="50924"/>
                        <a:pt x="35484" y="61159"/>
                        <a:pt x="22859" y="61159"/>
                      </a:cubicBezTo>
                      <a:lnTo>
                        <a:pt x="22860" y="61158"/>
                      </a:lnTo>
                      <a:cubicBezTo>
                        <a:pt x="10235" y="61158"/>
                        <a:pt x="0" y="50923"/>
                        <a:pt x="0" y="38298"/>
                      </a:cubicBezTo>
                      <a:lnTo>
                        <a:pt x="0" y="22860"/>
                      </a:lnTo>
                      <a:cubicBezTo>
                        <a:pt x="0" y="10235"/>
                        <a:pt x="10235" y="0"/>
                        <a:pt x="22860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1389" name="正方形/長方形 1388">
                <a:extLst>
                  <a:ext uri="{FF2B5EF4-FFF2-40B4-BE49-F238E27FC236}">
                    <a16:creationId xmlns:a16="http://schemas.microsoft.com/office/drawing/2014/main" id="{39C77219-B495-4DE2-804B-095AA583F9FB}"/>
                  </a:ext>
                </a:extLst>
              </p:cNvPr>
              <p:cNvSpPr/>
              <p:nvPr/>
            </p:nvSpPr>
            <p:spPr>
              <a:xfrm>
                <a:off x="-463304" y="2614939"/>
                <a:ext cx="520382" cy="175578"/>
              </a:xfrm>
              <a:prstGeom prst="rect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390" name="正方形/長方形 1389">
                <a:extLst>
                  <a:ext uri="{FF2B5EF4-FFF2-40B4-BE49-F238E27FC236}">
                    <a16:creationId xmlns:a16="http://schemas.microsoft.com/office/drawing/2014/main" id="{A497A074-2180-4598-889A-1DB9F89CF83B}"/>
                  </a:ext>
                </a:extLst>
              </p:cNvPr>
              <p:cNvSpPr/>
              <p:nvPr/>
            </p:nvSpPr>
            <p:spPr>
              <a:xfrm>
                <a:off x="-206764" y="2098465"/>
                <a:ext cx="601662" cy="670614"/>
              </a:xfrm>
              <a:prstGeom prst="rect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391" name="正方形/長方形 1390">
                <a:extLst>
                  <a:ext uri="{FF2B5EF4-FFF2-40B4-BE49-F238E27FC236}">
                    <a16:creationId xmlns:a16="http://schemas.microsoft.com/office/drawing/2014/main" id="{A286772B-5BA2-4DED-92EA-FD25C971B6B6}"/>
                  </a:ext>
                </a:extLst>
              </p:cNvPr>
              <p:cNvSpPr/>
              <p:nvPr/>
            </p:nvSpPr>
            <p:spPr>
              <a:xfrm>
                <a:off x="-144852" y="2257425"/>
                <a:ext cx="76200" cy="511654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392" name="台形 1391">
                <a:extLst>
                  <a:ext uri="{FF2B5EF4-FFF2-40B4-BE49-F238E27FC236}">
                    <a16:creationId xmlns:a16="http://schemas.microsoft.com/office/drawing/2014/main" id="{E9151D6B-6EB8-4340-80A0-DB400A616699}"/>
                  </a:ext>
                </a:extLst>
              </p:cNvPr>
              <p:cNvSpPr/>
              <p:nvPr/>
            </p:nvSpPr>
            <p:spPr>
              <a:xfrm>
                <a:off x="60084" y="1733550"/>
                <a:ext cx="138457" cy="318727"/>
              </a:xfrm>
              <a:prstGeom prst="trapezoid">
                <a:avLst/>
              </a:prstGeom>
              <a:solidFill>
                <a:schemeClr val="bg1">
                  <a:lumMod val="8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393" name="正方形/長方形 2">
                <a:extLst>
                  <a:ext uri="{FF2B5EF4-FFF2-40B4-BE49-F238E27FC236}">
                    <a16:creationId xmlns:a16="http://schemas.microsoft.com/office/drawing/2014/main" id="{F185DC54-F023-4622-B8E8-AB83FB906CBF}"/>
                  </a:ext>
                </a:extLst>
              </p:cNvPr>
              <p:cNvSpPr/>
              <p:nvPr/>
            </p:nvSpPr>
            <p:spPr>
              <a:xfrm>
                <a:off x="-2145102" y="2769078"/>
                <a:ext cx="2540000" cy="780571"/>
              </a:xfrm>
              <a:custGeom>
                <a:avLst/>
                <a:gdLst>
                  <a:gd name="connsiteX0" fmla="*/ 0 w 1676400"/>
                  <a:gd name="connsiteY0" fmla="*/ 0 h 1676400"/>
                  <a:gd name="connsiteX1" fmla="*/ 1676400 w 1676400"/>
                  <a:gd name="connsiteY1" fmla="*/ 0 h 1676400"/>
                  <a:gd name="connsiteX2" fmla="*/ 1676400 w 1676400"/>
                  <a:gd name="connsiteY2" fmla="*/ 1676400 h 1676400"/>
                  <a:gd name="connsiteX3" fmla="*/ 0 w 1676400"/>
                  <a:gd name="connsiteY3" fmla="*/ 1676400 h 1676400"/>
                  <a:gd name="connsiteX4" fmla="*/ 0 w 1676400"/>
                  <a:gd name="connsiteY4" fmla="*/ 0 h 1676400"/>
                  <a:gd name="connsiteX0" fmla="*/ 0 w 1676400"/>
                  <a:gd name="connsiteY0" fmla="*/ 0 h 1689100"/>
                  <a:gd name="connsiteX1" fmla="*/ 1676400 w 1676400"/>
                  <a:gd name="connsiteY1" fmla="*/ 0 h 1689100"/>
                  <a:gd name="connsiteX2" fmla="*/ 1676400 w 1676400"/>
                  <a:gd name="connsiteY2" fmla="*/ 1676400 h 1689100"/>
                  <a:gd name="connsiteX3" fmla="*/ 844550 w 1676400"/>
                  <a:gd name="connsiteY3" fmla="*/ 1689100 h 1689100"/>
                  <a:gd name="connsiteX4" fmla="*/ 0 w 1676400"/>
                  <a:gd name="connsiteY4" fmla="*/ 1676400 h 1689100"/>
                  <a:gd name="connsiteX5" fmla="*/ 0 w 1676400"/>
                  <a:gd name="connsiteY5" fmla="*/ 0 h 1689100"/>
                  <a:gd name="connsiteX0" fmla="*/ 844550 w 1676400"/>
                  <a:gd name="connsiteY0" fmla="*/ 1689100 h 1780540"/>
                  <a:gd name="connsiteX1" fmla="*/ 0 w 1676400"/>
                  <a:gd name="connsiteY1" fmla="*/ 1676400 h 1780540"/>
                  <a:gd name="connsiteX2" fmla="*/ 0 w 1676400"/>
                  <a:gd name="connsiteY2" fmla="*/ 0 h 1780540"/>
                  <a:gd name="connsiteX3" fmla="*/ 1676400 w 1676400"/>
                  <a:gd name="connsiteY3" fmla="*/ 0 h 1780540"/>
                  <a:gd name="connsiteX4" fmla="*/ 1676400 w 1676400"/>
                  <a:gd name="connsiteY4" fmla="*/ 1676400 h 1780540"/>
                  <a:gd name="connsiteX5" fmla="*/ 935990 w 1676400"/>
                  <a:gd name="connsiteY5" fmla="*/ 1780540 h 1780540"/>
                  <a:gd name="connsiteX0" fmla="*/ 844550 w 1676400"/>
                  <a:gd name="connsiteY0" fmla="*/ 1689100 h 1689100"/>
                  <a:gd name="connsiteX1" fmla="*/ 0 w 1676400"/>
                  <a:gd name="connsiteY1" fmla="*/ 1676400 h 1689100"/>
                  <a:gd name="connsiteX2" fmla="*/ 0 w 1676400"/>
                  <a:gd name="connsiteY2" fmla="*/ 0 h 1689100"/>
                  <a:gd name="connsiteX3" fmla="*/ 1676400 w 1676400"/>
                  <a:gd name="connsiteY3" fmla="*/ 0 h 1689100"/>
                  <a:gd name="connsiteX4" fmla="*/ 1676400 w 1676400"/>
                  <a:gd name="connsiteY4" fmla="*/ 1676400 h 1689100"/>
                  <a:gd name="connsiteX0" fmla="*/ 0 w 1676400"/>
                  <a:gd name="connsiteY0" fmla="*/ 1676400 h 1676400"/>
                  <a:gd name="connsiteX1" fmla="*/ 0 w 1676400"/>
                  <a:gd name="connsiteY1" fmla="*/ 0 h 1676400"/>
                  <a:gd name="connsiteX2" fmla="*/ 1676400 w 1676400"/>
                  <a:gd name="connsiteY2" fmla="*/ 0 h 1676400"/>
                  <a:gd name="connsiteX3" fmla="*/ 1676400 w 1676400"/>
                  <a:gd name="connsiteY3" fmla="*/ 1676400 h 1676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676400" h="1676400">
                    <a:moveTo>
                      <a:pt x="0" y="1676400"/>
                    </a:moveTo>
                    <a:lnTo>
                      <a:pt x="0" y="0"/>
                    </a:lnTo>
                    <a:lnTo>
                      <a:pt x="1676400" y="0"/>
                    </a:lnTo>
                    <a:lnTo>
                      <a:pt x="1676400" y="1676400"/>
                    </a:lnTo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394" name="正方形/長方形 1393">
                <a:extLst>
                  <a:ext uri="{FF2B5EF4-FFF2-40B4-BE49-F238E27FC236}">
                    <a16:creationId xmlns:a16="http://schemas.microsoft.com/office/drawing/2014/main" id="{49F2F897-5490-4404-BA1F-6447E7626E03}"/>
                  </a:ext>
                </a:extLst>
              </p:cNvPr>
              <p:cNvSpPr/>
              <p:nvPr/>
            </p:nvSpPr>
            <p:spPr>
              <a:xfrm>
                <a:off x="-2145102" y="2772135"/>
                <a:ext cx="2540000" cy="86264"/>
              </a:xfrm>
              <a:prstGeom prst="rect">
                <a:avLst/>
              </a:prstGeom>
              <a:solidFill>
                <a:srgbClr val="000000">
                  <a:alpha val="4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95" name="四角形: 上の 2 つの角を丸める 1394">
                <a:extLst>
                  <a:ext uri="{FF2B5EF4-FFF2-40B4-BE49-F238E27FC236}">
                    <a16:creationId xmlns:a16="http://schemas.microsoft.com/office/drawing/2014/main" id="{DF2B6D47-6B5D-45DA-BF5A-9CDDC5E54825}"/>
                  </a:ext>
                </a:extLst>
              </p:cNvPr>
              <p:cNvSpPr/>
              <p:nvPr/>
            </p:nvSpPr>
            <p:spPr>
              <a:xfrm>
                <a:off x="-2234242" y="2725947"/>
                <a:ext cx="2691442" cy="86264"/>
              </a:xfrm>
              <a:prstGeom prst="round2SameRect">
                <a:avLst>
                  <a:gd name="adj1" fmla="val 27709"/>
                  <a:gd name="adj2" fmla="val 0"/>
                </a:avLst>
              </a:prstGeom>
              <a:solidFill>
                <a:schemeClr val="bg1">
                  <a:lumMod val="8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396" name="フローチャート: 手操作入力 1395">
                <a:extLst>
                  <a:ext uri="{FF2B5EF4-FFF2-40B4-BE49-F238E27FC236}">
                    <a16:creationId xmlns:a16="http://schemas.microsoft.com/office/drawing/2014/main" id="{90D88FA1-CE2D-4A6B-8C53-E19BDB980DD8}"/>
                  </a:ext>
                </a:extLst>
              </p:cNvPr>
              <p:cNvSpPr/>
              <p:nvPr/>
            </p:nvSpPr>
            <p:spPr>
              <a:xfrm>
                <a:off x="-253306" y="2033765"/>
                <a:ext cx="710506" cy="86264"/>
              </a:xfrm>
              <a:prstGeom prst="flowChartManualInpu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397" name="グループ化 1396">
                <a:extLst>
                  <a:ext uri="{FF2B5EF4-FFF2-40B4-BE49-F238E27FC236}">
                    <a16:creationId xmlns:a16="http://schemas.microsoft.com/office/drawing/2014/main" id="{FCED172B-FB0A-400E-868F-9C3522EE25CB}"/>
                  </a:ext>
                </a:extLst>
              </p:cNvPr>
              <p:cNvGrpSpPr/>
              <p:nvPr/>
            </p:nvGrpSpPr>
            <p:grpSpPr>
              <a:xfrm rot="353465">
                <a:off x="-16014" y="1154189"/>
                <a:ext cx="199773" cy="822672"/>
                <a:chOff x="2811218" y="347664"/>
                <a:chExt cx="199773" cy="822672"/>
              </a:xfrm>
            </p:grpSpPr>
            <p:sp>
              <p:nvSpPr>
                <p:cNvPr id="1399" name="八角形 28">
                  <a:extLst>
                    <a:ext uri="{FF2B5EF4-FFF2-40B4-BE49-F238E27FC236}">
                      <a16:creationId xmlns:a16="http://schemas.microsoft.com/office/drawing/2014/main" id="{D547DC91-9967-40C7-A739-284973A92932}"/>
                    </a:ext>
                  </a:extLst>
                </p:cNvPr>
                <p:cNvSpPr/>
                <p:nvPr/>
              </p:nvSpPr>
              <p:spPr>
                <a:xfrm rot="5400000">
                  <a:off x="2728914" y="716809"/>
                  <a:ext cx="479772" cy="84382"/>
                </a:xfrm>
                <a:custGeom>
                  <a:avLst/>
                  <a:gdLst>
                    <a:gd name="connsiteX0" fmla="*/ 0 w 1160707"/>
                    <a:gd name="connsiteY0" fmla="*/ 106012 h 361950"/>
                    <a:gd name="connsiteX1" fmla="*/ 106012 w 1160707"/>
                    <a:gd name="connsiteY1" fmla="*/ 0 h 361950"/>
                    <a:gd name="connsiteX2" fmla="*/ 1054695 w 1160707"/>
                    <a:gd name="connsiteY2" fmla="*/ 0 h 361950"/>
                    <a:gd name="connsiteX3" fmla="*/ 1160707 w 1160707"/>
                    <a:gd name="connsiteY3" fmla="*/ 106012 h 361950"/>
                    <a:gd name="connsiteX4" fmla="*/ 1160707 w 1160707"/>
                    <a:gd name="connsiteY4" fmla="*/ 255938 h 361950"/>
                    <a:gd name="connsiteX5" fmla="*/ 1054695 w 1160707"/>
                    <a:gd name="connsiteY5" fmla="*/ 361950 h 361950"/>
                    <a:gd name="connsiteX6" fmla="*/ 106012 w 1160707"/>
                    <a:gd name="connsiteY6" fmla="*/ 361950 h 361950"/>
                    <a:gd name="connsiteX7" fmla="*/ 0 w 1160707"/>
                    <a:gd name="connsiteY7" fmla="*/ 255938 h 361950"/>
                    <a:gd name="connsiteX8" fmla="*/ 0 w 1160707"/>
                    <a:gd name="connsiteY8" fmla="*/ 106012 h 361950"/>
                    <a:gd name="connsiteX0" fmla="*/ 0 w 1160707"/>
                    <a:gd name="connsiteY0" fmla="*/ 106012 h 361950"/>
                    <a:gd name="connsiteX1" fmla="*/ 106012 w 1160707"/>
                    <a:gd name="connsiteY1" fmla="*/ 0 h 361950"/>
                    <a:gd name="connsiteX2" fmla="*/ 1054695 w 1160707"/>
                    <a:gd name="connsiteY2" fmla="*/ 0 h 361950"/>
                    <a:gd name="connsiteX3" fmla="*/ 1160707 w 1160707"/>
                    <a:gd name="connsiteY3" fmla="*/ 106012 h 361950"/>
                    <a:gd name="connsiteX4" fmla="*/ 1160707 w 1160707"/>
                    <a:gd name="connsiteY4" fmla="*/ 255938 h 361950"/>
                    <a:gd name="connsiteX5" fmla="*/ 1054695 w 1160707"/>
                    <a:gd name="connsiteY5" fmla="*/ 361950 h 361950"/>
                    <a:gd name="connsiteX6" fmla="*/ 0 w 1160707"/>
                    <a:gd name="connsiteY6" fmla="*/ 255938 h 361950"/>
                    <a:gd name="connsiteX7" fmla="*/ 0 w 1160707"/>
                    <a:gd name="connsiteY7" fmla="*/ 106012 h 361950"/>
                    <a:gd name="connsiteX0" fmla="*/ 0 w 1160707"/>
                    <a:gd name="connsiteY0" fmla="*/ 106012 h 255938"/>
                    <a:gd name="connsiteX1" fmla="*/ 106012 w 1160707"/>
                    <a:gd name="connsiteY1" fmla="*/ 0 h 255938"/>
                    <a:gd name="connsiteX2" fmla="*/ 1054695 w 1160707"/>
                    <a:gd name="connsiteY2" fmla="*/ 0 h 255938"/>
                    <a:gd name="connsiteX3" fmla="*/ 1160707 w 1160707"/>
                    <a:gd name="connsiteY3" fmla="*/ 106012 h 255938"/>
                    <a:gd name="connsiteX4" fmla="*/ 1160707 w 1160707"/>
                    <a:gd name="connsiteY4" fmla="*/ 255938 h 255938"/>
                    <a:gd name="connsiteX5" fmla="*/ 0 w 1160707"/>
                    <a:gd name="connsiteY5" fmla="*/ 255938 h 255938"/>
                    <a:gd name="connsiteX6" fmla="*/ 0 w 1160707"/>
                    <a:gd name="connsiteY6" fmla="*/ 106012 h 2559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160707" h="255938">
                      <a:moveTo>
                        <a:pt x="0" y="106012"/>
                      </a:moveTo>
                      <a:lnTo>
                        <a:pt x="106012" y="0"/>
                      </a:lnTo>
                      <a:lnTo>
                        <a:pt x="1054695" y="0"/>
                      </a:lnTo>
                      <a:lnTo>
                        <a:pt x="1160707" y="106012"/>
                      </a:lnTo>
                      <a:lnTo>
                        <a:pt x="1160707" y="255938"/>
                      </a:lnTo>
                      <a:lnTo>
                        <a:pt x="0" y="255938"/>
                      </a:lnTo>
                      <a:lnTo>
                        <a:pt x="0" y="106012"/>
                      </a:lnTo>
                      <a:close/>
                    </a:path>
                  </a:pathLst>
                </a:custGeom>
                <a:solidFill>
                  <a:schemeClr val="accent4">
                    <a:lumMod val="40000"/>
                    <a:lumOff val="6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400" name="八角形 28">
                  <a:extLst>
                    <a:ext uri="{FF2B5EF4-FFF2-40B4-BE49-F238E27FC236}">
                      <a16:creationId xmlns:a16="http://schemas.microsoft.com/office/drawing/2014/main" id="{216C8703-4D01-4F54-83CA-21C8FA11CF2A}"/>
                    </a:ext>
                  </a:extLst>
                </p:cNvPr>
                <p:cNvSpPr/>
                <p:nvPr/>
              </p:nvSpPr>
              <p:spPr>
                <a:xfrm rot="5400000">
                  <a:off x="2465885" y="692997"/>
                  <a:ext cx="822672" cy="132006"/>
                </a:xfrm>
                <a:custGeom>
                  <a:avLst/>
                  <a:gdLst>
                    <a:gd name="connsiteX0" fmla="*/ 0 w 1160707"/>
                    <a:gd name="connsiteY0" fmla="*/ 106012 h 361950"/>
                    <a:gd name="connsiteX1" fmla="*/ 106012 w 1160707"/>
                    <a:gd name="connsiteY1" fmla="*/ 0 h 361950"/>
                    <a:gd name="connsiteX2" fmla="*/ 1054695 w 1160707"/>
                    <a:gd name="connsiteY2" fmla="*/ 0 h 361950"/>
                    <a:gd name="connsiteX3" fmla="*/ 1160707 w 1160707"/>
                    <a:gd name="connsiteY3" fmla="*/ 106012 h 361950"/>
                    <a:gd name="connsiteX4" fmla="*/ 1160707 w 1160707"/>
                    <a:gd name="connsiteY4" fmla="*/ 255938 h 361950"/>
                    <a:gd name="connsiteX5" fmla="*/ 1054695 w 1160707"/>
                    <a:gd name="connsiteY5" fmla="*/ 361950 h 361950"/>
                    <a:gd name="connsiteX6" fmla="*/ 106012 w 1160707"/>
                    <a:gd name="connsiteY6" fmla="*/ 361950 h 361950"/>
                    <a:gd name="connsiteX7" fmla="*/ 0 w 1160707"/>
                    <a:gd name="connsiteY7" fmla="*/ 255938 h 361950"/>
                    <a:gd name="connsiteX8" fmla="*/ 0 w 1160707"/>
                    <a:gd name="connsiteY8" fmla="*/ 106012 h 361950"/>
                    <a:gd name="connsiteX0" fmla="*/ 0 w 1160707"/>
                    <a:gd name="connsiteY0" fmla="*/ 106012 h 361950"/>
                    <a:gd name="connsiteX1" fmla="*/ 106012 w 1160707"/>
                    <a:gd name="connsiteY1" fmla="*/ 0 h 361950"/>
                    <a:gd name="connsiteX2" fmla="*/ 1054695 w 1160707"/>
                    <a:gd name="connsiteY2" fmla="*/ 0 h 361950"/>
                    <a:gd name="connsiteX3" fmla="*/ 1160707 w 1160707"/>
                    <a:gd name="connsiteY3" fmla="*/ 106012 h 361950"/>
                    <a:gd name="connsiteX4" fmla="*/ 1160707 w 1160707"/>
                    <a:gd name="connsiteY4" fmla="*/ 255938 h 361950"/>
                    <a:gd name="connsiteX5" fmla="*/ 1054695 w 1160707"/>
                    <a:gd name="connsiteY5" fmla="*/ 361950 h 361950"/>
                    <a:gd name="connsiteX6" fmla="*/ 0 w 1160707"/>
                    <a:gd name="connsiteY6" fmla="*/ 255938 h 361950"/>
                    <a:gd name="connsiteX7" fmla="*/ 0 w 1160707"/>
                    <a:gd name="connsiteY7" fmla="*/ 106012 h 361950"/>
                    <a:gd name="connsiteX0" fmla="*/ 0 w 1160707"/>
                    <a:gd name="connsiteY0" fmla="*/ 106012 h 255938"/>
                    <a:gd name="connsiteX1" fmla="*/ 106012 w 1160707"/>
                    <a:gd name="connsiteY1" fmla="*/ 0 h 255938"/>
                    <a:gd name="connsiteX2" fmla="*/ 1054695 w 1160707"/>
                    <a:gd name="connsiteY2" fmla="*/ 0 h 255938"/>
                    <a:gd name="connsiteX3" fmla="*/ 1160707 w 1160707"/>
                    <a:gd name="connsiteY3" fmla="*/ 106012 h 255938"/>
                    <a:gd name="connsiteX4" fmla="*/ 1160707 w 1160707"/>
                    <a:gd name="connsiteY4" fmla="*/ 255938 h 255938"/>
                    <a:gd name="connsiteX5" fmla="*/ 0 w 1160707"/>
                    <a:gd name="connsiteY5" fmla="*/ 255938 h 255938"/>
                    <a:gd name="connsiteX6" fmla="*/ 0 w 1160707"/>
                    <a:gd name="connsiteY6" fmla="*/ 106012 h 2559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160707" h="255938">
                      <a:moveTo>
                        <a:pt x="0" y="106012"/>
                      </a:moveTo>
                      <a:lnTo>
                        <a:pt x="106012" y="0"/>
                      </a:lnTo>
                      <a:lnTo>
                        <a:pt x="1054695" y="0"/>
                      </a:lnTo>
                      <a:lnTo>
                        <a:pt x="1160707" y="106012"/>
                      </a:lnTo>
                      <a:lnTo>
                        <a:pt x="1160707" y="255938"/>
                      </a:lnTo>
                      <a:lnTo>
                        <a:pt x="0" y="255938"/>
                      </a:lnTo>
                      <a:lnTo>
                        <a:pt x="0" y="106012"/>
                      </a:lnTo>
                      <a:close/>
                    </a:path>
                  </a:pathLst>
                </a:custGeom>
                <a:solidFill>
                  <a:schemeClr val="accent4">
                    <a:lumMod val="40000"/>
                    <a:lumOff val="6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1398" name="四角形: 上の 2 つの角を丸める 1397">
                <a:extLst>
                  <a:ext uri="{FF2B5EF4-FFF2-40B4-BE49-F238E27FC236}">
                    <a16:creationId xmlns:a16="http://schemas.microsoft.com/office/drawing/2014/main" id="{9CC1802E-B6E2-4967-84F4-08EE4F542A6C}"/>
                  </a:ext>
                </a:extLst>
              </p:cNvPr>
              <p:cNvSpPr/>
              <p:nvPr/>
            </p:nvSpPr>
            <p:spPr>
              <a:xfrm>
                <a:off x="-269066" y="2210043"/>
                <a:ext cx="334873" cy="86265"/>
              </a:xfrm>
              <a:prstGeom prst="round2SameRect">
                <a:avLst>
                  <a:gd name="adj1" fmla="val 6309"/>
                  <a:gd name="adj2" fmla="val 50000"/>
                </a:avLst>
              </a:prstGeom>
              <a:solidFill>
                <a:schemeClr val="accent4">
                  <a:lumMod val="20000"/>
                  <a:lumOff val="80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3C434AB9-8354-46FA-874E-CE8CB267360A}"/>
              </a:ext>
            </a:extLst>
          </p:cNvPr>
          <p:cNvGrpSpPr/>
          <p:nvPr/>
        </p:nvGrpSpPr>
        <p:grpSpPr>
          <a:xfrm>
            <a:off x="662948" y="908761"/>
            <a:ext cx="2691442" cy="2644973"/>
            <a:chOff x="662948" y="908761"/>
            <a:chExt cx="2691442" cy="2644973"/>
          </a:xfrm>
        </p:grpSpPr>
        <p:grpSp>
          <p:nvGrpSpPr>
            <p:cNvPr id="683" name="グループ化 682">
              <a:extLst>
                <a:ext uri="{FF2B5EF4-FFF2-40B4-BE49-F238E27FC236}">
                  <a16:creationId xmlns:a16="http://schemas.microsoft.com/office/drawing/2014/main" id="{399DCBD5-F3C8-43C1-9138-AABB5A6943E4}"/>
                </a:ext>
              </a:extLst>
            </p:cNvPr>
            <p:cNvGrpSpPr/>
            <p:nvPr/>
          </p:nvGrpSpPr>
          <p:grpSpPr>
            <a:xfrm>
              <a:off x="1739312" y="908761"/>
              <a:ext cx="1012801" cy="1832527"/>
              <a:chOff x="1274578" y="1211272"/>
              <a:chExt cx="1477535" cy="2673401"/>
            </a:xfrm>
          </p:grpSpPr>
          <p:grpSp>
            <p:nvGrpSpPr>
              <p:cNvPr id="684" name="グループ化 683">
                <a:extLst>
                  <a:ext uri="{FF2B5EF4-FFF2-40B4-BE49-F238E27FC236}">
                    <a16:creationId xmlns:a16="http://schemas.microsoft.com/office/drawing/2014/main" id="{CA90176F-AD0B-4E7B-9ED1-BD9C791962D8}"/>
                  </a:ext>
                </a:extLst>
              </p:cNvPr>
              <p:cNvGrpSpPr/>
              <p:nvPr/>
            </p:nvGrpSpPr>
            <p:grpSpPr>
              <a:xfrm>
                <a:off x="1274578" y="1211272"/>
                <a:ext cx="1477535" cy="2331997"/>
                <a:chOff x="1274578" y="1211272"/>
                <a:chExt cx="1477535" cy="2331997"/>
              </a:xfrm>
            </p:grpSpPr>
            <p:grpSp>
              <p:nvGrpSpPr>
                <p:cNvPr id="689" name="グループ化 688">
                  <a:extLst>
                    <a:ext uri="{FF2B5EF4-FFF2-40B4-BE49-F238E27FC236}">
                      <a16:creationId xmlns:a16="http://schemas.microsoft.com/office/drawing/2014/main" id="{9C4A95F5-375E-418B-A633-1FBA751DB6C7}"/>
                    </a:ext>
                  </a:extLst>
                </p:cNvPr>
                <p:cNvGrpSpPr/>
                <p:nvPr/>
              </p:nvGrpSpPr>
              <p:grpSpPr>
                <a:xfrm>
                  <a:off x="1440974" y="1211272"/>
                  <a:ext cx="1193236" cy="2331997"/>
                  <a:chOff x="1440974" y="1211272"/>
                  <a:chExt cx="1193236" cy="2331997"/>
                </a:xfrm>
              </p:grpSpPr>
              <p:grpSp>
                <p:nvGrpSpPr>
                  <p:cNvPr id="721" name="グループ化 720">
                    <a:extLst>
                      <a:ext uri="{FF2B5EF4-FFF2-40B4-BE49-F238E27FC236}">
                        <a16:creationId xmlns:a16="http://schemas.microsoft.com/office/drawing/2014/main" id="{731BA81E-D501-4D2F-B2EB-0DEFDEA53E10}"/>
                      </a:ext>
                    </a:extLst>
                  </p:cNvPr>
                  <p:cNvGrpSpPr/>
                  <p:nvPr/>
                </p:nvGrpSpPr>
                <p:grpSpPr>
                  <a:xfrm rot="16200000" flipH="1">
                    <a:off x="1552549" y="2274879"/>
                    <a:ext cx="296112" cy="296112"/>
                    <a:chOff x="6070600" y="2196792"/>
                    <a:chExt cx="296112" cy="296112"/>
                  </a:xfrm>
                  <a:solidFill>
                    <a:srgbClr val="FFCC00"/>
                  </a:solidFill>
                </p:grpSpPr>
                <p:sp>
                  <p:nvSpPr>
                    <p:cNvPr id="757" name="涙形 756">
                      <a:extLst>
                        <a:ext uri="{FF2B5EF4-FFF2-40B4-BE49-F238E27FC236}">
                          <a16:creationId xmlns:a16="http://schemas.microsoft.com/office/drawing/2014/main" id="{8DE96070-EC3D-4C05-AB02-AC056A82EE3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070600" y="2196792"/>
                      <a:ext cx="296112" cy="296112"/>
                    </a:xfrm>
                    <a:prstGeom prst="teardrop">
                      <a:avLst>
                        <a:gd name="adj" fmla="val 117691"/>
                      </a:avLst>
                    </a:prstGeom>
                    <a:grpFill/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758" name="涙形 757">
                      <a:extLst>
                        <a:ext uri="{FF2B5EF4-FFF2-40B4-BE49-F238E27FC236}">
                          <a16:creationId xmlns:a16="http://schemas.microsoft.com/office/drawing/2014/main" id="{70163EE5-B1DB-40C5-A04A-DA0CCDE3009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120199" y="2250982"/>
                      <a:ext cx="187732" cy="187732"/>
                    </a:xfrm>
                    <a:prstGeom prst="teardrop">
                      <a:avLst>
                        <a:gd name="adj" fmla="val 117691"/>
                      </a:avLst>
                    </a:prstGeom>
                    <a:solidFill>
                      <a:srgbClr val="FF6600"/>
                    </a:solidFill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722" name="グループ化 721">
                    <a:extLst>
                      <a:ext uri="{FF2B5EF4-FFF2-40B4-BE49-F238E27FC236}">
                        <a16:creationId xmlns:a16="http://schemas.microsoft.com/office/drawing/2014/main" id="{13328CB5-3487-41F6-AA5B-FD5896F9B338}"/>
                      </a:ext>
                    </a:extLst>
                  </p:cNvPr>
                  <p:cNvGrpSpPr/>
                  <p:nvPr/>
                </p:nvGrpSpPr>
                <p:grpSpPr>
                  <a:xfrm rot="5400000">
                    <a:off x="2200646" y="2274879"/>
                    <a:ext cx="296112" cy="296112"/>
                    <a:chOff x="6070600" y="2196792"/>
                    <a:chExt cx="296112" cy="296112"/>
                  </a:xfrm>
                  <a:solidFill>
                    <a:srgbClr val="FFCC00"/>
                  </a:solidFill>
                </p:grpSpPr>
                <p:sp>
                  <p:nvSpPr>
                    <p:cNvPr id="755" name="涙形 754">
                      <a:extLst>
                        <a:ext uri="{FF2B5EF4-FFF2-40B4-BE49-F238E27FC236}">
                          <a16:creationId xmlns:a16="http://schemas.microsoft.com/office/drawing/2014/main" id="{A8FAFEE9-D53C-4003-B066-6136BD661E9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070600" y="2196792"/>
                      <a:ext cx="296112" cy="296112"/>
                    </a:xfrm>
                    <a:prstGeom prst="teardrop">
                      <a:avLst>
                        <a:gd name="adj" fmla="val 117691"/>
                      </a:avLst>
                    </a:prstGeom>
                    <a:grpFill/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756" name="涙形 755">
                      <a:extLst>
                        <a:ext uri="{FF2B5EF4-FFF2-40B4-BE49-F238E27FC236}">
                          <a16:creationId xmlns:a16="http://schemas.microsoft.com/office/drawing/2014/main" id="{07E2775D-B1BB-4609-8F5E-5A4BEDB0B37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120199" y="2250982"/>
                      <a:ext cx="187732" cy="187732"/>
                    </a:xfrm>
                    <a:prstGeom prst="teardrop">
                      <a:avLst>
                        <a:gd name="adj" fmla="val 117691"/>
                      </a:avLst>
                    </a:prstGeom>
                    <a:solidFill>
                      <a:srgbClr val="FF6600"/>
                    </a:solidFill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723" name="グループ化 722">
                    <a:extLst>
                      <a:ext uri="{FF2B5EF4-FFF2-40B4-BE49-F238E27FC236}">
                        <a16:creationId xmlns:a16="http://schemas.microsoft.com/office/drawing/2014/main" id="{BD2A1859-6855-4D39-98E5-7D105EBA1218}"/>
                      </a:ext>
                    </a:extLst>
                  </p:cNvPr>
                  <p:cNvGrpSpPr/>
                  <p:nvPr/>
                </p:nvGrpSpPr>
                <p:grpSpPr>
                  <a:xfrm>
                    <a:off x="1440974" y="1489774"/>
                    <a:ext cx="1193236" cy="656581"/>
                    <a:chOff x="4376033" y="1381139"/>
                    <a:chExt cx="1193236" cy="656581"/>
                  </a:xfrm>
                  <a:solidFill>
                    <a:srgbClr val="FFCC00"/>
                  </a:solidFill>
                </p:grpSpPr>
                <p:sp>
                  <p:nvSpPr>
                    <p:cNvPr id="753" name="四角形: 角を丸くする 752">
                      <a:extLst>
                        <a:ext uri="{FF2B5EF4-FFF2-40B4-BE49-F238E27FC236}">
                          <a16:creationId xmlns:a16="http://schemas.microsoft.com/office/drawing/2014/main" id="{978988A8-FC88-47C4-BBA9-60C03AB1A570}"/>
                        </a:ext>
                      </a:extLst>
                    </p:cNvPr>
                    <p:cNvSpPr/>
                    <p:nvPr/>
                  </p:nvSpPr>
                  <p:spPr>
                    <a:xfrm rot="1800000" flipH="1">
                      <a:off x="4912688" y="1381139"/>
                      <a:ext cx="656581" cy="656581"/>
                    </a:xfrm>
                    <a:prstGeom prst="roundRect">
                      <a:avLst/>
                    </a:prstGeom>
                    <a:grpFill/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754" name="四角形: 角を丸くする 753">
                      <a:extLst>
                        <a:ext uri="{FF2B5EF4-FFF2-40B4-BE49-F238E27FC236}">
                          <a16:creationId xmlns:a16="http://schemas.microsoft.com/office/drawing/2014/main" id="{E7CE40AA-6E14-4ACD-9823-C45AFC50B407}"/>
                        </a:ext>
                      </a:extLst>
                    </p:cNvPr>
                    <p:cNvSpPr/>
                    <p:nvPr/>
                  </p:nvSpPr>
                  <p:spPr>
                    <a:xfrm rot="19800000">
                      <a:off x="4376033" y="1381139"/>
                      <a:ext cx="656581" cy="656581"/>
                    </a:xfrm>
                    <a:prstGeom prst="roundRect">
                      <a:avLst/>
                    </a:prstGeom>
                    <a:grpFill/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724" name="片側の 2 つの角を丸めた四角形 144">
                    <a:extLst>
                      <a:ext uri="{FF2B5EF4-FFF2-40B4-BE49-F238E27FC236}">
                        <a16:creationId xmlns:a16="http://schemas.microsoft.com/office/drawing/2014/main" id="{E09B0060-8BE6-4E1D-A9FA-1C2529FD0D4B}"/>
                      </a:ext>
                    </a:extLst>
                  </p:cNvPr>
                  <p:cNvSpPr/>
                  <p:nvPr/>
                </p:nvSpPr>
                <p:spPr>
                  <a:xfrm>
                    <a:off x="1596883" y="2549525"/>
                    <a:ext cx="840158" cy="993744"/>
                  </a:xfrm>
                  <a:prstGeom prst="round2SameRect">
                    <a:avLst>
                      <a:gd name="adj1" fmla="val 39895"/>
                      <a:gd name="adj2" fmla="val 0"/>
                    </a:avLst>
                  </a:prstGeom>
                  <a:pattFill prst="plaid">
                    <a:fgClr>
                      <a:srgbClr val="FF99CC"/>
                    </a:fgClr>
                    <a:bgClr>
                      <a:srgbClr val="FFCCFF"/>
                    </a:bgClr>
                  </a:patt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725" name="フリーフォーム: 図形 724">
                    <a:extLst>
                      <a:ext uri="{FF2B5EF4-FFF2-40B4-BE49-F238E27FC236}">
                        <a16:creationId xmlns:a16="http://schemas.microsoft.com/office/drawing/2014/main" id="{A58ED796-1BA2-4A49-9654-08F86E3DD31C}"/>
                      </a:ext>
                    </a:extLst>
                  </p:cNvPr>
                  <p:cNvSpPr/>
                  <p:nvPr/>
                </p:nvSpPr>
                <p:spPr>
                  <a:xfrm>
                    <a:off x="1835248" y="2340367"/>
                    <a:ext cx="382718" cy="344375"/>
                  </a:xfrm>
                  <a:custGeom>
                    <a:avLst/>
                    <a:gdLst>
                      <a:gd name="connsiteX0" fmla="*/ 160641 w 525992"/>
                      <a:gd name="connsiteY0" fmla="*/ 0 h 380772"/>
                      <a:gd name="connsiteX1" fmla="*/ 362085 w 525992"/>
                      <a:gd name="connsiteY1" fmla="*/ 0 h 380772"/>
                      <a:gd name="connsiteX2" fmla="*/ 386315 w 525992"/>
                      <a:gd name="connsiteY2" fmla="*/ 240006 h 380772"/>
                      <a:gd name="connsiteX3" fmla="*/ 519778 w 525992"/>
                      <a:gd name="connsiteY3" fmla="*/ 240006 h 380772"/>
                      <a:gd name="connsiteX4" fmla="*/ 525992 w 525992"/>
                      <a:gd name="connsiteY4" fmla="*/ 254756 h 380772"/>
                      <a:gd name="connsiteX5" fmla="*/ 262996 w 525992"/>
                      <a:gd name="connsiteY5" fmla="*/ 380772 h 380772"/>
                      <a:gd name="connsiteX6" fmla="*/ 0 w 525992"/>
                      <a:gd name="connsiteY6" fmla="*/ 254756 h 380772"/>
                      <a:gd name="connsiteX7" fmla="*/ 6215 w 525992"/>
                      <a:gd name="connsiteY7" fmla="*/ 240006 h 380772"/>
                      <a:gd name="connsiteX8" fmla="*/ 136411 w 525992"/>
                      <a:gd name="connsiteY8" fmla="*/ 240006 h 380772"/>
                      <a:gd name="connsiteX0" fmla="*/ 160641 w 525992"/>
                      <a:gd name="connsiteY0" fmla="*/ 0 h 380772"/>
                      <a:gd name="connsiteX1" fmla="*/ 362085 w 525992"/>
                      <a:gd name="connsiteY1" fmla="*/ 0 h 380772"/>
                      <a:gd name="connsiteX2" fmla="*/ 386315 w 525992"/>
                      <a:gd name="connsiteY2" fmla="*/ 240006 h 380772"/>
                      <a:gd name="connsiteX3" fmla="*/ 519778 w 525992"/>
                      <a:gd name="connsiteY3" fmla="*/ 240006 h 380772"/>
                      <a:gd name="connsiteX4" fmla="*/ 525992 w 525992"/>
                      <a:gd name="connsiteY4" fmla="*/ 254756 h 380772"/>
                      <a:gd name="connsiteX5" fmla="*/ 262996 w 525992"/>
                      <a:gd name="connsiteY5" fmla="*/ 380772 h 380772"/>
                      <a:gd name="connsiteX6" fmla="*/ 0 w 525992"/>
                      <a:gd name="connsiteY6" fmla="*/ 254756 h 380772"/>
                      <a:gd name="connsiteX7" fmla="*/ 6215 w 525992"/>
                      <a:gd name="connsiteY7" fmla="*/ 240006 h 380772"/>
                      <a:gd name="connsiteX8" fmla="*/ 139089 w 525992"/>
                      <a:gd name="connsiteY8" fmla="*/ 216193 h 380772"/>
                      <a:gd name="connsiteX9" fmla="*/ 160641 w 525992"/>
                      <a:gd name="connsiteY9" fmla="*/ 0 h 380772"/>
                      <a:gd name="connsiteX0" fmla="*/ 160641 w 525992"/>
                      <a:gd name="connsiteY0" fmla="*/ 0 h 380772"/>
                      <a:gd name="connsiteX1" fmla="*/ 362085 w 525992"/>
                      <a:gd name="connsiteY1" fmla="*/ 0 h 380772"/>
                      <a:gd name="connsiteX2" fmla="*/ 380961 w 525992"/>
                      <a:gd name="connsiteY2" fmla="*/ 220956 h 380772"/>
                      <a:gd name="connsiteX3" fmla="*/ 519778 w 525992"/>
                      <a:gd name="connsiteY3" fmla="*/ 240006 h 380772"/>
                      <a:gd name="connsiteX4" fmla="*/ 525992 w 525992"/>
                      <a:gd name="connsiteY4" fmla="*/ 254756 h 380772"/>
                      <a:gd name="connsiteX5" fmla="*/ 262996 w 525992"/>
                      <a:gd name="connsiteY5" fmla="*/ 380772 h 380772"/>
                      <a:gd name="connsiteX6" fmla="*/ 0 w 525992"/>
                      <a:gd name="connsiteY6" fmla="*/ 254756 h 380772"/>
                      <a:gd name="connsiteX7" fmla="*/ 6215 w 525992"/>
                      <a:gd name="connsiteY7" fmla="*/ 240006 h 380772"/>
                      <a:gd name="connsiteX8" fmla="*/ 139089 w 525992"/>
                      <a:gd name="connsiteY8" fmla="*/ 216193 h 380772"/>
                      <a:gd name="connsiteX9" fmla="*/ 160641 w 525992"/>
                      <a:gd name="connsiteY9" fmla="*/ 0 h 380772"/>
                      <a:gd name="connsiteX0" fmla="*/ 160641 w 525992"/>
                      <a:gd name="connsiteY0" fmla="*/ 0 h 351598"/>
                      <a:gd name="connsiteX1" fmla="*/ 362085 w 525992"/>
                      <a:gd name="connsiteY1" fmla="*/ 0 h 351598"/>
                      <a:gd name="connsiteX2" fmla="*/ 380961 w 525992"/>
                      <a:gd name="connsiteY2" fmla="*/ 220956 h 351598"/>
                      <a:gd name="connsiteX3" fmla="*/ 519778 w 525992"/>
                      <a:gd name="connsiteY3" fmla="*/ 240006 h 351598"/>
                      <a:gd name="connsiteX4" fmla="*/ 525992 w 525992"/>
                      <a:gd name="connsiteY4" fmla="*/ 254756 h 351598"/>
                      <a:gd name="connsiteX5" fmla="*/ 262996 w 525992"/>
                      <a:gd name="connsiteY5" fmla="*/ 351598 h 351598"/>
                      <a:gd name="connsiteX6" fmla="*/ 0 w 525992"/>
                      <a:gd name="connsiteY6" fmla="*/ 254756 h 351598"/>
                      <a:gd name="connsiteX7" fmla="*/ 6215 w 525992"/>
                      <a:gd name="connsiteY7" fmla="*/ 240006 h 351598"/>
                      <a:gd name="connsiteX8" fmla="*/ 139089 w 525992"/>
                      <a:gd name="connsiteY8" fmla="*/ 216193 h 351598"/>
                      <a:gd name="connsiteX9" fmla="*/ 160641 w 525992"/>
                      <a:gd name="connsiteY9" fmla="*/ 0 h 35159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525992" h="351598">
                        <a:moveTo>
                          <a:pt x="160641" y="0"/>
                        </a:moveTo>
                        <a:lnTo>
                          <a:pt x="362085" y="0"/>
                        </a:lnTo>
                        <a:lnTo>
                          <a:pt x="380961" y="220956"/>
                        </a:lnTo>
                        <a:lnTo>
                          <a:pt x="519778" y="240006"/>
                        </a:lnTo>
                        <a:lnTo>
                          <a:pt x="525992" y="254756"/>
                        </a:lnTo>
                        <a:cubicBezTo>
                          <a:pt x="525992" y="324353"/>
                          <a:pt x="408245" y="351598"/>
                          <a:pt x="262996" y="351598"/>
                        </a:cubicBezTo>
                        <a:cubicBezTo>
                          <a:pt x="117747" y="351598"/>
                          <a:pt x="0" y="324353"/>
                          <a:pt x="0" y="254756"/>
                        </a:cubicBezTo>
                        <a:lnTo>
                          <a:pt x="6215" y="240006"/>
                        </a:lnTo>
                        <a:lnTo>
                          <a:pt x="139089" y="216193"/>
                        </a:lnTo>
                        <a:cubicBezTo>
                          <a:pt x="147166" y="136191"/>
                          <a:pt x="152564" y="80002"/>
                          <a:pt x="160641" y="0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726" name="台形 725">
                    <a:extLst>
                      <a:ext uri="{FF2B5EF4-FFF2-40B4-BE49-F238E27FC236}">
                        <a16:creationId xmlns:a16="http://schemas.microsoft.com/office/drawing/2014/main" id="{1D5D4AA4-9425-4E50-83B1-1F4E17950765}"/>
                      </a:ext>
                    </a:extLst>
                  </p:cNvPr>
                  <p:cNvSpPr/>
                  <p:nvPr/>
                </p:nvSpPr>
                <p:spPr>
                  <a:xfrm>
                    <a:off x="1729281" y="2608473"/>
                    <a:ext cx="107848" cy="295963"/>
                  </a:xfrm>
                  <a:prstGeom prst="trapezoid">
                    <a:avLst>
                      <a:gd name="adj" fmla="val 29450"/>
                    </a:avLst>
                  </a:prstGeom>
                  <a:solidFill>
                    <a:srgbClr val="FFCC00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727" name="台形 726">
                    <a:extLst>
                      <a:ext uri="{FF2B5EF4-FFF2-40B4-BE49-F238E27FC236}">
                        <a16:creationId xmlns:a16="http://schemas.microsoft.com/office/drawing/2014/main" id="{86A61AB6-DE28-4C69-B369-E708A794A463}"/>
                      </a:ext>
                    </a:extLst>
                  </p:cNvPr>
                  <p:cNvSpPr/>
                  <p:nvPr/>
                </p:nvSpPr>
                <p:spPr>
                  <a:xfrm>
                    <a:off x="2212513" y="2608473"/>
                    <a:ext cx="107848" cy="295963"/>
                  </a:xfrm>
                  <a:prstGeom prst="trapezoid">
                    <a:avLst>
                      <a:gd name="adj" fmla="val 29450"/>
                    </a:avLst>
                  </a:prstGeom>
                  <a:solidFill>
                    <a:srgbClr val="FFCC00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728" name="台形 727">
                    <a:extLst>
                      <a:ext uri="{FF2B5EF4-FFF2-40B4-BE49-F238E27FC236}">
                        <a16:creationId xmlns:a16="http://schemas.microsoft.com/office/drawing/2014/main" id="{7D1FDC3A-499D-4D64-99D9-B5329F2E4B71}"/>
                      </a:ext>
                    </a:extLst>
                  </p:cNvPr>
                  <p:cNvSpPr/>
                  <p:nvPr/>
                </p:nvSpPr>
                <p:spPr>
                  <a:xfrm>
                    <a:off x="1619843" y="2854448"/>
                    <a:ext cx="810054" cy="688821"/>
                  </a:xfrm>
                  <a:prstGeom prst="trapezoid">
                    <a:avLst>
                      <a:gd name="adj" fmla="val 15364"/>
                    </a:avLst>
                  </a:prstGeom>
                  <a:solidFill>
                    <a:srgbClr val="FFCC00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729" name="フリーフォーム: 図形 728">
                    <a:extLst>
                      <a:ext uri="{FF2B5EF4-FFF2-40B4-BE49-F238E27FC236}">
                        <a16:creationId xmlns:a16="http://schemas.microsoft.com/office/drawing/2014/main" id="{DAF7524D-AD8A-4BA7-9105-25A6B8C24F37}"/>
                      </a:ext>
                    </a:extLst>
                  </p:cNvPr>
                  <p:cNvSpPr/>
                  <p:nvPr/>
                </p:nvSpPr>
                <p:spPr>
                  <a:xfrm>
                    <a:off x="1701273" y="2538038"/>
                    <a:ext cx="650667" cy="227586"/>
                  </a:xfrm>
                  <a:custGeom>
                    <a:avLst/>
                    <a:gdLst>
                      <a:gd name="connsiteX0" fmla="*/ 227607 w 698657"/>
                      <a:gd name="connsiteY0" fmla="*/ 1063 h 231750"/>
                      <a:gd name="connsiteX1" fmla="*/ 256868 w 698657"/>
                      <a:gd name="connsiteY1" fmla="*/ 15528 h 231750"/>
                      <a:gd name="connsiteX2" fmla="*/ 349329 w 698657"/>
                      <a:gd name="connsiteY2" fmla="*/ 118706 h 231750"/>
                      <a:gd name="connsiteX3" fmla="*/ 441789 w 698657"/>
                      <a:gd name="connsiteY3" fmla="*/ 15529 h 231750"/>
                      <a:gd name="connsiteX4" fmla="*/ 471051 w 698657"/>
                      <a:gd name="connsiteY4" fmla="*/ 1064 h 231750"/>
                      <a:gd name="connsiteX5" fmla="*/ 507619 w 698657"/>
                      <a:gd name="connsiteY5" fmla="*/ 4166 h 231750"/>
                      <a:gd name="connsiteX6" fmla="*/ 674555 w 698657"/>
                      <a:gd name="connsiteY6" fmla="*/ 66260 h 231750"/>
                      <a:gd name="connsiteX7" fmla="*/ 692193 w 698657"/>
                      <a:gd name="connsiteY7" fmla="*/ 108671 h 231750"/>
                      <a:gd name="connsiteX8" fmla="*/ 595813 w 698657"/>
                      <a:gd name="connsiteY8" fmla="*/ 216222 h 231750"/>
                      <a:gd name="connsiteX9" fmla="*/ 529984 w 698657"/>
                      <a:gd name="connsiteY9" fmla="*/ 227586 h 231750"/>
                      <a:gd name="connsiteX10" fmla="*/ 363048 w 698657"/>
                      <a:gd name="connsiteY10" fmla="*/ 165492 h 231750"/>
                      <a:gd name="connsiteX11" fmla="*/ 349328 w 698657"/>
                      <a:gd name="connsiteY11" fmla="*/ 153972 h 231750"/>
                      <a:gd name="connsiteX12" fmla="*/ 335609 w 698657"/>
                      <a:gd name="connsiteY12" fmla="*/ 165491 h 231750"/>
                      <a:gd name="connsiteX13" fmla="*/ 168673 w 698657"/>
                      <a:gd name="connsiteY13" fmla="*/ 227585 h 231750"/>
                      <a:gd name="connsiteX14" fmla="*/ 102844 w 698657"/>
                      <a:gd name="connsiteY14" fmla="*/ 216221 h 231750"/>
                      <a:gd name="connsiteX15" fmla="*/ 6464 w 698657"/>
                      <a:gd name="connsiteY15" fmla="*/ 108670 h 231750"/>
                      <a:gd name="connsiteX16" fmla="*/ 24102 w 698657"/>
                      <a:gd name="connsiteY16" fmla="*/ 66259 h 231750"/>
                      <a:gd name="connsiteX17" fmla="*/ 191038 w 698657"/>
                      <a:gd name="connsiteY17" fmla="*/ 4165 h 231750"/>
                      <a:gd name="connsiteX18" fmla="*/ 227607 w 698657"/>
                      <a:gd name="connsiteY18" fmla="*/ 1063 h 231750"/>
                      <a:gd name="connsiteX0" fmla="*/ 227607 w 698657"/>
                      <a:gd name="connsiteY0" fmla="*/ 1063 h 231750"/>
                      <a:gd name="connsiteX1" fmla="*/ 256868 w 698657"/>
                      <a:gd name="connsiteY1" fmla="*/ 15528 h 231750"/>
                      <a:gd name="connsiteX2" fmla="*/ 349329 w 698657"/>
                      <a:gd name="connsiteY2" fmla="*/ 118706 h 231750"/>
                      <a:gd name="connsiteX3" fmla="*/ 441789 w 698657"/>
                      <a:gd name="connsiteY3" fmla="*/ 15529 h 231750"/>
                      <a:gd name="connsiteX4" fmla="*/ 471051 w 698657"/>
                      <a:gd name="connsiteY4" fmla="*/ 1064 h 231750"/>
                      <a:gd name="connsiteX5" fmla="*/ 507619 w 698657"/>
                      <a:gd name="connsiteY5" fmla="*/ 4166 h 231750"/>
                      <a:gd name="connsiteX6" fmla="*/ 674555 w 698657"/>
                      <a:gd name="connsiteY6" fmla="*/ 66260 h 231750"/>
                      <a:gd name="connsiteX7" fmla="*/ 692193 w 698657"/>
                      <a:gd name="connsiteY7" fmla="*/ 108671 h 231750"/>
                      <a:gd name="connsiteX8" fmla="*/ 595813 w 698657"/>
                      <a:gd name="connsiteY8" fmla="*/ 216222 h 231750"/>
                      <a:gd name="connsiteX9" fmla="*/ 529984 w 698657"/>
                      <a:gd name="connsiteY9" fmla="*/ 227586 h 231750"/>
                      <a:gd name="connsiteX10" fmla="*/ 363048 w 698657"/>
                      <a:gd name="connsiteY10" fmla="*/ 165492 h 231750"/>
                      <a:gd name="connsiteX11" fmla="*/ 349328 w 698657"/>
                      <a:gd name="connsiteY11" fmla="*/ 153972 h 231750"/>
                      <a:gd name="connsiteX12" fmla="*/ 168673 w 698657"/>
                      <a:gd name="connsiteY12" fmla="*/ 227585 h 231750"/>
                      <a:gd name="connsiteX13" fmla="*/ 102844 w 698657"/>
                      <a:gd name="connsiteY13" fmla="*/ 216221 h 231750"/>
                      <a:gd name="connsiteX14" fmla="*/ 6464 w 698657"/>
                      <a:gd name="connsiteY14" fmla="*/ 108670 h 231750"/>
                      <a:gd name="connsiteX15" fmla="*/ 24102 w 698657"/>
                      <a:gd name="connsiteY15" fmla="*/ 66259 h 231750"/>
                      <a:gd name="connsiteX16" fmla="*/ 191038 w 698657"/>
                      <a:gd name="connsiteY16" fmla="*/ 4165 h 231750"/>
                      <a:gd name="connsiteX17" fmla="*/ 227607 w 698657"/>
                      <a:gd name="connsiteY17" fmla="*/ 1063 h 231750"/>
                      <a:gd name="connsiteX0" fmla="*/ 227607 w 698657"/>
                      <a:gd name="connsiteY0" fmla="*/ 1063 h 231750"/>
                      <a:gd name="connsiteX1" fmla="*/ 256868 w 698657"/>
                      <a:gd name="connsiteY1" fmla="*/ 15528 h 231750"/>
                      <a:gd name="connsiteX2" fmla="*/ 349329 w 698657"/>
                      <a:gd name="connsiteY2" fmla="*/ 118706 h 231750"/>
                      <a:gd name="connsiteX3" fmla="*/ 441789 w 698657"/>
                      <a:gd name="connsiteY3" fmla="*/ 15529 h 231750"/>
                      <a:gd name="connsiteX4" fmla="*/ 471051 w 698657"/>
                      <a:gd name="connsiteY4" fmla="*/ 1064 h 231750"/>
                      <a:gd name="connsiteX5" fmla="*/ 507619 w 698657"/>
                      <a:gd name="connsiteY5" fmla="*/ 4166 h 231750"/>
                      <a:gd name="connsiteX6" fmla="*/ 674555 w 698657"/>
                      <a:gd name="connsiteY6" fmla="*/ 66260 h 231750"/>
                      <a:gd name="connsiteX7" fmla="*/ 692193 w 698657"/>
                      <a:gd name="connsiteY7" fmla="*/ 108671 h 231750"/>
                      <a:gd name="connsiteX8" fmla="*/ 595813 w 698657"/>
                      <a:gd name="connsiteY8" fmla="*/ 216222 h 231750"/>
                      <a:gd name="connsiteX9" fmla="*/ 529984 w 698657"/>
                      <a:gd name="connsiteY9" fmla="*/ 227586 h 231750"/>
                      <a:gd name="connsiteX10" fmla="*/ 349328 w 698657"/>
                      <a:gd name="connsiteY10" fmla="*/ 153972 h 231750"/>
                      <a:gd name="connsiteX11" fmla="*/ 168673 w 698657"/>
                      <a:gd name="connsiteY11" fmla="*/ 227585 h 231750"/>
                      <a:gd name="connsiteX12" fmla="*/ 102844 w 698657"/>
                      <a:gd name="connsiteY12" fmla="*/ 216221 h 231750"/>
                      <a:gd name="connsiteX13" fmla="*/ 6464 w 698657"/>
                      <a:gd name="connsiteY13" fmla="*/ 108670 h 231750"/>
                      <a:gd name="connsiteX14" fmla="*/ 24102 w 698657"/>
                      <a:gd name="connsiteY14" fmla="*/ 66259 h 231750"/>
                      <a:gd name="connsiteX15" fmla="*/ 191038 w 698657"/>
                      <a:gd name="connsiteY15" fmla="*/ 4165 h 231750"/>
                      <a:gd name="connsiteX16" fmla="*/ 227607 w 698657"/>
                      <a:gd name="connsiteY16" fmla="*/ 1063 h 231750"/>
                      <a:gd name="connsiteX0" fmla="*/ 227607 w 698657"/>
                      <a:gd name="connsiteY0" fmla="*/ 1063 h 231750"/>
                      <a:gd name="connsiteX1" fmla="*/ 256868 w 698657"/>
                      <a:gd name="connsiteY1" fmla="*/ 15528 h 231750"/>
                      <a:gd name="connsiteX2" fmla="*/ 349329 w 698657"/>
                      <a:gd name="connsiteY2" fmla="*/ 118706 h 231750"/>
                      <a:gd name="connsiteX3" fmla="*/ 441789 w 698657"/>
                      <a:gd name="connsiteY3" fmla="*/ 15529 h 231750"/>
                      <a:gd name="connsiteX4" fmla="*/ 471051 w 698657"/>
                      <a:gd name="connsiteY4" fmla="*/ 1064 h 231750"/>
                      <a:gd name="connsiteX5" fmla="*/ 507619 w 698657"/>
                      <a:gd name="connsiteY5" fmla="*/ 4166 h 231750"/>
                      <a:gd name="connsiteX6" fmla="*/ 674555 w 698657"/>
                      <a:gd name="connsiteY6" fmla="*/ 66260 h 231750"/>
                      <a:gd name="connsiteX7" fmla="*/ 692193 w 698657"/>
                      <a:gd name="connsiteY7" fmla="*/ 108671 h 231750"/>
                      <a:gd name="connsiteX8" fmla="*/ 595813 w 698657"/>
                      <a:gd name="connsiteY8" fmla="*/ 216222 h 231750"/>
                      <a:gd name="connsiteX9" fmla="*/ 529984 w 698657"/>
                      <a:gd name="connsiteY9" fmla="*/ 227586 h 231750"/>
                      <a:gd name="connsiteX10" fmla="*/ 349328 w 698657"/>
                      <a:gd name="connsiteY10" fmla="*/ 142065 h 231750"/>
                      <a:gd name="connsiteX11" fmla="*/ 168673 w 698657"/>
                      <a:gd name="connsiteY11" fmla="*/ 227585 h 231750"/>
                      <a:gd name="connsiteX12" fmla="*/ 102844 w 698657"/>
                      <a:gd name="connsiteY12" fmla="*/ 216221 h 231750"/>
                      <a:gd name="connsiteX13" fmla="*/ 6464 w 698657"/>
                      <a:gd name="connsiteY13" fmla="*/ 108670 h 231750"/>
                      <a:gd name="connsiteX14" fmla="*/ 24102 w 698657"/>
                      <a:gd name="connsiteY14" fmla="*/ 66259 h 231750"/>
                      <a:gd name="connsiteX15" fmla="*/ 191038 w 698657"/>
                      <a:gd name="connsiteY15" fmla="*/ 4165 h 231750"/>
                      <a:gd name="connsiteX16" fmla="*/ 227607 w 698657"/>
                      <a:gd name="connsiteY16" fmla="*/ 1063 h 231750"/>
                      <a:gd name="connsiteX0" fmla="*/ 203505 w 674555"/>
                      <a:gd name="connsiteY0" fmla="*/ 1063 h 231750"/>
                      <a:gd name="connsiteX1" fmla="*/ 232766 w 674555"/>
                      <a:gd name="connsiteY1" fmla="*/ 15528 h 231750"/>
                      <a:gd name="connsiteX2" fmla="*/ 325227 w 674555"/>
                      <a:gd name="connsiteY2" fmla="*/ 118706 h 231750"/>
                      <a:gd name="connsiteX3" fmla="*/ 417687 w 674555"/>
                      <a:gd name="connsiteY3" fmla="*/ 15529 h 231750"/>
                      <a:gd name="connsiteX4" fmla="*/ 446949 w 674555"/>
                      <a:gd name="connsiteY4" fmla="*/ 1064 h 231750"/>
                      <a:gd name="connsiteX5" fmla="*/ 483517 w 674555"/>
                      <a:gd name="connsiteY5" fmla="*/ 4166 h 231750"/>
                      <a:gd name="connsiteX6" fmla="*/ 650453 w 674555"/>
                      <a:gd name="connsiteY6" fmla="*/ 66260 h 231750"/>
                      <a:gd name="connsiteX7" fmla="*/ 668091 w 674555"/>
                      <a:gd name="connsiteY7" fmla="*/ 108671 h 231750"/>
                      <a:gd name="connsiteX8" fmla="*/ 571711 w 674555"/>
                      <a:gd name="connsiteY8" fmla="*/ 216222 h 231750"/>
                      <a:gd name="connsiteX9" fmla="*/ 505882 w 674555"/>
                      <a:gd name="connsiteY9" fmla="*/ 227586 h 231750"/>
                      <a:gd name="connsiteX10" fmla="*/ 325226 w 674555"/>
                      <a:gd name="connsiteY10" fmla="*/ 142065 h 231750"/>
                      <a:gd name="connsiteX11" fmla="*/ 144571 w 674555"/>
                      <a:gd name="connsiteY11" fmla="*/ 227585 h 231750"/>
                      <a:gd name="connsiteX12" fmla="*/ 78742 w 674555"/>
                      <a:gd name="connsiteY12" fmla="*/ 216221 h 231750"/>
                      <a:gd name="connsiteX13" fmla="*/ 0 w 674555"/>
                      <a:gd name="connsiteY13" fmla="*/ 66259 h 231750"/>
                      <a:gd name="connsiteX14" fmla="*/ 166936 w 674555"/>
                      <a:gd name="connsiteY14" fmla="*/ 4165 h 231750"/>
                      <a:gd name="connsiteX15" fmla="*/ 203505 w 674555"/>
                      <a:gd name="connsiteY15" fmla="*/ 1063 h 231750"/>
                      <a:gd name="connsiteX0" fmla="*/ 203505 w 652477"/>
                      <a:gd name="connsiteY0" fmla="*/ 1063 h 231750"/>
                      <a:gd name="connsiteX1" fmla="*/ 232766 w 652477"/>
                      <a:gd name="connsiteY1" fmla="*/ 15528 h 231750"/>
                      <a:gd name="connsiteX2" fmla="*/ 325227 w 652477"/>
                      <a:gd name="connsiteY2" fmla="*/ 118706 h 231750"/>
                      <a:gd name="connsiteX3" fmla="*/ 417687 w 652477"/>
                      <a:gd name="connsiteY3" fmla="*/ 15529 h 231750"/>
                      <a:gd name="connsiteX4" fmla="*/ 446949 w 652477"/>
                      <a:gd name="connsiteY4" fmla="*/ 1064 h 231750"/>
                      <a:gd name="connsiteX5" fmla="*/ 483517 w 652477"/>
                      <a:gd name="connsiteY5" fmla="*/ 4166 h 231750"/>
                      <a:gd name="connsiteX6" fmla="*/ 650453 w 652477"/>
                      <a:gd name="connsiteY6" fmla="*/ 66260 h 231750"/>
                      <a:gd name="connsiteX7" fmla="*/ 571711 w 652477"/>
                      <a:gd name="connsiteY7" fmla="*/ 216222 h 231750"/>
                      <a:gd name="connsiteX8" fmla="*/ 505882 w 652477"/>
                      <a:gd name="connsiteY8" fmla="*/ 227586 h 231750"/>
                      <a:gd name="connsiteX9" fmla="*/ 325226 w 652477"/>
                      <a:gd name="connsiteY9" fmla="*/ 142065 h 231750"/>
                      <a:gd name="connsiteX10" fmla="*/ 144571 w 652477"/>
                      <a:gd name="connsiteY10" fmla="*/ 227585 h 231750"/>
                      <a:gd name="connsiteX11" fmla="*/ 78742 w 652477"/>
                      <a:gd name="connsiteY11" fmla="*/ 216221 h 231750"/>
                      <a:gd name="connsiteX12" fmla="*/ 0 w 652477"/>
                      <a:gd name="connsiteY12" fmla="*/ 66259 h 231750"/>
                      <a:gd name="connsiteX13" fmla="*/ 166936 w 652477"/>
                      <a:gd name="connsiteY13" fmla="*/ 4165 h 231750"/>
                      <a:gd name="connsiteX14" fmla="*/ 203505 w 652477"/>
                      <a:gd name="connsiteY14" fmla="*/ 1063 h 231750"/>
                      <a:gd name="connsiteX0" fmla="*/ 203505 w 650560"/>
                      <a:gd name="connsiteY0" fmla="*/ 1063 h 231749"/>
                      <a:gd name="connsiteX1" fmla="*/ 232766 w 650560"/>
                      <a:gd name="connsiteY1" fmla="*/ 15528 h 231749"/>
                      <a:gd name="connsiteX2" fmla="*/ 325227 w 650560"/>
                      <a:gd name="connsiteY2" fmla="*/ 118706 h 231749"/>
                      <a:gd name="connsiteX3" fmla="*/ 417687 w 650560"/>
                      <a:gd name="connsiteY3" fmla="*/ 15529 h 231749"/>
                      <a:gd name="connsiteX4" fmla="*/ 446949 w 650560"/>
                      <a:gd name="connsiteY4" fmla="*/ 1064 h 231749"/>
                      <a:gd name="connsiteX5" fmla="*/ 483517 w 650560"/>
                      <a:gd name="connsiteY5" fmla="*/ 4166 h 231749"/>
                      <a:gd name="connsiteX6" fmla="*/ 650453 w 650560"/>
                      <a:gd name="connsiteY6" fmla="*/ 66260 h 231749"/>
                      <a:gd name="connsiteX7" fmla="*/ 505882 w 650560"/>
                      <a:gd name="connsiteY7" fmla="*/ 227586 h 231749"/>
                      <a:gd name="connsiteX8" fmla="*/ 325226 w 650560"/>
                      <a:gd name="connsiteY8" fmla="*/ 142065 h 231749"/>
                      <a:gd name="connsiteX9" fmla="*/ 144571 w 650560"/>
                      <a:gd name="connsiteY9" fmla="*/ 227585 h 231749"/>
                      <a:gd name="connsiteX10" fmla="*/ 78742 w 650560"/>
                      <a:gd name="connsiteY10" fmla="*/ 216221 h 231749"/>
                      <a:gd name="connsiteX11" fmla="*/ 0 w 650560"/>
                      <a:gd name="connsiteY11" fmla="*/ 66259 h 231749"/>
                      <a:gd name="connsiteX12" fmla="*/ 166936 w 650560"/>
                      <a:gd name="connsiteY12" fmla="*/ 4165 h 231749"/>
                      <a:gd name="connsiteX13" fmla="*/ 203505 w 650560"/>
                      <a:gd name="connsiteY13" fmla="*/ 1063 h 231749"/>
                      <a:gd name="connsiteX0" fmla="*/ 203612 w 650667"/>
                      <a:gd name="connsiteY0" fmla="*/ 1063 h 227586"/>
                      <a:gd name="connsiteX1" fmla="*/ 232873 w 650667"/>
                      <a:gd name="connsiteY1" fmla="*/ 15528 h 227586"/>
                      <a:gd name="connsiteX2" fmla="*/ 325334 w 650667"/>
                      <a:gd name="connsiteY2" fmla="*/ 118706 h 227586"/>
                      <a:gd name="connsiteX3" fmla="*/ 417794 w 650667"/>
                      <a:gd name="connsiteY3" fmla="*/ 15529 h 227586"/>
                      <a:gd name="connsiteX4" fmla="*/ 447056 w 650667"/>
                      <a:gd name="connsiteY4" fmla="*/ 1064 h 227586"/>
                      <a:gd name="connsiteX5" fmla="*/ 483624 w 650667"/>
                      <a:gd name="connsiteY5" fmla="*/ 4166 h 227586"/>
                      <a:gd name="connsiteX6" fmla="*/ 650560 w 650667"/>
                      <a:gd name="connsiteY6" fmla="*/ 66260 h 227586"/>
                      <a:gd name="connsiteX7" fmla="*/ 505989 w 650667"/>
                      <a:gd name="connsiteY7" fmla="*/ 227586 h 227586"/>
                      <a:gd name="connsiteX8" fmla="*/ 325333 w 650667"/>
                      <a:gd name="connsiteY8" fmla="*/ 142065 h 227586"/>
                      <a:gd name="connsiteX9" fmla="*/ 144678 w 650667"/>
                      <a:gd name="connsiteY9" fmla="*/ 227585 h 227586"/>
                      <a:gd name="connsiteX10" fmla="*/ 107 w 650667"/>
                      <a:gd name="connsiteY10" fmla="*/ 66259 h 227586"/>
                      <a:gd name="connsiteX11" fmla="*/ 167043 w 650667"/>
                      <a:gd name="connsiteY11" fmla="*/ 4165 h 227586"/>
                      <a:gd name="connsiteX12" fmla="*/ 203612 w 650667"/>
                      <a:gd name="connsiteY12" fmla="*/ 1063 h 22758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650667" h="227586">
                        <a:moveTo>
                          <a:pt x="203612" y="1063"/>
                        </a:moveTo>
                        <a:cubicBezTo>
                          <a:pt x="215524" y="3119"/>
                          <a:pt x="226219" y="8104"/>
                          <a:pt x="232873" y="15528"/>
                        </a:cubicBezTo>
                        <a:lnTo>
                          <a:pt x="325334" y="118706"/>
                        </a:lnTo>
                        <a:lnTo>
                          <a:pt x="417794" y="15529"/>
                        </a:lnTo>
                        <a:cubicBezTo>
                          <a:pt x="424448" y="8105"/>
                          <a:pt x="435143" y="3120"/>
                          <a:pt x="447056" y="1064"/>
                        </a:cubicBezTo>
                        <a:cubicBezTo>
                          <a:pt x="458970" y="-993"/>
                          <a:pt x="472100" y="-121"/>
                          <a:pt x="483624" y="4166"/>
                        </a:cubicBezTo>
                        <a:lnTo>
                          <a:pt x="650560" y="66260"/>
                        </a:lnTo>
                        <a:cubicBezTo>
                          <a:pt x="654288" y="103497"/>
                          <a:pt x="560194" y="214952"/>
                          <a:pt x="505989" y="227586"/>
                        </a:cubicBezTo>
                        <a:lnTo>
                          <a:pt x="325333" y="142065"/>
                        </a:lnTo>
                        <a:lnTo>
                          <a:pt x="144678" y="227585"/>
                        </a:lnTo>
                        <a:cubicBezTo>
                          <a:pt x="90474" y="214951"/>
                          <a:pt x="-3621" y="103496"/>
                          <a:pt x="107" y="66259"/>
                        </a:cubicBezTo>
                        <a:lnTo>
                          <a:pt x="167043" y="4165"/>
                        </a:lnTo>
                        <a:cubicBezTo>
                          <a:pt x="178567" y="-122"/>
                          <a:pt x="191699" y="-994"/>
                          <a:pt x="203612" y="1063"/>
                        </a:cubicBezTo>
                        <a:close/>
                      </a:path>
                    </a:pathLst>
                  </a:custGeom>
                  <a:solidFill>
                    <a:srgbClr val="FF99CC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730" name="楕円 729">
                    <a:extLst>
                      <a:ext uri="{FF2B5EF4-FFF2-40B4-BE49-F238E27FC236}">
                        <a16:creationId xmlns:a16="http://schemas.microsoft.com/office/drawing/2014/main" id="{9A6E1AC1-011E-42CF-8E1C-214309D112AE}"/>
                      </a:ext>
                    </a:extLst>
                  </p:cNvPr>
                  <p:cNvSpPr/>
                  <p:nvPr/>
                </p:nvSpPr>
                <p:spPr>
                  <a:xfrm>
                    <a:off x="1995980" y="2733779"/>
                    <a:ext cx="57680" cy="59758"/>
                  </a:xfrm>
                  <a:prstGeom prst="ellips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731" name="グループ化 730">
                    <a:extLst>
                      <a:ext uri="{FF2B5EF4-FFF2-40B4-BE49-F238E27FC236}">
                        <a16:creationId xmlns:a16="http://schemas.microsoft.com/office/drawing/2014/main" id="{17914E2C-52BF-48D7-93F4-9F50DE7B51A6}"/>
                      </a:ext>
                    </a:extLst>
                  </p:cNvPr>
                  <p:cNvGrpSpPr/>
                  <p:nvPr/>
                </p:nvGrpSpPr>
                <p:grpSpPr>
                  <a:xfrm>
                    <a:off x="1461845" y="1226117"/>
                    <a:ext cx="1138490" cy="1298916"/>
                    <a:chOff x="772520" y="601639"/>
                    <a:chExt cx="1138490" cy="1298916"/>
                  </a:xfrm>
                </p:grpSpPr>
                <p:sp>
                  <p:nvSpPr>
                    <p:cNvPr id="733" name="月 732">
                      <a:extLst>
                        <a:ext uri="{FF2B5EF4-FFF2-40B4-BE49-F238E27FC236}">
                          <a16:creationId xmlns:a16="http://schemas.microsoft.com/office/drawing/2014/main" id="{DCF6C135-E4F6-49B0-8220-D5ECE4541F96}"/>
                        </a:ext>
                      </a:extLst>
                    </p:cNvPr>
                    <p:cNvSpPr/>
                    <p:nvPr/>
                  </p:nvSpPr>
                  <p:spPr>
                    <a:xfrm flipH="1">
                      <a:off x="1707357" y="1378342"/>
                      <a:ext cx="88900" cy="522213"/>
                    </a:xfrm>
                    <a:prstGeom prst="moon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734" name="月 733">
                      <a:extLst>
                        <a:ext uri="{FF2B5EF4-FFF2-40B4-BE49-F238E27FC236}">
                          <a16:creationId xmlns:a16="http://schemas.microsoft.com/office/drawing/2014/main" id="{9A5AC3DF-0978-46AD-ABCD-FCCFEA94EC8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93546" y="1378342"/>
                      <a:ext cx="88900" cy="522213"/>
                    </a:xfrm>
                    <a:prstGeom prst="moon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735" name="フリーフォーム: 図形 734">
                      <a:extLst>
                        <a:ext uri="{FF2B5EF4-FFF2-40B4-BE49-F238E27FC236}">
                          <a16:creationId xmlns:a16="http://schemas.microsoft.com/office/drawing/2014/main" id="{75FE2A9B-FDE7-4035-9112-FD05D75037C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21604" y="601639"/>
                      <a:ext cx="1035422" cy="980595"/>
                    </a:xfrm>
                    <a:custGeom>
                      <a:avLst/>
                      <a:gdLst>
                        <a:gd name="connsiteX0" fmla="*/ 564194 w 1117919"/>
                        <a:gd name="connsiteY0" fmla="*/ 0 h 980595"/>
                        <a:gd name="connsiteX1" fmla="*/ 875248 w 1117919"/>
                        <a:gd name="connsiteY1" fmla="*/ 128843 h 980595"/>
                        <a:gd name="connsiteX2" fmla="*/ 906088 w 1117919"/>
                        <a:gd name="connsiteY2" fmla="*/ 166221 h 980595"/>
                        <a:gd name="connsiteX3" fmla="*/ 923972 w 1117919"/>
                        <a:gd name="connsiteY3" fmla="*/ 175929 h 980595"/>
                        <a:gd name="connsiteX4" fmla="*/ 1117919 w 1117919"/>
                        <a:gd name="connsiteY4" fmla="*/ 540698 h 980595"/>
                        <a:gd name="connsiteX5" fmla="*/ 678022 w 1117919"/>
                        <a:gd name="connsiteY5" fmla="*/ 980595 h 980595"/>
                        <a:gd name="connsiteX6" fmla="*/ 589368 w 1117919"/>
                        <a:gd name="connsiteY6" fmla="*/ 971658 h 980595"/>
                        <a:gd name="connsiteX7" fmla="*/ 558960 w 1117919"/>
                        <a:gd name="connsiteY7" fmla="*/ 962219 h 980595"/>
                        <a:gd name="connsiteX8" fmla="*/ 528552 w 1117919"/>
                        <a:gd name="connsiteY8" fmla="*/ 971658 h 980595"/>
                        <a:gd name="connsiteX9" fmla="*/ 439897 w 1117919"/>
                        <a:gd name="connsiteY9" fmla="*/ 980595 h 980595"/>
                        <a:gd name="connsiteX10" fmla="*/ 0 w 1117919"/>
                        <a:gd name="connsiteY10" fmla="*/ 540698 h 980595"/>
                        <a:gd name="connsiteX11" fmla="*/ 193947 w 1117919"/>
                        <a:gd name="connsiteY11" fmla="*/ 175929 h 980595"/>
                        <a:gd name="connsiteX12" fmla="*/ 230791 w 1117919"/>
                        <a:gd name="connsiteY12" fmla="*/ 155930 h 980595"/>
                        <a:gd name="connsiteX13" fmla="*/ 253140 w 1117919"/>
                        <a:gd name="connsiteY13" fmla="*/ 128843 h 980595"/>
                        <a:gd name="connsiteX14" fmla="*/ 564194 w 1117919"/>
                        <a:gd name="connsiteY14" fmla="*/ 0 h 98059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</a:cxnLst>
                      <a:rect l="l" t="t" r="r" b="b"/>
                      <a:pathLst>
                        <a:path w="1117919" h="980595">
                          <a:moveTo>
                            <a:pt x="564194" y="0"/>
                          </a:moveTo>
                          <a:cubicBezTo>
                            <a:pt x="685668" y="0"/>
                            <a:pt x="795642" y="49237"/>
                            <a:pt x="875248" y="128843"/>
                          </a:cubicBezTo>
                          <a:lnTo>
                            <a:pt x="906088" y="166221"/>
                          </a:lnTo>
                          <a:lnTo>
                            <a:pt x="923972" y="175929"/>
                          </a:lnTo>
                          <a:cubicBezTo>
                            <a:pt x="1040986" y="254981"/>
                            <a:pt x="1117919" y="388856"/>
                            <a:pt x="1117919" y="540698"/>
                          </a:cubicBezTo>
                          <a:cubicBezTo>
                            <a:pt x="1117919" y="783646"/>
                            <a:pt x="920970" y="980595"/>
                            <a:pt x="678022" y="980595"/>
                          </a:cubicBezTo>
                          <a:cubicBezTo>
                            <a:pt x="647654" y="980595"/>
                            <a:pt x="618004" y="977518"/>
                            <a:pt x="589368" y="971658"/>
                          </a:cubicBezTo>
                          <a:lnTo>
                            <a:pt x="558960" y="962219"/>
                          </a:lnTo>
                          <a:lnTo>
                            <a:pt x="528552" y="971658"/>
                          </a:lnTo>
                          <a:cubicBezTo>
                            <a:pt x="499915" y="977518"/>
                            <a:pt x="470266" y="980595"/>
                            <a:pt x="439897" y="980595"/>
                          </a:cubicBezTo>
                          <a:cubicBezTo>
                            <a:pt x="196949" y="980595"/>
                            <a:pt x="0" y="783646"/>
                            <a:pt x="0" y="540698"/>
                          </a:cubicBezTo>
                          <a:cubicBezTo>
                            <a:pt x="0" y="388856"/>
                            <a:pt x="76933" y="254981"/>
                            <a:pt x="193947" y="175929"/>
                          </a:cubicBezTo>
                          <a:lnTo>
                            <a:pt x="230791" y="155930"/>
                          </a:lnTo>
                          <a:lnTo>
                            <a:pt x="253140" y="128843"/>
                          </a:lnTo>
                          <a:cubicBezTo>
                            <a:pt x="332746" y="49237"/>
                            <a:pt x="442720" y="0"/>
                            <a:pt x="564194" y="0"/>
                          </a:cubicBezTo>
                          <a:close/>
                        </a:path>
                      </a:pathLst>
                    </a:cu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grpSp>
                  <p:nvGrpSpPr>
                    <p:cNvPr id="736" name="グループ化 735">
                      <a:extLst>
                        <a:ext uri="{FF2B5EF4-FFF2-40B4-BE49-F238E27FC236}">
                          <a16:creationId xmlns:a16="http://schemas.microsoft.com/office/drawing/2014/main" id="{71BB19B5-7566-4BFB-A368-84171CC3E464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772520" y="774115"/>
                      <a:ext cx="1138490" cy="1074143"/>
                      <a:chOff x="4049500" y="3943264"/>
                      <a:chExt cx="834570" cy="787400"/>
                    </a:xfrm>
                  </p:grpSpPr>
                  <p:grpSp>
                    <p:nvGrpSpPr>
                      <p:cNvPr id="739" name="グループ化 738">
                        <a:extLst>
                          <a:ext uri="{FF2B5EF4-FFF2-40B4-BE49-F238E27FC236}">
                            <a16:creationId xmlns:a16="http://schemas.microsoft.com/office/drawing/2014/main" id="{775157B1-B6AB-45CF-8106-3CD2F452C9B4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4049500" y="3943264"/>
                        <a:ext cx="834570" cy="787400"/>
                        <a:chOff x="2791855" y="2017486"/>
                        <a:chExt cx="1150919" cy="1045028"/>
                      </a:xfrm>
                      <a:solidFill>
                        <a:srgbClr val="FFCC99"/>
                      </a:solidFill>
                    </p:grpSpPr>
                    <p:grpSp>
                      <p:nvGrpSpPr>
                        <p:cNvPr id="746" name="グループ化 745">
                          <a:extLst>
                            <a:ext uri="{FF2B5EF4-FFF2-40B4-BE49-F238E27FC236}">
                              <a16:creationId xmlns:a16="http://schemas.microsoft.com/office/drawing/2014/main" id="{3EF0A885-E1A7-43AC-BABB-C9949B721B0A}"/>
                            </a:ext>
                          </a:extLst>
                        </p:cNvPr>
                        <p:cNvGrpSpPr/>
                        <p:nvPr/>
                      </p:nvGrpSpPr>
                      <p:grpSpPr>
                        <a:xfrm rot="20700000">
                          <a:off x="2791855" y="2459301"/>
                          <a:ext cx="222006" cy="333008"/>
                          <a:chOff x="2680607" y="2825750"/>
                          <a:chExt cx="157843" cy="236764"/>
                        </a:xfrm>
                        <a:grpFill/>
                      </p:grpSpPr>
                      <p:sp>
                        <p:nvSpPr>
                          <p:cNvPr id="751" name="円/楕円 177">
                            <a:extLst>
                              <a:ext uri="{FF2B5EF4-FFF2-40B4-BE49-F238E27FC236}">
                                <a16:creationId xmlns:a16="http://schemas.microsoft.com/office/drawing/2014/main" id="{A944F6AE-DE58-4BFD-B008-C1428B28DF4A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2680607" y="2825750"/>
                            <a:ext cx="157843" cy="236764"/>
                          </a:xfrm>
                          <a:prstGeom prst="ellipse">
                            <a:avLst/>
                          </a:prstGeom>
                          <a:grpFill/>
                          <a:ln w="12700" cap="flat" cmpd="sng" algn="ctr">
                            <a:solidFill>
                              <a:sysClr val="windowText" lastClr="000000"/>
                            </a:solidFill>
                            <a:prstDash val="solid"/>
                            <a:miter lim="800000"/>
                          </a:ln>
                          <a:effectLst/>
                        </p:spPr>
                        <p:txBody>
                          <a:bodyPr rtlCol="0" anchor="ctr"/>
                          <a:lstStyle/>
                          <a:p>
                            <a:pPr marL="0" marR="0" lvl="0" indent="0" algn="ctr" defTabSz="91440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ja-JP" altLang="en-US" sz="1800" b="0" i="0" u="none" strike="noStrike" kern="0" cap="none" spc="0" normalizeH="0" baseline="0" noProof="0">
                              <a:ln>
                                <a:noFill/>
                              </a:ln>
                              <a:solidFill>
                                <a:prstClr val="white"/>
                              </a:solidFill>
                              <a:effectLst/>
                              <a:uLnTx/>
                              <a:uFillTx/>
                              <a:latin typeface="Calibri" panose="020F0502020204030204"/>
                              <a:ea typeface="ＭＳ Ｐゴシック"/>
                              <a:cs typeface="+mn-cs"/>
                            </a:endParaRPr>
                          </a:p>
                        </p:txBody>
                      </p:sp>
                      <p:sp>
                        <p:nvSpPr>
                          <p:cNvPr id="752" name="円/楕円 178">
                            <a:extLst>
                              <a:ext uri="{FF2B5EF4-FFF2-40B4-BE49-F238E27FC236}">
                                <a16:creationId xmlns:a16="http://schemas.microsoft.com/office/drawing/2014/main" id="{6F7523E8-4E83-4D1E-AE6B-D7BAFE8568F7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2709182" y="2867025"/>
                            <a:ext cx="100694" cy="154214"/>
                          </a:xfrm>
                          <a:prstGeom prst="ellipse">
                            <a:avLst/>
                          </a:prstGeom>
                          <a:solidFill>
                            <a:srgbClr val="FF9966"/>
                          </a:solidFill>
                          <a:ln w="12700" cap="flat" cmpd="sng" algn="ctr">
                            <a:noFill/>
                            <a:prstDash val="solid"/>
                            <a:miter lim="800000"/>
                          </a:ln>
                          <a:effectLst/>
                        </p:spPr>
                        <p:txBody>
                          <a:bodyPr rtlCol="0" anchor="ctr"/>
                          <a:lstStyle/>
                          <a:p>
                            <a:pPr marL="0" marR="0" lvl="0" indent="0" algn="ctr" defTabSz="91440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ja-JP" altLang="en-US" sz="1800" b="0" i="0" u="none" strike="noStrike" kern="0" cap="none" spc="0" normalizeH="0" baseline="0" noProof="0">
                              <a:ln>
                                <a:noFill/>
                              </a:ln>
                              <a:solidFill>
                                <a:prstClr val="white"/>
                              </a:solidFill>
                              <a:effectLst/>
                              <a:uLnTx/>
                              <a:uFillTx/>
                              <a:latin typeface="Calibri" panose="020F0502020204030204"/>
                              <a:ea typeface="ＭＳ Ｐゴシック"/>
                              <a:cs typeface="+mn-cs"/>
                            </a:endParaRPr>
                          </a:p>
                        </p:txBody>
                      </p:sp>
                    </p:grpSp>
                    <p:grpSp>
                      <p:nvGrpSpPr>
                        <p:cNvPr id="747" name="グループ化 746">
                          <a:extLst>
                            <a:ext uri="{FF2B5EF4-FFF2-40B4-BE49-F238E27FC236}">
                              <a16:creationId xmlns:a16="http://schemas.microsoft.com/office/drawing/2014/main" id="{6915555D-F1E1-4AEC-88DA-8747A3BCC9A4}"/>
                            </a:ext>
                          </a:extLst>
                        </p:cNvPr>
                        <p:cNvGrpSpPr/>
                        <p:nvPr/>
                      </p:nvGrpSpPr>
                      <p:grpSpPr>
                        <a:xfrm rot="900000" flipH="1">
                          <a:off x="3720768" y="2459301"/>
                          <a:ext cx="222006" cy="333008"/>
                          <a:chOff x="2680607" y="2825750"/>
                          <a:chExt cx="157843" cy="236764"/>
                        </a:xfrm>
                        <a:grpFill/>
                      </p:grpSpPr>
                      <p:sp>
                        <p:nvSpPr>
                          <p:cNvPr id="749" name="円/楕円 175">
                            <a:extLst>
                              <a:ext uri="{FF2B5EF4-FFF2-40B4-BE49-F238E27FC236}">
                                <a16:creationId xmlns:a16="http://schemas.microsoft.com/office/drawing/2014/main" id="{F932E91E-BBD7-4B3B-A41C-C444FB275B4A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2680607" y="2825750"/>
                            <a:ext cx="157843" cy="236764"/>
                          </a:xfrm>
                          <a:prstGeom prst="ellipse">
                            <a:avLst/>
                          </a:prstGeom>
                          <a:grpFill/>
                          <a:ln w="12700" cap="flat" cmpd="sng" algn="ctr">
                            <a:solidFill>
                              <a:sysClr val="windowText" lastClr="000000"/>
                            </a:solidFill>
                            <a:prstDash val="solid"/>
                            <a:miter lim="800000"/>
                          </a:ln>
                          <a:effectLst/>
                        </p:spPr>
                        <p:txBody>
                          <a:bodyPr rtlCol="0" anchor="ctr"/>
                          <a:lstStyle/>
                          <a:p>
                            <a:pPr marL="0" marR="0" lvl="0" indent="0" algn="ctr" defTabSz="91440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ja-JP" altLang="en-US" sz="1800" b="0" i="0" u="none" strike="noStrike" kern="0" cap="none" spc="0" normalizeH="0" baseline="0" noProof="0">
                              <a:ln>
                                <a:noFill/>
                              </a:ln>
                              <a:solidFill>
                                <a:prstClr val="white"/>
                              </a:solidFill>
                              <a:effectLst/>
                              <a:uLnTx/>
                              <a:uFillTx/>
                              <a:latin typeface="Calibri" panose="020F0502020204030204"/>
                              <a:ea typeface="ＭＳ Ｐゴシック"/>
                              <a:cs typeface="+mn-cs"/>
                            </a:endParaRPr>
                          </a:p>
                        </p:txBody>
                      </p:sp>
                      <p:sp>
                        <p:nvSpPr>
                          <p:cNvPr id="750" name="円/楕円 176">
                            <a:extLst>
                              <a:ext uri="{FF2B5EF4-FFF2-40B4-BE49-F238E27FC236}">
                                <a16:creationId xmlns:a16="http://schemas.microsoft.com/office/drawing/2014/main" id="{B7F8456A-5E82-4617-A8DD-88C73FE52A63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2709182" y="2867025"/>
                            <a:ext cx="100694" cy="154214"/>
                          </a:xfrm>
                          <a:prstGeom prst="ellipse">
                            <a:avLst/>
                          </a:prstGeom>
                          <a:solidFill>
                            <a:srgbClr val="FF9966"/>
                          </a:solidFill>
                          <a:ln w="12700" cap="flat" cmpd="sng" algn="ctr">
                            <a:noFill/>
                            <a:prstDash val="solid"/>
                            <a:miter lim="800000"/>
                          </a:ln>
                          <a:effectLst/>
                        </p:spPr>
                        <p:txBody>
                          <a:bodyPr rtlCol="0" anchor="ctr"/>
                          <a:lstStyle/>
                          <a:p>
                            <a:pPr marL="0" marR="0" lvl="0" indent="0" algn="ctr" defTabSz="91440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ja-JP" altLang="en-US" sz="1800" b="0" i="0" u="none" strike="noStrike" kern="0" cap="none" spc="0" normalizeH="0" baseline="0" noProof="0">
                              <a:ln>
                                <a:noFill/>
                              </a:ln>
                              <a:solidFill>
                                <a:prstClr val="white"/>
                              </a:solidFill>
                              <a:effectLst/>
                              <a:uLnTx/>
                              <a:uFillTx/>
                              <a:latin typeface="Calibri" panose="020F0502020204030204"/>
                              <a:ea typeface="ＭＳ Ｐゴシック"/>
                              <a:cs typeface="+mn-cs"/>
                            </a:endParaRPr>
                          </a:p>
                        </p:txBody>
                      </p:sp>
                    </p:grpSp>
                    <p:sp>
                      <p:nvSpPr>
                        <p:cNvPr id="748" name="円/楕円 174">
                          <a:extLst>
                            <a:ext uri="{FF2B5EF4-FFF2-40B4-BE49-F238E27FC236}">
                              <a16:creationId xmlns:a16="http://schemas.microsoft.com/office/drawing/2014/main" id="{A686C5CE-1114-4E69-BDCE-678F5FE4E904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889403" y="2017486"/>
                          <a:ext cx="955820" cy="1045028"/>
                        </a:xfrm>
                        <a:prstGeom prst="ellipse">
                          <a:avLst/>
                        </a:prstGeom>
                        <a:grpFill/>
                        <a:ln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</p:grpSp>
                  <p:sp>
                    <p:nvSpPr>
                      <p:cNvPr id="740" name="円/楕円 127">
                        <a:extLst>
                          <a:ext uri="{FF2B5EF4-FFF2-40B4-BE49-F238E27FC236}">
                            <a16:creationId xmlns:a16="http://schemas.microsoft.com/office/drawing/2014/main" id="{5D5C2C1F-83A7-4854-81F3-BD0513437247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221414" y="4313603"/>
                        <a:ext cx="83926" cy="143413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83926" h="143413">
                            <a:moveTo>
                              <a:pt x="12759" y="0"/>
                            </a:moveTo>
                            <a:cubicBezTo>
                              <a:pt x="8263" y="9969"/>
                              <a:pt x="9023" y="21953"/>
                              <a:pt x="14783" y="31931"/>
                            </a:cubicBezTo>
                            <a:lnTo>
                              <a:pt x="15311" y="32495"/>
                            </a:lnTo>
                            <a:cubicBezTo>
                              <a:pt x="22472" y="20393"/>
                              <a:pt x="32600" y="12933"/>
                              <a:pt x="43800" y="12933"/>
                            </a:cubicBezTo>
                            <a:cubicBezTo>
                              <a:pt x="65961" y="12933"/>
                              <a:pt x="83926" y="42142"/>
                              <a:pt x="83926" y="78173"/>
                            </a:cubicBezTo>
                            <a:cubicBezTo>
                              <a:pt x="83926" y="114204"/>
                              <a:pt x="65961" y="143413"/>
                              <a:pt x="43800" y="143413"/>
                            </a:cubicBezTo>
                            <a:cubicBezTo>
                              <a:pt x="21639" y="143413"/>
                              <a:pt x="3674" y="114204"/>
                              <a:pt x="3674" y="78173"/>
                            </a:cubicBezTo>
                            <a:lnTo>
                              <a:pt x="12211" y="44663"/>
                            </a:lnTo>
                            <a:cubicBezTo>
                              <a:pt x="8264" y="44011"/>
                              <a:pt x="5947" y="41284"/>
                              <a:pt x="4106" y="38095"/>
                            </a:cubicBezTo>
                            <a:cubicBezTo>
                              <a:pt x="-3810" y="24385"/>
                              <a:pt x="64" y="7329"/>
                              <a:pt x="12759" y="0"/>
                            </a:cubicBezTo>
                            <a:close/>
                          </a:path>
                        </a:pathLst>
                      </a:custGeom>
                      <a:solidFill>
                        <a:sysClr val="windowText" lastClr="000000"/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741" name="円/楕円 27">
                        <a:extLst>
                          <a:ext uri="{FF2B5EF4-FFF2-40B4-BE49-F238E27FC236}">
                            <a16:creationId xmlns:a16="http://schemas.microsoft.com/office/drawing/2014/main" id="{A19462B7-06BF-40E8-B6D8-2B8CBB6578D3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376923" y="4621407"/>
                        <a:ext cx="164248" cy="29109"/>
                      </a:xfrm>
                      <a:custGeom>
                        <a:avLst/>
                        <a:gdLst>
                          <a:gd name="connsiteX0" fmla="*/ 0 w 3210417"/>
                          <a:gd name="connsiteY0" fmla="*/ 346285 h 692570"/>
                          <a:gd name="connsiteX1" fmla="*/ 1605209 w 3210417"/>
                          <a:gd name="connsiteY1" fmla="*/ 0 h 692570"/>
                          <a:gd name="connsiteX2" fmla="*/ 3210418 w 3210417"/>
                          <a:gd name="connsiteY2" fmla="*/ 346285 h 692570"/>
                          <a:gd name="connsiteX3" fmla="*/ 1605209 w 3210417"/>
                          <a:gd name="connsiteY3" fmla="*/ 692570 h 692570"/>
                          <a:gd name="connsiteX4" fmla="*/ 0 w 3210417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57559 h 403844"/>
                          <a:gd name="connsiteX1" fmla="*/ 1605209 w 3210418"/>
                          <a:gd name="connsiteY1" fmla="*/ 212924 h 403844"/>
                          <a:gd name="connsiteX2" fmla="*/ 3210418 w 3210418"/>
                          <a:gd name="connsiteY2" fmla="*/ 57559 h 403844"/>
                          <a:gd name="connsiteX3" fmla="*/ 1605209 w 3210418"/>
                          <a:gd name="connsiteY3" fmla="*/ 403844 h 403844"/>
                          <a:gd name="connsiteX4" fmla="*/ 0 w 3210418"/>
                          <a:gd name="connsiteY4" fmla="*/ 57559 h 403844"/>
                          <a:gd name="connsiteX0" fmla="*/ 58 w 3210476"/>
                          <a:gd name="connsiteY0" fmla="*/ 57559 h 403844"/>
                          <a:gd name="connsiteX1" fmla="*/ 1605267 w 3210476"/>
                          <a:gd name="connsiteY1" fmla="*/ 212924 h 403844"/>
                          <a:gd name="connsiteX2" fmla="*/ 3210476 w 3210476"/>
                          <a:gd name="connsiteY2" fmla="*/ 57559 h 403844"/>
                          <a:gd name="connsiteX3" fmla="*/ 1605267 w 3210476"/>
                          <a:gd name="connsiteY3" fmla="*/ 403844 h 403844"/>
                          <a:gd name="connsiteX4" fmla="*/ 58 w 3210476"/>
                          <a:gd name="connsiteY4" fmla="*/ 57559 h 403844"/>
                          <a:gd name="connsiteX0" fmla="*/ 58 w 3210534"/>
                          <a:gd name="connsiteY0" fmla="*/ 15401 h 361686"/>
                          <a:gd name="connsiteX1" fmla="*/ 1605267 w 3210534"/>
                          <a:gd name="connsiteY1" fmla="*/ 170766 h 361686"/>
                          <a:gd name="connsiteX2" fmla="*/ 3210476 w 3210534"/>
                          <a:gd name="connsiteY2" fmla="*/ 15401 h 361686"/>
                          <a:gd name="connsiteX3" fmla="*/ 1605267 w 3210534"/>
                          <a:gd name="connsiteY3" fmla="*/ 361686 h 361686"/>
                          <a:gd name="connsiteX4" fmla="*/ 58 w 3210534"/>
                          <a:gd name="connsiteY4" fmla="*/ 15401 h 361686"/>
                          <a:gd name="connsiteX0" fmla="*/ 58 w 3210476"/>
                          <a:gd name="connsiteY0" fmla="*/ 20254 h 366539"/>
                          <a:gd name="connsiteX1" fmla="*/ 1605267 w 3210476"/>
                          <a:gd name="connsiteY1" fmla="*/ 175619 h 366539"/>
                          <a:gd name="connsiteX2" fmla="*/ 3210476 w 3210476"/>
                          <a:gd name="connsiteY2" fmla="*/ 20254 h 366539"/>
                          <a:gd name="connsiteX3" fmla="*/ 1605267 w 3210476"/>
                          <a:gd name="connsiteY3" fmla="*/ 366539 h 366539"/>
                          <a:gd name="connsiteX4" fmla="*/ 58 w 3210476"/>
                          <a:gd name="connsiteY4" fmla="*/ 20254 h 366539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3210476" h="366539">
                            <a:moveTo>
                              <a:pt x="58" y="20254"/>
                            </a:moveTo>
                            <a:cubicBezTo>
                              <a:pt x="7704" y="-55984"/>
                              <a:pt x="718735" y="175619"/>
                              <a:pt x="1605267" y="175619"/>
                            </a:cubicBezTo>
                            <a:cubicBezTo>
                              <a:pt x="2491799" y="175619"/>
                              <a:pt x="3210476" y="-70988"/>
                              <a:pt x="3210476" y="20254"/>
                            </a:cubicBezTo>
                            <a:cubicBezTo>
                              <a:pt x="3210476" y="111496"/>
                              <a:pt x="2491799" y="366539"/>
                              <a:pt x="1605267" y="366539"/>
                            </a:cubicBezTo>
                            <a:cubicBezTo>
                              <a:pt x="718735" y="366539"/>
                              <a:pt x="-7588" y="96492"/>
                              <a:pt x="58" y="20254"/>
                            </a:cubicBezTo>
                            <a:close/>
                          </a:path>
                        </a:pathLst>
                      </a:custGeom>
                      <a:solidFill>
                        <a:srgbClr val="FF0000"/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742" name="円/楕円 27">
                        <a:extLst>
                          <a:ext uri="{FF2B5EF4-FFF2-40B4-BE49-F238E27FC236}">
                            <a16:creationId xmlns:a16="http://schemas.microsoft.com/office/drawing/2014/main" id="{50C80019-E23B-4DB0-947B-3BC8D2CD2800}"/>
                          </a:ext>
                        </a:extLst>
                      </p:cNvPr>
                      <p:cNvSpPr/>
                      <p:nvPr/>
                    </p:nvSpPr>
                    <p:spPr>
                      <a:xfrm rot="10800000">
                        <a:off x="4183090" y="4164138"/>
                        <a:ext cx="164248" cy="29109"/>
                      </a:xfrm>
                      <a:custGeom>
                        <a:avLst/>
                        <a:gdLst>
                          <a:gd name="connsiteX0" fmla="*/ 0 w 3210417"/>
                          <a:gd name="connsiteY0" fmla="*/ 346285 h 692570"/>
                          <a:gd name="connsiteX1" fmla="*/ 1605209 w 3210417"/>
                          <a:gd name="connsiteY1" fmla="*/ 0 h 692570"/>
                          <a:gd name="connsiteX2" fmla="*/ 3210418 w 3210417"/>
                          <a:gd name="connsiteY2" fmla="*/ 346285 h 692570"/>
                          <a:gd name="connsiteX3" fmla="*/ 1605209 w 3210417"/>
                          <a:gd name="connsiteY3" fmla="*/ 692570 h 692570"/>
                          <a:gd name="connsiteX4" fmla="*/ 0 w 3210417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57559 h 403844"/>
                          <a:gd name="connsiteX1" fmla="*/ 1605209 w 3210418"/>
                          <a:gd name="connsiteY1" fmla="*/ 212924 h 403844"/>
                          <a:gd name="connsiteX2" fmla="*/ 3210418 w 3210418"/>
                          <a:gd name="connsiteY2" fmla="*/ 57559 h 403844"/>
                          <a:gd name="connsiteX3" fmla="*/ 1605209 w 3210418"/>
                          <a:gd name="connsiteY3" fmla="*/ 403844 h 403844"/>
                          <a:gd name="connsiteX4" fmla="*/ 0 w 3210418"/>
                          <a:gd name="connsiteY4" fmla="*/ 57559 h 403844"/>
                          <a:gd name="connsiteX0" fmla="*/ 58 w 3210476"/>
                          <a:gd name="connsiteY0" fmla="*/ 57559 h 403844"/>
                          <a:gd name="connsiteX1" fmla="*/ 1605267 w 3210476"/>
                          <a:gd name="connsiteY1" fmla="*/ 212924 h 403844"/>
                          <a:gd name="connsiteX2" fmla="*/ 3210476 w 3210476"/>
                          <a:gd name="connsiteY2" fmla="*/ 57559 h 403844"/>
                          <a:gd name="connsiteX3" fmla="*/ 1605267 w 3210476"/>
                          <a:gd name="connsiteY3" fmla="*/ 403844 h 403844"/>
                          <a:gd name="connsiteX4" fmla="*/ 58 w 3210476"/>
                          <a:gd name="connsiteY4" fmla="*/ 57559 h 403844"/>
                          <a:gd name="connsiteX0" fmla="*/ 58 w 3210534"/>
                          <a:gd name="connsiteY0" fmla="*/ 15401 h 361686"/>
                          <a:gd name="connsiteX1" fmla="*/ 1605267 w 3210534"/>
                          <a:gd name="connsiteY1" fmla="*/ 170766 h 361686"/>
                          <a:gd name="connsiteX2" fmla="*/ 3210476 w 3210534"/>
                          <a:gd name="connsiteY2" fmla="*/ 15401 h 361686"/>
                          <a:gd name="connsiteX3" fmla="*/ 1605267 w 3210534"/>
                          <a:gd name="connsiteY3" fmla="*/ 361686 h 361686"/>
                          <a:gd name="connsiteX4" fmla="*/ 58 w 3210534"/>
                          <a:gd name="connsiteY4" fmla="*/ 15401 h 361686"/>
                          <a:gd name="connsiteX0" fmla="*/ 58 w 3210476"/>
                          <a:gd name="connsiteY0" fmla="*/ 20254 h 366539"/>
                          <a:gd name="connsiteX1" fmla="*/ 1605267 w 3210476"/>
                          <a:gd name="connsiteY1" fmla="*/ 175619 h 366539"/>
                          <a:gd name="connsiteX2" fmla="*/ 3210476 w 3210476"/>
                          <a:gd name="connsiteY2" fmla="*/ 20254 h 366539"/>
                          <a:gd name="connsiteX3" fmla="*/ 1605267 w 3210476"/>
                          <a:gd name="connsiteY3" fmla="*/ 366539 h 366539"/>
                          <a:gd name="connsiteX4" fmla="*/ 58 w 3210476"/>
                          <a:gd name="connsiteY4" fmla="*/ 20254 h 366539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3210476" h="366539">
                            <a:moveTo>
                              <a:pt x="58" y="20254"/>
                            </a:moveTo>
                            <a:cubicBezTo>
                              <a:pt x="7704" y="-55984"/>
                              <a:pt x="718735" y="175619"/>
                              <a:pt x="1605267" y="175619"/>
                            </a:cubicBezTo>
                            <a:cubicBezTo>
                              <a:pt x="2491799" y="175619"/>
                              <a:pt x="3210476" y="-70988"/>
                              <a:pt x="3210476" y="20254"/>
                            </a:cubicBezTo>
                            <a:cubicBezTo>
                              <a:pt x="3210476" y="111496"/>
                              <a:pt x="2491799" y="366539"/>
                              <a:pt x="1605267" y="366539"/>
                            </a:cubicBezTo>
                            <a:cubicBezTo>
                              <a:pt x="718735" y="366539"/>
                              <a:pt x="-7588" y="96492"/>
                              <a:pt x="58" y="20254"/>
                            </a:cubicBezTo>
                            <a:close/>
                          </a:path>
                        </a:pathLst>
                      </a:custGeom>
                      <a:solidFill>
                        <a:sysClr val="windowText" lastClr="000000"/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743" name="円/楕円 27">
                        <a:extLst>
                          <a:ext uri="{FF2B5EF4-FFF2-40B4-BE49-F238E27FC236}">
                            <a16:creationId xmlns:a16="http://schemas.microsoft.com/office/drawing/2014/main" id="{62CE1625-C57B-4C99-9763-1D50A0ACA060}"/>
                          </a:ext>
                        </a:extLst>
                      </p:cNvPr>
                      <p:cNvSpPr/>
                      <p:nvPr/>
                    </p:nvSpPr>
                    <p:spPr>
                      <a:xfrm rot="10800000">
                        <a:off x="4589490" y="4164138"/>
                        <a:ext cx="164248" cy="29109"/>
                      </a:xfrm>
                      <a:custGeom>
                        <a:avLst/>
                        <a:gdLst>
                          <a:gd name="connsiteX0" fmla="*/ 0 w 3210417"/>
                          <a:gd name="connsiteY0" fmla="*/ 346285 h 692570"/>
                          <a:gd name="connsiteX1" fmla="*/ 1605209 w 3210417"/>
                          <a:gd name="connsiteY1" fmla="*/ 0 h 692570"/>
                          <a:gd name="connsiteX2" fmla="*/ 3210418 w 3210417"/>
                          <a:gd name="connsiteY2" fmla="*/ 346285 h 692570"/>
                          <a:gd name="connsiteX3" fmla="*/ 1605209 w 3210417"/>
                          <a:gd name="connsiteY3" fmla="*/ 692570 h 692570"/>
                          <a:gd name="connsiteX4" fmla="*/ 0 w 3210417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57559 h 403844"/>
                          <a:gd name="connsiteX1" fmla="*/ 1605209 w 3210418"/>
                          <a:gd name="connsiteY1" fmla="*/ 212924 h 403844"/>
                          <a:gd name="connsiteX2" fmla="*/ 3210418 w 3210418"/>
                          <a:gd name="connsiteY2" fmla="*/ 57559 h 403844"/>
                          <a:gd name="connsiteX3" fmla="*/ 1605209 w 3210418"/>
                          <a:gd name="connsiteY3" fmla="*/ 403844 h 403844"/>
                          <a:gd name="connsiteX4" fmla="*/ 0 w 3210418"/>
                          <a:gd name="connsiteY4" fmla="*/ 57559 h 403844"/>
                          <a:gd name="connsiteX0" fmla="*/ 58 w 3210476"/>
                          <a:gd name="connsiteY0" fmla="*/ 57559 h 403844"/>
                          <a:gd name="connsiteX1" fmla="*/ 1605267 w 3210476"/>
                          <a:gd name="connsiteY1" fmla="*/ 212924 h 403844"/>
                          <a:gd name="connsiteX2" fmla="*/ 3210476 w 3210476"/>
                          <a:gd name="connsiteY2" fmla="*/ 57559 h 403844"/>
                          <a:gd name="connsiteX3" fmla="*/ 1605267 w 3210476"/>
                          <a:gd name="connsiteY3" fmla="*/ 403844 h 403844"/>
                          <a:gd name="connsiteX4" fmla="*/ 58 w 3210476"/>
                          <a:gd name="connsiteY4" fmla="*/ 57559 h 403844"/>
                          <a:gd name="connsiteX0" fmla="*/ 58 w 3210534"/>
                          <a:gd name="connsiteY0" fmla="*/ 15401 h 361686"/>
                          <a:gd name="connsiteX1" fmla="*/ 1605267 w 3210534"/>
                          <a:gd name="connsiteY1" fmla="*/ 170766 h 361686"/>
                          <a:gd name="connsiteX2" fmla="*/ 3210476 w 3210534"/>
                          <a:gd name="connsiteY2" fmla="*/ 15401 h 361686"/>
                          <a:gd name="connsiteX3" fmla="*/ 1605267 w 3210534"/>
                          <a:gd name="connsiteY3" fmla="*/ 361686 h 361686"/>
                          <a:gd name="connsiteX4" fmla="*/ 58 w 3210534"/>
                          <a:gd name="connsiteY4" fmla="*/ 15401 h 361686"/>
                          <a:gd name="connsiteX0" fmla="*/ 58 w 3210476"/>
                          <a:gd name="connsiteY0" fmla="*/ 20254 h 366539"/>
                          <a:gd name="connsiteX1" fmla="*/ 1605267 w 3210476"/>
                          <a:gd name="connsiteY1" fmla="*/ 175619 h 366539"/>
                          <a:gd name="connsiteX2" fmla="*/ 3210476 w 3210476"/>
                          <a:gd name="connsiteY2" fmla="*/ 20254 h 366539"/>
                          <a:gd name="connsiteX3" fmla="*/ 1605267 w 3210476"/>
                          <a:gd name="connsiteY3" fmla="*/ 366539 h 366539"/>
                          <a:gd name="connsiteX4" fmla="*/ 58 w 3210476"/>
                          <a:gd name="connsiteY4" fmla="*/ 20254 h 366539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3210476" h="366539">
                            <a:moveTo>
                              <a:pt x="58" y="20254"/>
                            </a:moveTo>
                            <a:cubicBezTo>
                              <a:pt x="7704" y="-55984"/>
                              <a:pt x="718735" y="175619"/>
                              <a:pt x="1605267" y="175619"/>
                            </a:cubicBezTo>
                            <a:cubicBezTo>
                              <a:pt x="2491799" y="175619"/>
                              <a:pt x="3210476" y="-70988"/>
                              <a:pt x="3210476" y="20254"/>
                            </a:cubicBezTo>
                            <a:cubicBezTo>
                              <a:pt x="3210476" y="111496"/>
                              <a:pt x="2491799" y="366539"/>
                              <a:pt x="1605267" y="366539"/>
                            </a:cubicBezTo>
                            <a:cubicBezTo>
                              <a:pt x="718735" y="366539"/>
                              <a:pt x="-7588" y="96492"/>
                              <a:pt x="58" y="20254"/>
                            </a:cubicBezTo>
                            <a:close/>
                          </a:path>
                        </a:pathLst>
                      </a:custGeom>
                      <a:solidFill>
                        <a:sysClr val="windowText" lastClr="000000"/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744" name="円/楕円 127">
                        <a:extLst>
                          <a:ext uri="{FF2B5EF4-FFF2-40B4-BE49-F238E27FC236}">
                            <a16:creationId xmlns:a16="http://schemas.microsoft.com/office/drawing/2014/main" id="{E5621EE6-B957-4766-80C9-0710D7075EEE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619592" y="4313603"/>
                        <a:ext cx="83926" cy="143413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83926" h="143413">
                            <a:moveTo>
                              <a:pt x="12759" y="0"/>
                            </a:moveTo>
                            <a:cubicBezTo>
                              <a:pt x="8263" y="9969"/>
                              <a:pt x="9023" y="21953"/>
                              <a:pt x="14783" y="31931"/>
                            </a:cubicBezTo>
                            <a:lnTo>
                              <a:pt x="15311" y="32495"/>
                            </a:lnTo>
                            <a:cubicBezTo>
                              <a:pt x="22472" y="20393"/>
                              <a:pt x="32600" y="12933"/>
                              <a:pt x="43800" y="12933"/>
                            </a:cubicBezTo>
                            <a:cubicBezTo>
                              <a:pt x="65961" y="12933"/>
                              <a:pt x="83926" y="42142"/>
                              <a:pt x="83926" y="78173"/>
                            </a:cubicBezTo>
                            <a:cubicBezTo>
                              <a:pt x="83926" y="114204"/>
                              <a:pt x="65961" y="143413"/>
                              <a:pt x="43800" y="143413"/>
                            </a:cubicBezTo>
                            <a:cubicBezTo>
                              <a:pt x="21639" y="143413"/>
                              <a:pt x="3674" y="114204"/>
                              <a:pt x="3674" y="78173"/>
                            </a:cubicBezTo>
                            <a:lnTo>
                              <a:pt x="12211" y="44663"/>
                            </a:lnTo>
                            <a:cubicBezTo>
                              <a:pt x="8264" y="44011"/>
                              <a:pt x="5947" y="41284"/>
                              <a:pt x="4106" y="38095"/>
                            </a:cubicBezTo>
                            <a:cubicBezTo>
                              <a:pt x="-3810" y="24385"/>
                              <a:pt x="64" y="7329"/>
                              <a:pt x="12759" y="0"/>
                            </a:cubicBezTo>
                            <a:close/>
                          </a:path>
                        </a:pathLst>
                      </a:custGeom>
                      <a:solidFill>
                        <a:sysClr val="windowText" lastClr="000000"/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745" name="正方形/長方形 67">
                        <a:extLst>
                          <a:ext uri="{FF2B5EF4-FFF2-40B4-BE49-F238E27FC236}">
                            <a16:creationId xmlns:a16="http://schemas.microsoft.com/office/drawing/2014/main" id="{C0421A8A-F504-4056-A05A-39C204FE225C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437514" y="4542354"/>
                        <a:ext cx="50129" cy="25695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749072" h="1123608">
                            <a:moveTo>
                              <a:pt x="374536" y="0"/>
                            </a:moveTo>
                            <a:lnTo>
                              <a:pt x="749072" y="374536"/>
                            </a:lnTo>
                            <a:cubicBezTo>
                              <a:pt x="955923" y="581387"/>
                              <a:pt x="955923" y="916758"/>
                              <a:pt x="749072" y="1123608"/>
                            </a:cubicBezTo>
                            <a:cubicBezTo>
                              <a:pt x="542221" y="1330459"/>
                              <a:pt x="206851" y="1330459"/>
                              <a:pt x="0" y="1123608"/>
                            </a:cubicBezTo>
                            <a:cubicBezTo>
                              <a:pt x="-206851" y="916758"/>
                              <a:pt x="-206851" y="581387"/>
                              <a:pt x="0" y="374536"/>
                            </a:cubicBezTo>
                            <a:close/>
                          </a:path>
                        </a:pathLst>
                      </a:custGeom>
                      <a:solidFill>
                        <a:srgbClr val="FF9966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737" name="楕円 736">
                      <a:extLst>
                        <a:ext uri="{FF2B5EF4-FFF2-40B4-BE49-F238E27FC236}">
                          <a16:creationId xmlns:a16="http://schemas.microsoft.com/office/drawing/2014/main" id="{637AE245-0D54-47B5-ABA0-0B3A2337486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47316" y="1336631"/>
                      <a:ext cx="45719" cy="45719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738" name="楕円 737">
                      <a:extLst>
                        <a:ext uri="{FF2B5EF4-FFF2-40B4-BE49-F238E27FC236}">
                          <a16:creationId xmlns:a16="http://schemas.microsoft.com/office/drawing/2014/main" id="{40640187-9373-4C35-B3DD-C495FBBE8DB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587859" y="1336631"/>
                      <a:ext cx="45719" cy="45719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732" name="フリーフォーム: 図形 731">
                    <a:extLst>
                      <a:ext uri="{FF2B5EF4-FFF2-40B4-BE49-F238E27FC236}">
                        <a16:creationId xmlns:a16="http://schemas.microsoft.com/office/drawing/2014/main" id="{BDE65BC1-6A55-4A9C-A70A-36C1B7E95A9F}"/>
                      </a:ext>
                    </a:extLst>
                  </p:cNvPr>
                  <p:cNvSpPr/>
                  <p:nvPr/>
                </p:nvSpPr>
                <p:spPr>
                  <a:xfrm>
                    <a:off x="1501985" y="1211272"/>
                    <a:ext cx="1063644" cy="629203"/>
                  </a:xfrm>
                  <a:custGeom>
                    <a:avLst/>
                    <a:gdLst>
                      <a:gd name="connsiteX0" fmla="*/ 531822 w 1063644"/>
                      <a:gd name="connsiteY0" fmla="*/ 0 h 629203"/>
                      <a:gd name="connsiteX1" fmla="*/ 1063644 w 1063644"/>
                      <a:gd name="connsiteY1" fmla="*/ 502141 h 629203"/>
                      <a:gd name="connsiteX2" fmla="*/ 1052840 w 1063644"/>
                      <a:gd name="connsiteY2" fmla="*/ 603340 h 629203"/>
                      <a:gd name="connsiteX3" fmla="*/ 1044337 w 1063644"/>
                      <a:gd name="connsiteY3" fmla="*/ 629203 h 629203"/>
                      <a:gd name="connsiteX4" fmla="*/ 1036594 w 1063644"/>
                      <a:gd name="connsiteY4" fmla="*/ 604749 h 629203"/>
                      <a:gd name="connsiteX5" fmla="*/ 531822 w 1063644"/>
                      <a:gd name="connsiteY5" fmla="*/ 276730 h 629203"/>
                      <a:gd name="connsiteX6" fmla="*/ 27051 w 1063644"/>
                      <a:gd name="connsiteY6" fmla="*/ 604749 h 629203"/>
                      <a:gd name="connsiteX7" fmla="*/ 19308 w 1063644"/>
                      <a:gd name="connsiteY7" fmla="*/ 629203 h 629203"/>
                      <a:gd name="connsiteX8" fmla="*/ 10805 w 1063644"/>
                      <a:gd name="connsiteY8" fmla="*/ 603340 h 629203"/>
                      <a:gd name="connsiteX9" fmla="*/ 0 w 1063644"/>
                      <a:gd name="connsiteY9" fmla="*/ 502141 h 629203"/>
                      <a:gd name="connsiteX10" fmla="*/ 531822 w 1063644"/>
                      <a:gd name="connsiteY10" fmla="*/ 0 h 62920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063644" h="629203">
                        <a:moveTo>
                          <a:pt x="531822" y="0"/>
                        </a:moveTo>
                        <a:cubicBezTo>
                          <a:pt x="825539" y="0"/>
                          <a:pt x="1063644" y="224816"/>
                          <a:pt x="1063644" y="502141"/>
                        </a:cubicBezTo>
                        <a:cubicBezTo>
                          <a:pt x="1063644" y="536807"/>
                          <a:pt x="1059924" y="570652"/>
                          <a:pt x="1052840" y="603340"/>
                        </a:cubicBezTo>
                        <a:lnTo>
                          <a:pt x="1044337" y="629203"/>
                        </a:lnTo>
                        <a:lnTo>
                          <a:pt x="1036594" y="604749"/>
                        </a:lnTo>
                        <a:cubicBezTo>
                          <a:pt x="953430" y="411986"/>
                          <a:pt x="758738" y="276730"/>
                          <a:pt x="531822" y="276730"/>
                        </a:cubicBezTo>
                        <a:cubicBezTo>
                          <a:pt x="304907" y="276730"/>
                          <a:pt x="110215" y="411986"/>
                          <a:pt x="27051" y="604749"/>
                        </a:cubicBezTo>
                        <a:lnTo>
                          <a:pt x="19308" y="629203"/>
                        </a:lnTo>
                        <a:lnTo>
                          <a:pt x="10805" y="603340"/>
                        </a:lnTo>
                        <a:cubicBezTo>
                          <a:pt x="3721" y="570652"/>
                          <a:pt x="0" y="536807"/>
                          <a:pt x="0" y="502141"/>
                        </a:cubicBezTo>
                        <a:cubicBezTo>
                          <a:pt x="0" y="224816"/>
                          <a:pt x="238105" y="0"/>
                          <a:pt x="531822" y="0"/>
                        </a:cubicBezTo>
                        <a:close/>
                      </a:path>
                    </a:pathLst>
                  </a:custGeom>
                  <a:solidFill>
                    <a:srgbClr val="FFCC00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690" name="四角形: 上の 2 つの角を丸める 358">
                  <a:extLst>
                    <a:ext uri="{FF2B5EF4-FFF2-40B4-BE49-F238E27FC236}">
                      <a16:creationId xmlns:a16="http://schemas.microsoft.com/office/drawing/2014/main" id="{FD7B561A-E169-4A4C-B94B-DB6ABF6A1797}"/>
                    </a:ext>
                  </a:extLst>
                </p:cNvPr>
                <p:cNvSpPr/>
                <p:nvPr/>
              </p:nvSpPr>
              <p:spPr>
                <a:xfrm rot="2015421">
                  <a:off x="1431236" y="2707597"/>
                  <a:ext cx="211586" cy="723260"/>
                </a:xfrm>
                <a:custGeom>
                  <a:avLst/>
                  <a:gdLst>
                    <a:gd name="connsiteX0" fmla="*/ 105793 w 211586"/>
                    <a:gd name="connsiteY0" fmla="*/ 0 h 829053"/>
                    <a:gd name="connsiteX1" fmla="*/ 105793 w 211586"/>
                    <a:gd name="connsiteY1" fmla="*/ 0 h 829053"/>
                    <a:gd name="connsiteX2" fmla="*/ 211586 w 211586"/>
                    <a:gd name="connsiteY2" fmla="*/ 105793 h 829053"/>
                    <a:gd name="connsiteX3" fmla="*/ 211586 w 211586"/>
                    <a:gd name="connsiteY3" fmla="*/ 723260 h 829053"/>
                    <a:gd name="connsiteX4" fmla="*/ 105793 w 211586"/>
                    <a:gd name="connsiteY4" fmla="*/ 829053 h 829053"/>
                    <a:gd name="connsiteX5" fmla="*/ 105793 w 211586"/>
                    <a:gd name="connsiteY5" fmla="*/ 829053 h 829053"/>
                    <a:gd name="connsiteX6" fmla="*/ 0 w 211586"/>
                    <a:gd name="connsiteY6" fmla="*/ 723260 h 829053"/>
                    <a:gd name="connsiteX7" fmla="*/ 0 w 211586"/>
                    <a:gd name="connsiteY7" fmla="*/ 105793 h 829053"/>
                    <a:gd name="connsiteX8" fmla="*/ 105793 w 211586"/>
                    <a:gd name="connsiteY8" fmla="*/ 0 h 829053"/>
                    <a:gd name="connsiteX0" fmla="*/ 261345 w 261345"/>
                    <a:gd name="connsiteY0" fmla="*/ 0 h 1029556"/>
                    <a:gd name="connsiteX1" fmla="*/ 105793 w 261345"/>
                    <a:gd name="connsiteY1" fmla="*/ 200503 h 1029556"/>
                    <a:gd name="connsiteX2" fmla="*/ 211586 w 261345"/>
                    <a:gd name="connsiteY2" fmla="*/ 306296 h 1029556"/>
                    <a:gd name="connsiteX3" fmla="*/ 211586 w 261345"/>
                    <a:gd name="connsiteY3" fmla="*/ 923763 h 1029556"/>
                    <a:gd name="connsiteX4" fmla="*/ 105793 w 261345"/>
                    <a:gd name="connsiteY4" fmla="*/ 1029556 h 1029556"/>
                    <a:gd name="connsiteX5" fmla="*/ 105793 w 261345"/>
                    <a:gd name="connsiteY5" fmla="*/ 1029556 h 1029556"/>
                    <a:gd name="connsiteX6" fmla="*/ 0 w 261345"/>
                    <a:gd name="connsiteY6" fmla="*/ 923763 h 1029556"/>
                    <a:gd name="connsiteX7" fmla="*/ 0 w 261345"/>
                    <a:gd name="connsiteY7" fmla="*/ 306296 h 1029556"/>
                    <a:gd name="connsiteX8" fmla="*/ 261345 w 261345"/>
                    <a:gd name="connsiteY8" fmla="*/ 0 h 1029556"/>
                    <a:gd name="connsiteX0" fmla="*/ 0 w 211586"/>
                    <a:gd name="connsiteY0" fmla="*/ 106364 h 829624"/>
                    <a:gd name="connsiteX1" fmla="*/ 105793 w 211586"/>
                    <a:gd name="connsiteY1" fmla="*/ 571 h 829624"/>
                    <a:gd name="connsiteX2" fmla="*/ 211586 w 211586"/>
                    <a:gd name="connsiteY2" fmla="*/ 106364 h 829624"/>
                    <a:gd name="connsiteX3" fmla="*/ 211586 w 211586"/>
                    <a:gd name="connsiteY3" fmla="*/ 723831 h 829624"/>
                    <a:gd name="connsiteX4" fmla="*/ 105793 w 211586"/>
                    <a:gd name="connsiteY4" fmla="*/ 829624 h 829624"/>
                    <a:gd name="connsiteX5" fmla="*/ 105793 w 211586"/>
                    <a:gd name="connsiteY5" fmla="*/ 829624 h 829624"/>
                    <a:gd name="connsiteX6" fmla="*/ 0 w 211586"/>
                    <a:gd name="connsiteY6" fmla="*/ 723831 h 829624"/>
                    <a:gd name="connsiteX7" fmla="*/ 0 w 211586"/>
                    <a:gd name="connsiteY7" fmla="*/ 106364 h 829624"/>
                    <a:gd name="connsiteX0" fmla="*/ 105793 w 211586"/>
                    <a:gd name="connsiteY0" fmla="*/ 0 h 829053"/>
                    <a:gd name="connsiteX1" fmla="*/ 211586 w 211586"/>
                    <a:gd name="connsiteY1" fmla="*/ 105793 h 829053"/>
                    <a:gd name="connsiteX2" fmla="*/ 211586 w 211586"/>
                    <a:gd name="connsiteY2" fmla="*/ 723260 h 829053"/>
                    <a:gd name="connsiteX3" fmla="*/ 105793 w 211586"/>
                    <a:gd name="connsiteY3" fmla="*/ 829053 h 829053"/>
                    <a:gd name="connsiteX4" fmla="*/ 105793 w 211586"/>
                    <a:gd name="connsiteY4" fmla="*/ 829053 h 829053"/>
                    <a:gd name="connsiteX5" fmla="*/ 0 w 211586"/>
                    <a:gd name="connsiteY5" fmla="*/ 723260 h 829053"/>
                    <a:gd name="connsiteX6" fmla="*/ 0 w 211586"/>
                    <a:gd name="connsiteY6" fmla="*/ 105793 h 829053"/>
                    <a:gd name="connsiteX7" fmla="*/ 197233 w 211586"/>
                    <a:gd name="connsiteY7" fmla="*/ 91440 h 829053"/>
                    <a:gd name="connsiteX0" fmla="*/ 105793 w 211586"/>
                    <a:gd name="connsiteY0" fmla="*/ 0 h 829053"/>
                    <a:gd name="connsiteX1" fmla="*/ 211586 w 211586"/>
                    <a:gd name="connsiteY1" fmla="*/ 105793 h 829053"/>
                    <a:gd name="connsiteX2" fmla="*/ 211586 w 211586"/>
                    <a:gd name="connsiteY2" fmla="*/ 723260 h 829053"/>
                    <a:gd name="connsiteX3" fmla="*/ 105793 w 211586"/>
                    <a:gd name="connsiteY3" fmla="*/ 829053 h 829053"/>
                    <a:gd name="connsiteX4" fmla="*/ 105793 w 211586"/>
                    <a:gd name="connsiteY4" fmla="*/ 829053 h 829053"/>
                    <a:gd name="connsiteX5" fmla="*/ 0 w 211586"/>
                    <a:gd name="connsiteY5" fmla="*/ 723260 h 829053"/>
                    <a:gd name="connsiteX6" fmla="*/ 0 w 211586"/>
                    <a:gd name="connsiteY6" fmla="*/ 105793 h 829053"/>
                    <a:gd name="connsiteX0" fmla="*/ 211586 w 211586"/>
                    <a:gd name="connsiteY0" fmla="*/ 0 h 723260"/>
                    <a:gd name="connsiteX1" fmla="*/ 211586 w 211586"/>
                    <a:gd name="connsiteY1" fmla="*/ 617467 h 723260"/>
                    <a:gd name="connsiteX2" fmla="*/ 105793 w 211586"/>
                    <a:gd name="connsiteY2" fmla="*/ 723260 h 723260"/>
                    <a:gd name="connsiteX3" fmla="*/ 105793 w 211586"/>
                    <a:gd name="connsiteY3" fmla="*/ 723260 h 723260"/>
                    <a:gd name="connsiteX4" fmla="*/ 0 w 211586"/>
                    <a:gd name="connsiteY4" fmla="*/ 617467 h 723260"/>
                    <a:gd name="connsiteX5" fmla="*/ 0 w 211586"/>
                    <a:gd name="connsiteY5" fmla="*/ 0 h 723260"/>
                    <a:gd name="connsiteX0" fmla="*/ 210352 w 211586"/>
                    <a:gd name="connsiteY0" fmla="*/ 329558 h 723260"/>
                    <a:gd name="connsiteX1" fmla="*/ 211586 w 211586"/>
                    <a:gd name="connsiteY1" fmla="*/ 617467 h 723260"/>
                    <a:gd name="connsiteX2" fmla="*/ 105793 w 211586"/>
                    <a:gd name="connsiteY2" fmla="*/ 723260 h 723260"/>
                    <a:gd name="connsiteX3" fmla="*/ 105793 w 211586"/>
                    <a:gd name="connsiteY3" fmla="*/ 723260 h 723260"/>
                    <a:gd name="connsiteX4" fmla="*/ 0 w 211586"/>
                    <a:gd name="connsiteY4" fmla="*/ 617467 h 723260"/>
                    <a:gd name="connsiteX5" fmla="*/ 0 w 211586"/>
                    <a:gd name="connsiteY5" fmla="*/ 0 h 7232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11586" h="723260">
                      <a:moveTo>
                        <a:pt x="210352" y="329558"/>
                      </a:moveTo>
                      <a:cubicBezTo>
                        <a:pt x="210763" y="425528"/>
                        <a:pt x="211175" y="521497"/>
                        <a:pt x="211586" y="617467"/>
                      </a:cubicBezTo>
                      <a:cubicBezTo>
                        <a:pt x="211586" y="675895"/>
                        <a:pt x="164221" y="723260"/>
                        <a:pt x="105793" y="723260"/>
                      </a:cubicBezTo>
                      <a:lnTo>
                        <a:pt x="105793" y="723260"/>
                      </a:lnTo>
                      <a:cubicBezTo>
                        <a:pt x="47365" y="723260"/>
                        <a:pt x="0" y="675895"/>
                        <a:pt x="0" y="617467"/>
                      </a:cubicBezTo>
                      <a:lnTo>
                        <a:pt x="0" y="0"/>
                      </a:lnTo>
                    </a:path>
                  </a:pathLst>
                </a:custGeom>
                <a:pattFill prst="plaid">
                  <a:fgClr>
                    <a:srgbClr val="FF99CC"/>
                  </a:fgClr>
                  <a:bgClr>
                    <a:srgbClr val="FFCCFF"/>
                  </a:bgClr>
                </a:patt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91" name="四角形: 上の 2 つの角を丸める 358">
                  <a:extLst>
                    <a:ext uri="{FF2B5EF4-FFF2-40B4-BE49-F238E27FC236}">
                      <a16:creationId xmlns:a16="http://schemas.microsoft.com/office/drawing/2014/main" id="{4665B3B4-9F45-44E2-910E-98636275946F}"/>
                    </a:ext>
                  </a:extLst>
                </p:cNvPr>
                <p:cNvSpPr/>
                <p:nvPr/>
              </p:nvSpPr>
              <p:spPr>
                <a:xfrm rot="19584579" flipH="1">
                  <a:off x="2390879" y="2707597"/>
                  <a:ext cx="211586" cy="723260"/>
                </a:xfrm>
                <a:custGeom>
                  <a:avLst/>
                  <a:gdLst>
                    <a:gd name="connsiteX0" fmla="*/ 105793 w 211586"/>
                    <a:gd name="connsiteY0" fmla="*/ 0 h 829053"/>
                    <a:gd name="connsiteX1" fmla="*/ 105793 w 211586"/>
                    <a:gd name="connsiteY1" fmla="*/ 0 h 829053"/>
                    <a:gd name="connsiteX2" fmla="*/ 211586 w 211586"/>
                    <a:gd name="connsiteY2" fmla="*/ 105793 h 829053"/>
                    <a:gd name="connsiteX3" fmla="*/ 211586 w 211586"/>
                    <a:gd name="connsiteY3" fmla="*/ 723260 h 829053"/>
                    <a:gd name="connsiteX4" fmla="*/ 105793 w 211586"/>
                    <a:gd name="connsiteY4" fmla="*/ 829053 h 829053"/>
                    <a:gd name="connsiteX5" fmla="*/ 105793 w 211586"/>
                    <a:gd name="connsiteY5" fmla="*/ 829053 h 829053"/>
                    <a:gd name="connsiteX6" fmla="*/ 0 w 211586"/>
                    <a:gd name="connsiteY6" fmla="*/ 723260 h 829053"/>
                    <a:gd name="connsiteX7" fmla="*/ 0 w 211586"/>
                    <a:gd name="connsiteY7" fmla="*/ 105793 h 829053"/>
                    <a:gd name="connsiteX8" fmla="*/ 105793 w 211586"/>
                    <a:gd name="connsiteY8" fmla="*/ 0 h 829053"/>
                    <a:gd name="connsiteX0" fmla="*/ 261345 w 261345"/>
                    <a:gd name="connsiteY0" fmla="*/ 0 h 1029556"/>
                    <a:gd name="connsiteX1" fmla="*/ 105793 w 261345"/>
                    <a:gd name="connsiteY1" fmla="*/ 200503 h 1029556"/>
                    <a:gd name="connsiteX2" fmla="*/ 211586 w 261345"/>
                    <a:gd name="connsiteY2" fmla="*/ 306296 h 1029556"/>
                    <a:gd name="connsiteX3" fmla="*/ 211586 w 261345"/>
                    <a:gd name="connsiteY3" fmla="*/ 923763 h 1029556"/>
                    <a:gd name="connsiteX4" fmla="*/ 105793 w 261345"/>
                    <a:gd name="connsiteY4" fmla="*/ 1029556 h 1029556"/>
                    <a:gd name="connsiteX5" fmla="*/ 105793 w 261345"/>
                    <a:gd name="connsiteY5" fmla="*/ 1029556 h 1029556"/>
                    <a:gd name="connsiteX6" fmla="*/ 0 w 261345"/>
                    <a:gd name="connsiteY6" fmla="*/ 923763 h 1029556"/>
                    <a:gd name="connsiteX7" fmla="*/ 0 w 261345"/>
                    <a:gd name="connsiteY7" fmla="*/ 306296 h 1029556"/>
                    <a:gd name="connsiteX8" fmla="*/ 261345 w 261345"/>
                    <a:gd name="connsiteY8" fmla="*/ 0 h 1029556"/>
                    <a:gd name="connsiteX0" fmla="*/ 0 w 211586"/>
                    <a:gd name="connsiteY0" fmla="*/ 106364 h 829624"/>
                    <a:gd name="connsiteX1" fmla="*/ 105793 w 211586"/>
                    <a:gd name="connsiteY1" fmla="*/ 571 h 829624"/>
                    <a:gd name="connsiteX2" fmla="*/ 211586 w 211586"/>
                    <a:gd name="connsiteY2" fmla="*/ 106364 h 829624"/>
                    <a:gd name="connsiteX3" fmla="*/ 211586 w 211586"/>
                    <a:gd name="connsiteY3" fmla="*/ 723831 h 829624"/>
                    <a:gd name="connsiteX4" fmla="*/ 105793 w 211586"/>
                    <a:gd name="connsiteY4" fmla="*/ 829624 h 829624"/>
                    <a:gd name="connsiteX5" fmla="*/ 105793 w 211586"/>
                    <a:gd name="connsiteY5" fmla="*/ 829624 h 829624"/>
                    <a:gd name="connsiteX6" fmla="*/ 0 w 211586"/>
                    <a:gd name="connsiteY6" fmla="*/ 723831 h 829624"/>
                    <a:gd name="connsiteX7" fmla="*/ 0 w 211586"/>
                    <a:gd name="connsiteY7" fmla="*/ 106364 h 829624"/>
                    <a:gd name="connsiteX0" fmla="*/ 105793 w 211586"/>
                    <a:gd name="connsiteY0" fmla="*/ 0 h 829053"/>
                    <a:gd name="connsiteX1" fmla="*/ 211586 w 211586"/>
                    <a:gd name="connsiteY1" fmla="*/ 105793 h 829053"/>
                    <a:gd name="connsiteX2" fmla="*/ 211586 w 211586"/>
                    <a:gd name="connsiteY2" fmla="*/ 723260 h 829053"/>
                    <a:gd name="connsiteX3" fmla="*/ 105793 w 211586"/>
                    <a:gd name="connsiteY3" fmla="*/ 829053 h 829053"/>
                    <a:gd name="connsiteX4" fmla="*/ 105793 w 211586"/>
                    <a:gd name="connsiteY4" fmla="*/ 829053 h 829053"/>
                    <a:gd name="connsiteX5" fmla="*/ 0 w 211586"/>
                    <a:gd name="connsiteY5" fmla="*/ 723260 h 829053"/>
                    <a:gd name="connsiteX6" fmla="*/ 0 w 211586"/>
                    <a:gd name="connsiteY6" fmla="*/ 105793 h 829053"/>
                    <a:gd name="connsiteX7" fmla="*/ 197233 w 211586"/>
                    <a:gd name="connsiteY7" fmla="*/ 91440 h 829053"/>
                    <a:gd name="connsiteX0" fmla="*/ 105793 w 211586"/>
                    <a:gd name="connsiteY0" fmla="*/ 0 h 829053"/>
                    <a:gd name="connsiteX1" fmla="*/ 211586 w 211586"/>
                    <a:gd name="connsiteY1" fmla="*/ 105793 h 829053"/>
                    <a:gd name="connsiteX2" fmla="*/ 211586 w 211586"/>
                    <a:gd name="connsiteY2" fmla="*/ 723260 h 829053"/>
                    <a:gd name="connsiteX3" fmla="*/ 105793 w 211586"/>
                    <a:gd name="connsiteY3" fmla="*/ 829053 h 829053"/>
                    <a:gd name="connsiteX4" fmla="*/ 105793 w 211586"/>
                    <a:gd name="connsiteY4" fmla="*/ 829053 h 829053"/>
                    <a:gd name="connsiteX5" fmla="*/ 0 w 211586"/>
                    <a:gd name="connsiteY5" fmla="*/ 723260 h 829053"/>
                    <a:gd name="connsiteX6" fmla="*/ 0 w 211586"/>
                    <a:gd name="connsiteY6" fmla="*/ 105793 h 829053"/>
                    <a:gd name="connsiteX0" fmla="*/ 211586 w 211586"/>
                    <a:gd name="connsiteY0" fmla="*/ 0 h 723260"/>
                    <a:gd name="connsiteX1" fmla="*/ 211586 w 211586"/>
                    <a:gd name="connsiteY1" fmla="*/ 617467 h 723260"/>
                    <a:gd name="connsiteX2" fmla="*/ 105793 w 211586"/>
                    <a:gd name="connsiteY2" fmla="*/ 723260 h 723260"/>
                    <a:gd name="connsiteX3" fmla="*/ 105793 w 211586"/>
                    <a:gd name="connsiteY3" fmla="*/ 723260 h 723260"/>
                    <a:gd name="connsiteX4" fmla="*/ 0 w 211586"/>
                    <a:gd name="connsiteY4" fmla="*/ 617467 h 723260"/>
                    <a:gd name="connsiteX5" fmla="*/ 0 w 211586"/>
                    <a:gd name="connsiteY5" fmla="*/ 0 h 723260"/>
                    <a:gd name="connsiteX0" fmla="*/ 210352 w 211586"/>
                    <a:gd name="connsiteY0" fmla="*/ 329558 h 723260"/>
                    <a:gd name="connsiteX1" fmla="*/ 211586 w 211586"/>
                    <a:gd name="connsiteY1" fmla="*/ 617467 h 723260"/>
                    <a:gd name="connsiteX2" fmla="*/ 105793 w 211586"/>
                    <a:gd name="connsiteY2" fmla="*/ 723260 h 723260"/>
                    <a:gd name="connsiteX3" fmla="*/ 105793 w 211586"/>
                    <a:gd name="connsiteY3" fmla="*/ 723260 h 723260"/>
                    <a:gd name="connsiteX4" fmla="*/ 0 w 211586"/>
                    <a:gd name="connsiteY4" fmla="*/ 617467 h 723260"/>
                    <a:gd name="connsiteX5" fmla="*/ 0 w 211586"/>
                    <a:gd name="connsiteY5" fmla="*/ 0 h 7232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11586" h="723260">
                      <a:moveTo>
                        <a:pt x="210352" y="329558"/>
                      </a:moveTo>
                      <a:cubicBezTo>
                        <a:pt x="210763" y="425528"/>
                        <a:pt x="211175" y="521497"/>
                        <a:pt x="211586" y="617467"/>
                      </a:cubicBezTo>
                      <a:cubicBezTo>
                        <a:pt x="211586" y="675895"/>
                        <a:pt x="164221" y="723260"/>
                        <a:pt x="105793" y="723260"/>
                      </a:cubicBezTo>
                      <a:lnTo>
                        <a:pt x="105793" y="723260"/>
                      </a:lnTo>
                      <a:cubicBezTo>
                        <a:pt x="47365" y="723260"/>
                        <a:pt x="0" y="675895"/>
                        <a:pt x="0" y="617467"/>
                      </a:cubicBezTo>
                      <a:lnTo>
                        <a:pt x="0" y="0"/>
                      </a:lnTo>
                    </a:path>
                  </a:pathLst>
                </a:custGeom>
                <a:pattFill prst="plaid">
                  <a:fgClr>
                    <a:srgbClr val="FF99CC"/>
                  </a:fgClr>
                  <a:bgClr>
                    <a:srgbClr val="FFCCFF"/>
                  </a:bgClr>
                </a:patt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92" name="四角形: 上の 2 つの角を丸める 503">
                  <a:extLst>
                    <a:ext uri="{FF2B5EF4-FFF2-40B4-BE49-F238E27FC236}">
                      <a16:creationId xmlns:a16="http://schemas.microsoft.com/office/drawing/2014/main" id="{C21CFC7C-B446-4954-8F8F-949384E606FB}"/>
                    </a:ext>
                  </a:extLst>
                </p:cNvPr>
                <p:cNvSpPr/>
                <p:nvPr/>
              </p:nvSpPr>
              <p:spPr>
                <a:xfrm rot="7022295">
                  <a:off x="2409583" y="2988533"/>
                  <a:ext cx="205218" cy="479843"/>
                </a:xfrm>
                <a:custGeom>
                  <a:avLst/>
                  <a:gdLst>
                    <a:gd name="connsiteX0" fmla="*/ 102609 w 205218"/>
                    <a:gd name="connsiteY0" fmla="*/ 0 h 479843"/>
                    <a:gd name="connsiteX1" fmla="*/ 102609 w 205218"/>
                    <a:gd name="connsiteY1" fmla="*/ 0 h 479843"/>
                    <a:gd name="connsiteX2" fmla="*/ 205218 w 205218"/>
                    <a:gd name="connsiteY2" fmla="*/ 102609 h 479843"/>
                    <a:gd name="connsiteX3" fmla="*/ 205218 w 205218"/>
                    <a:gd name="connsiteY3" fmla="*/ 479843 h 479843"/>
                    <a:gd name="connsiteX4" fmla="*/ 205218 w 205218"/>
                    <a:gd name="connsiteY4" fmla="*/ 479843 h 479843"/>
                    <a:gd name="connsiteX5" fmla="*/ 0 w 205218"/>
                    <a:gd name="connsiteY5" fmla="*/ 479843 h 479843"/>
                    <a:gd name="connsiteX6" fmla="*/ 0 w 205218"/>
                    <a:gd name="connsiteY6" fmla="*/ 479843 h 479843"/>
                    <a:gd name="connsiteX7" fmla="*/ 0 w 205218"/>
                    <a:gd name="connsiteY7" fmla="*/ 102609 h 479843"/>
                    <a:gd name="connsiteX8" fmla="*/ 102609 w 205218"/>
                    <a:gd name="connsiteY8" fmla="*/ 0 h 479843"/>
                    <a:gd name="connsiteX0" fmla="*/ 141153 w 243762"/>
                    <a:gd name="connsiteY0" fmla="*/ 137481 h 617324"/>
                    <a:gd name="connsiteX1" fmla="*/ 141153 w 243762"/>
                    <a:gd name="connsiteY1" fmla="*/ 137481 h 617324"/>
                    <a:gd name="connsiteX2" fmla="*/ 243762 w 243762"/>
                    <a:gd name="connsiteY2" fmla="*/ 240090 h 617324"/>
                    <a:gd name="connsiteX3" fmla="*/ 243762 w 243762"/>
                    <a:gd name="connsiteY3" fmla="*/ 617324 h 617324"/>
                    <a:gd name="connsiteX4" fmla="*/ 243762 w 243762"/>
                    <a:gd name="connsiteY4" fmla="*/ 617324 h 617324"/>
                    <a:gd name="connsiteX5" fmla="*/ 38544 w 243762"/>
                    <a:gd name="connsiteY5" fmla="*/ 617324 h 617324"/>
                    <a:gd name="connsiteX6" fmla="*/ 38544 w 243762"/>
                    <a:gd name="connsiteY6" fmla="*/ 617324 h 617324"/>
                    <a:gd name="connsiteX7" fmla="*/ 38544 w 243762"/>
                    <a:gd name="connsiteY7" fmla="*/ 240090 h 617324"/>
                    <a:gd name="connsiteX8" fmla="*/ 3249 w 243762"/>
                    <a:gd name="connsiteY8" fmla="*/ 1286 h 617324"/>
                    <a:gd name="connsiteX9" fmla="*/ 141153 w 243762"/>
                    <a:gd name="connsiteY9" fmla="*/ 137481 h 617324"/>
                    <a:gd name="connsiteX0" fmla="*/ 0 w 240513"/>
                    <a:gd name="connsiteY0" fmla="*/ 1286 h 617324"/>
                    <a:gd name="connsiteX1" fmla="*/ 137904 w 240513"/>
                    <a:gd name="connsiteY1" fmla="*/ 137481 h 617324"/>
                    <a:gd name="connsiteX2" fmla="*/ 137904 w 240513"/>
                    <a:gd name="connsiteY2" fmla="*/ 137481 h 617324"/>
                    <a:gd name="connsiteX3" fmla="*/ 240513 w 240513"/>
                    <a:gd name="connsiteY3" fmla="*/ 240090 h 617324"/>
                    <a:gd name="connsiteX4" fmla="*/ 240513 w 240513"/>
                    <a:gd name="connsiteY4" fmla="*/ 617324 h 617324"/>
                    <a:gd name="connsiteX5" fmla="*/ 240513 w 240513"/>
                    <a:gd name="connsiteY5" fmla="*/ 617324 h 617324"/>
                    <a:gd name="connsiteX6" fmla="*/ 35295 w 240513"/>
                    <a:gd name="connsiteY6" fmla="*/ 617324 h 617324"/>
                    <a:gd name="connsiteX7" fmla="*/ 35295 w 240513"/>
                    <a:gd name="connsiteY7" fmla="*/ 617324 h 617324"/>
                    <a:gd name="connsiteX8" fmla="*/ 35295 w 240513"/>
                    <a:gd name="connsiteY8" fmla="*/ 240090 h 617324"/>
                    <a:gd name="connsiteX9" fmla="*/ 91440 w 240513"/>
                    <a:gd name="connsiteY9" fmla="*/ 92726 h 617324"/>
                    <a:gd name="connsiteX0" fmla="*/ 113830 w 216439"/>
                    <a:gd name="connsiteY0" fmla="*/ 65128 h 544971"/>
                    <a:gd name="connsiteX1" fmla="*/ 113830 w 216439"/>
                    <a:gd name="connsiteY1" fmla="*/ 65128 h 544971"/>
                    <a:gd name="connsiteX2" fmla="*/ 216439 w 216439"/>
                    <a:gd name="connsiteY2" fmla="*/ 167737 h 544971"/>
                    <a:gd name="connsiteX3" fmla="*/ 216439 w 216439"/>
                    <a:gd name="connsiteY3" fmla="*/ 544971 h 544971"/>
                    <a:gd name="connsiteX4" fmla="*/ 216439 w 216439"/>
                    <a:gd name="connsiteY4" fmla="*/ 544971 h 544971"/>
                    <a:gd name="connsiteX5" fmla="*/ 11221 w 216439"/>
                    <a:gd name="connsiteY5" fmla="*/ 544971 h 544971"/>
                    <a:gd name="connsiteX6" fmla="*/ 11221 w 216439"/>
                    <a:gd name="connsiteY6" fmla="*/ 544971 h 544971"/>
                    <a:gd name="connsiteX7" fmla="*/ 11221 w 216439"/>
                    <a:gd name="connsiteY7" fmla="*/ 167737 h 544971"/>
                    <a:gd name="connsiteX8" fmla="*/ 67366 w 216439"/>
                    <a:gd name="connsiteY8" fmla="*/ 20373 h 544971"/>
                    <a:gd name="connsiteX0" fmla="*/ 102609 w 205218"/>
                    <a:gd name="connsiteY0" fmla="*/ 0 h 479843"/>
                    <a:gd name="connsiteX1" fmla="*/ 102609 w 205218"/>
                    <a:gd name="connsiteY1" fmla="*/ 0 h 479843"/>
                    <a:gd name="connsiteX2" fmla="*/ 205218 w 205218"/>
                    <a:gd name="connsiteY2" fmla="*/ 102609 h 479843"/>
                    <a:gd name="connsiteX3" fmla="*/ 205218 w 205218"/>
                    <a:gd name="connsiteY3" fmla="*/ 479843 h 479843"/>
                    <a:gd name="connsiteX4" fmla="*/ 205218 w 205218"/>
                    <a:gd name="connsiteY4" fmla="*/ 479843 h 479843"/>
                    <a:gd name="connsiteX5" fmla="*/ 0 w 205218"/>
                    <a:gd name="connsiteY5" fmla="*/ 479843 h 479843"/>
                    <a:gd name="connsiteX6" fmla="*/ 0 w 205218"/>
                    <a:gd name="connsiteY6" fmla="*/ 479843 h 479843"/>
                    <a:gd name="connsiteX7" fmla="*/ 0 w 205218"/>
                    <a:gd name="connsiteY7" fmla="*/ 102609 h 4798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05218" h="479843">
                      <a:moveTo>
                        <a:pt x="102609" y="0"/>
                      </a:moveTo>
                      <a:lnTo>
                        <a:pt x="102609" y="0"/>
                      </a:lnTo>
                      <a:cubicBezTo>
                        <a:pt x="159278" y="0"/>
                        <a:pt x="205218" y="45940"/>
                        <a:pt x="205218" y="102609"/>
                      </a:cubicBezTo>
                      <a:lnTo>
                        <a:pt x="205218" y="479843"/>
                      </a:lnTo>
                      <a:lnTo>
                        <a:pt x="205218" y="479843"/>
                      </a:lnTo>
                      <a:lnTo>
                        <a:pt x="0" y="479843"/>
                      </a:lnTo>
                      <a:lnTo>
                        <a:pt x="0" y="479843"/>
                      </a:lnTo>
                      <a:lnTo>
                        <a:pt x="0" y="102609"/>
                      </a:lnTo>
                    </a:path>
                  </a:pathLst>
                </a:custGeom>
                <a:pattFill prst="plaid">
                  <a:fgClr>
                    <a:srgbClr val="FF99CC"/>
                  </a:fgClr>
                  <a:bgClr>
                    <a:srgbClr val="FFCCFF"/>
                  </a:bgClr>
                </a:patt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693" name="グループ化 692">
                  <a:extLst>
                    <a:ext uri="{FF2B5EF4-FFF2-40B4-BE49-F238E27FC236}">
                      <a16:creationId xmlns:a16="http://schemas.microsoft.com/office/drawing/2014/main" id="{2594C277-620A-43AC-A28F-24D8BDFDA3B5}"/>
                    </a:ext>
                  </a:extLst>
                </p:cNvPr>
                <p:cNvGrpSpPr/>
                <p:nvPr/>
              </p:nvGrpSpPr>
              <p:grpSpPr>
                <a:xfrm rot="381864">
                  <a:off x="1919422" y="2968098"/>
                  <a:ext cx="431399" cy="218885"/>
                  <a:chOff x="512012" y="2770464"/>
                  <a:chExt cx="893777" cy="408306"/>
                </a:xfrm>
              </p:grpSpPr>
              <p:sp>
                <p:nvSpPr>
                  <p:cNvPr id="707" name="四角形: 角を丸くする 706">
                    <a:extLst>
                      <a:ext uri="{FF2B5EF4-FFF2-40B4-BE49-F238E27FC236}">
                        <a16:creationId xmlns:a16="http://schemas.microsoft.com/office/drawing/2014/main" id="{7584F09E-1869-42FD-ACEC-A64342AE2CCE}"/>
                      </a:ext>
                    </a:extLst>
                  </p:cNvPr>
                  <p:cNvSpPr/>
                  <p:nvPr/>
                </p:nvSpPr>
                <p:spPr>
                  <a:xfrm>
                    <a:off x="892650" y="2833688"/>
                    <a:ext cx="513139" cy="345082"/>
                  </a:xfrm>
                  <a:prstGeom prst="roundRect">
                    <a:avLst>
                      <a:gd name="adj" fmla="val 42347"/>
                    </a:avLst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708" name="グループ化 707">
                    <a:extLst>
                      <a:ext uri="{FF2B5EF4-FFF2-40B4-BE49-F238E27FC236}">
                        <a16:creationId xmlns:a16="http://schemas.microsoft.com/office/drawing/2014/main" id="{D64DB963-D6B3-4AF9-A374-0837580A80A6}"/>
                      </a:ext>
                    </a:extLst>
                  </p:cNvPr>
                  <p:cNvGrpSpPr/>
                  <p:nvPr/>
                </p:nvGrpSpPr>
                <p:grpSpPr>
                  <a:xfrm>
                    <a:off x="666594" y="2770464"/>
                    <a:ext cx="366097" cy="136226"/>
                    <a:chOff x="590394" y="2794273"/>
                    <a:chExt cx="407435" cy="151608"/>
                  </a:xfrm>
                </p:grpSpPr>
                <p:sp>
                  <p:nvSpPr>
                    <p:cNvPr id="719" name="四角形: 角を丸くする 506">
                      <a:extLst>
                        <a:ext uri="{FF2B5EF4-FFF2-40B4-BE49-F238E27FC236}">
                          <a16:creationId xmlns:a16="http://schemas.microsoft.com/office/drawing/2014/main" id="{70B8267F-55E5-450F-BB1E-F4DE3902FA66}"/>
                        </a:ext>
                      </a:extLst>
                    </p:cNvPr>
                    <p:cNvSpPr/>
                    <p:nvPr/>
                  </p:nvSpPr>
                  <p:spPr>
                    <a:xfrm rot="538715">
                      <a:off x="716120" y="2844601"/>
                      <a:ext cx="281709" cy="101280"/>
                    </a:xfrm>
                    <a:custGeom>
                      <a:avLst/>
                      <a:gdLst>
                        <a:gd name="connsiteX0" fmla="*/ 0 w 368710"/>
                        <a:gd name="connsiteY0" fmla="*/ 50640 h 101280"/>
                        <a:gd name="connsiteX1" fmla="*/ 50640 w 368710"/>
                        <a:gd name="connsiteY1" fmla="*/ 0 h 101280"/>
                        <a:gd name="connsiteX2" fmla="*/ 318070 w 368710"/>
                        <a:gd name="connsiteY2" fmla="*/ 0 h 101280"/>
                        <a:gd name="connsiteX3" fmla="*/ 368710 w 368710"/>
                        <a:gd name="connsiteY3" fmla="*/ 50640 h 101280"/>
                        <a:gd name="connsiteX4" fmla="*/ 368710 w 368710"/>
                        <a:gd name="connsiteY4" fmla="*/ 50640 h 101280"/>
                        <a:gd name="connsiteX5" fmla="*/ 318070 w 368710"/>
                        <a:gd name="connsiteY5" fmla="*/ 101280 h 101280"/>
                        <a:gd name="connsiteX6" fmla="*/ 50640 w 368710"/>
                        <a:gd name="connsiteY6" fmla="*/ 101280 h 101280"/>
                        <a:gd name="connsiteX7" fmla="*/ 0 w 368710"/>
                        <a:gd name="connsiteY7" fmla="*/ 50640 h 101280"/>
                        <a:gd name="connsiteX0" fmla="*/ 368710 w 460150"/>
                        <a:gd name="connsiteY0" fmla="*/ 50640 h 142080"/>
                        <a:gd name="connsiteX1" fmla="*/ 318070 w 460150"/>
                        <a:gd name="connsiteY1" fmla="*/ 101280 h 142080"/>
                        <a:gd name="connsiteX2" fmla="*/ 50640 w 460150"/>
                        <a:gd name="connsiteY2" fmla="*/ 101280 h 142080"/>
                        <a:gd name="connsiteX3" fmla="*/ 0 w 460150"/>
                        <a:gd name="connsiteY3" fmla="*/ 50640 h 142080"/>
                        <a:gd name="connsiteX4" fmla="*/ 50640 w 460150"/>
                        <a:gd name="connsiteY4" fmla="*/ 0 h 142080"/>
                        <a:gd name="connsiteX5" fmla="*/ 318070 w 460150"/>
                        <a:gd name="connsiteY5" fmla="*/ 0 h 142080"/>
                        <a:gd name="connsiteX6" fmla="*/ 368710 w 460150"/>
                        <a:gd name="connsiteY6" fmla="*/ 50640 h 142080"/>
                        <a:gd name="connsiteX7" fmla="*/ 460150 w 460150"/>
                        <a:gd name="connsiteY7" fmla="*/ 142080 h 142080"/>
                        <a:gd name="connsiteX0" fmla="*/ 368710 w 460150"/>
                        <a:gd name="connsiteY0" fmla="*/ 50640 h 187804"/>
                        <a:gd name="connsiteX1" fmla="*/ 318070 w 460150"/>
                        <a:gd name="connsiteY1" fmla="*/ 101280 h 187804"/>
                        <a:gd name="connsiteX2" fmla="*/ 50640 w 460150"/>
                        <a:gd name="connsiteY2" fmla="*/ 101280 h 187804"/>
                        <a:gd name="connsiteX3" fmla="*/ 0 w 460150"/>
                        <a:gd name="connsiteY3" fmla="*/ 50640 h 187804"/>
                        <a:gd name="connsiteX4" fmla="*/ 50640 w 460150"/>
                        <a:gd name="connsiteY4" fmla="*/ 0 h 187804"/>
                        <a:gd name="connsiteX5" fmla="*/ 318070 w 460150"/>
                        <a:gd name="connsiteY5" fmla="*/ 0 h 187804"/>
                        <a:gd name="connsiteX6" fmla="*/ 385560 w 460150"/>
                        <a:gd name="connsiteY6" fmla="*/ 187804 h 187804"/>
                        <a:gd name="connsiteX7" fmla="*/ 460150 w 460150"/>
                        <a:gd name="connsiteY7" fmla="*/ 142080 h 187804"/>
                        <a:gd name="connsiteX0" fmla="*/ 368710 w 385560"/>
                        <a:gd name="connsiteY0" fmla="*/ 50640 h 187804"/>
                        <a:gd name="connsiteX1" fmla="*/ 318070 w 385560"/>
                        <a:gd name="connsiteY1" fmla="*/ 101280 h 187804"/>
                        <a:gd name="connsiteX2" fmla="*/ 50640 w 385560"/>
                        <a:gd name="connsiteY2" fmla="*/ 101280 h 187804"/>
                        <a:gd name="connsiteX3" fmla="*/ 0 w 385560"/>
                        <a:gd name="connsiteY3" fmla="*/ 50640 h 187804"/>
                        <a:gd name="connsiteX4" fmla="*/ 50640 w 385560"/>
                        <a:gd name="connsiteY4" fmla="*/ 0 h 187804"/>
                        <a:gd name="connsiteX5" fmla="*/ 318070 w 385560"/>
                        <a:gd name="connsiteY5" fmla="*/ 0 h 187804"/>
                        <a:gd name="connsiteX6" fmla="*/ 385560 w 385560"/>
                        <a:gd name="connsiteY6" fmla="*/ 187804 h 187804"/>
                        <a:gd name="connsiteX0" fmla="*/ 368710 w 368710"/>
                        <a:gd name="connsiteY0" fmla="*/ 50640 h 101280"/>
                        <a:gd name="connsiteX1" fmla="*/ 318070 w 368710"/>
                        <a:gd name="connsiteY1" fmla="*/ 101280 h 101280"/>
                        <a:gd name="connsiteX2" fmla="*/ 50640 w 368710"/>
                        <a:gd name="connsiteY2" fmla="*/ 101280 h 101280"/>
                        <a:gd name="connsiteX3" fmla="*/ 0 w 368710"/>
                        <a:gd name="connsiteY3" fmla="*/ 50640 h 101280"/>
                        <a:gd name="connsiteX4" fmla="*/ 50640 w 368710"/>
                        <a:gd name="connsiteY4" fmla="*/ 0 h 101280"/>
                        <a:gd name="connsiteX5" fmla="*/ 318070 w 368710"/>
                        <a:gd name="connsiteY5" fmla="*/ 0 h 101280"/>
                        <a:gd name="connsiteX0" fmla="*/ 318070 w 318070"/>
                        <a:gd name="connsiteY0" fmla="*/ 101280 h 101280"/>
                        <a:gd name="connsiteX1" fmla="*/ 50640 w 318070"/>
                        <a:gd name="connsiteY1" fmla="*/ 101280 h 101280"/>
                        <a:gd name="connsiteX2" fmla="*/ 0 w 318070"/>
                        <a:gd name="connsiteY2" fmla="*/ 50640 h 101280"/>
                        <a:gd name="connsiteX3" fmla="*/ 50640 w 318070"/>
                        <a:gd name="connsiteY3" fmla="*/ 0 h 101280"/>
                        <a:gd name="connsiteX4" fmla="*/ 318070 w 318070"/>
                        <a:gd name="connsiteY4" fmla="*/ 0 h 10128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18070" h="101280">
                          <a:moveTo>
                            <a:pt x="318070" y="101280"/>
                          </a:moveTo>
                          <a:lnTo>
                            <a:pt x="50640" y="101280"/>
                          </a:lnTo>
                          <a:cubicBezTo>
                            <a:pt x="22672" y="101280"/>
                            <a:pt x="0" y="78608"/>
                            <a:pt x="0" y="50640"/>
                          </a:cubicBezTo>
                          <a:cubicBezTo>
                            <a:pt x="0" y="22672"/>
                            <a:pt x="22672" y="0"/>
                            <a:pt x="50640" y="0"/>
                          </a:cubicBezTo>
                          <a:lnTo>
                            <a:pt x="318070" y="0"/>
                          </a:lnTo>
                        </a:path>
                      </a:pathLst>
                    </a:cu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720" name="四角形: 角を丸くする 455">
                      <a:extLst>
                        <a:ext uri="{FF2B5EF4-FFF2-40B4-BE49-F238E27FC236}">
                          <a16:creationId xmlns:a16="http://schemas.microsoft.com/office/drawing/2014/main" id="{1ACB3FAA-6BDE-4162-9C9A-3EFCDD50D649}"/>
                        </a:ext>
                      </a:extLst>
                    </p:cNvPr>
                    <p:cNvSpPr/>
                    <p:nvPr/>
                  </p:nvSpPr>
                  <p:spPr>
                    <a:xfrm rot="1377927">
                      <a:off x="590394" y="2794273"/>
                      <a:ext cx="196472" cy="103948"/>
                    </a:xfrm>
                    <a:custGeom>
                      <a:avLst/>
                      <a:gdLst>
                        <a:gd name="connsiteX0" fmla="*/ 0 w 140042"/>
                        <a:gd name="connsiteY0" fmla="*/ 34817 h 69634"/>
                        <a:gd name="connsiteX1" fmla="*/ 34817 w 140042"/>
                        <a:gd name="connsiteY1" fmla="*/ 0 h 69634"/>
                        <a:gd name="connsiteX2" fmla="*/ 105225 w 140042"/>
                        <a:gd name="connsiteY2" fmla="*/ 0 h 69634"/>
                        <a:gd name="connsiteX3" fmla="*/ 140042 w 140042"/>
                        <a:gd name="connsiteY3" fmla="*/ 34817 h 69634"/>
                        <a:gd name="connsiteX4" fmla="*/ 140042 w 140042"/>
                        <a:gd name="connsiteY4" fmla="*/ 34817 h 69634"/>
                        <a:gd name="connsiteX5" fmla="*/ 105225 w 140042"/>
                        <a:gd name="connsiteY5" fmla="*/ 69634 h 69634"/>
                        <a:gd name="connsiteX6" fmla="*/ 34817 w 140042"/>
                        <a:gd name="connsiteY6" fmla="*/ 69634 h 69634"/>
                        <a:gd name="connsiteX7" fmla="*/ 0 w 140042"/>
                        <a:gd name="connsiteY7" fmla="*/ 34817 h 69634"/>
                        <a:gd name="connsiteX0" fmla="*/ 0 w 258545"/>
                        <a:gd name="connsiteY0" fmla="*/ 34817 h 74131"/>
                        <a:gd name="connsiteX1" fmla="*/ 34817 w 258545"/>
                        <a:gd name="connsiteY1" fmla="*/ 0 h 74131"/>
                        <a:gd name="connsiteX2" fmla="*/ 105225 w 258545"/>
                        <a:gd name="connsiteY2" fmla="*/ 0 h 74131"/>
                        <a:gd name="connsiteX3" fmla="*/ 140042 w 258545"/>
                        <a:gd name="connsiteY3" fmla="*/ 34817 h 74131"/>
                        <a:gd name="connsiteX4" fmla="*/ 258545 w 258545"/>
                        <a:gd name="connsiteY4" fmla="*/ 63732 h 74131"/>
                        <a:gd name="connsiteX5" fmla="*/ 105225 w 258545"/>
                        <a:gd name="connsiteY5" fmla="*/ 69634 h 74131"/>
                        <a:gd name="connsiteX6" fmla="*/ 34817 w 258545"/>
                        <a:gd name="connsiteY6" fmla="*/ 69634 h 74131"/>
                        <a:gd name="connsiteX7" fmla="*/ 0 w 258545"/>
                        <a:gd name="connsiteY7" fmla="*/ 34817 h 74131"/>
                        <a:gd name="connsiteX0" fmla="*/ 0 w 140042"/>
                        <a:gd name="connsiteY0" fmla="*/ 34817 h 69634"/>
                        <a:gd name="connsiteX1" fmla="*/ 34817 w 140042"/>
                        <a:gd name="connsiteY1" fmla="*/ 0 h 69634"/>
                        <a:gd name="connsiteX2" fmla="*/ 105225 w 140042"/>
                        <a:gd name="connsiteY2" fmla="*/ 0 h 69634"/>
                        <a:gd name="connsiteX3" fmla="*/ 140042 w 140042"/>
                        <a:gd name="connsiteY3" fmla="*/ 34817 h 69634"/>
                        <a:gd name="connsiteX4" fmla="*/ 105225 w 140042"/>
                        <a:gd name="connsiteY4" fmla="*/ 69634 h 69634"/>
                        <a:gd name="connsiteX5" fmla="*/ 34817 w 140042"/>
                        <a:gd name="connsiteY5" fmla="*/ 69634 h 69634"/>
                        <a:gd name="connsiteX6" fmla="*/ 0 w 140042"/>
                        <a:gd name="connsiteY6" fmla="*/ 34817 h 69634"/>
                        <a:gd name="connsiteX0" fmla="*/ 140042 w 231482"/>
                        <a:gd name="connsiteY0" fmla="*/ 34817 h 126257"/>
                        <a:gd name="connsiteX1" fmla="*/ 105225 w 231482"/>
                        <a:gd name="connsiteY1" fmla="*/ 69634 h 126257"/>
                        <a:gd name="connsiteX2" fmla="*/ 34817 w 231482"/>
                        <a:gd name="connsiteY2" fmla="*/ 69634 h 126257"/>
                        <a:gd name="connsiteX3" fmla="*/ 0 w 231482"/>
                        <a:gd name="connsiteY3" fmla="*/ 34817 h 126257"/>
                        <a:gd name="connsiteX4" fmla="*/ 34817 w 231482"/>
                        <a:gd name="connsiteY4" fmla="*/ 0 h 126257"/>
                        <a:gd name="connsiteX5" fmla="*/ 105225 w 231482"/>
                        <a:gd name="connsiteY5" fmla="*/ 0 h 126257"/>
                        <a:gd name="connsiteX6" fmla="*/ 231482 w 231482"/>
                        <a:gd name="connsiteY6" fmla="*/ 126257 h 126257"/>
                        <a:gd name="connsiteX0" fmla="*/ 105225 w 231482"/>
                        <a:gd name="connsiteY0" fmla="*/ 69634 h 126257"/>
                        <a:gd name="connsiteX1" fmla="*/ 34817 w 231482"/>
                        <a:gd name="connsiteY1" fmla="*/ 69634 h 126257"/>
                        <a:gd name="connsiteX2" fmla="*/ 0 w 231482"/>
                        <a:gd name="connsiteY2" fmla="*/ 34817 h 126257"/>
                        <a:gd name="connsiteX3" fmla="*/ 34817 w 231482"/>
                        <a:gd name="connsiteY3" fmla="*/ 0 h 126257"/>
                        <a:gd name="connsiteX4" fmla="*/ 105225 w 231482"/>
                        <a:gd name="connsiteY4" fmla="*/ 0 h 126257"/>
                        <a:gd name="connsiteX5" fmla="*/ 231482 w 231482"/>
                        <a:gd name="connsiteY5" fmla="*/ 126257 h 126257"/>
                        <a:gd name="connsiteX0" fmla="*/ 105225 w 105225"/>
                        <a:gd name="connsiteY0" fmla="*/ 69634 h 69634"/>
                        <a:gd name="connsiteX1" fmla="*/ 34817 w 105225"/>
                        <a:gd name="connsiteY1" fmla="*/ 69634 h 69634"/>
                        <a:gd name="connsiteX2" fmla="*/ 0 w 105225"/>
                        <a:gd name="connsiteY2" fmla="*/ 34817 h 69634"/>
                        <a:gd name="connsiteX3" fmla="*/ 34817 w 105225"/>
                        <a:gd name="connsiteY3" fmla="*/ 0 h 69634"/>
                        <a:gd name="connsiteX4" fmla="*/ 105225 w 105225"/>
                        <a:gd name="connsiteY4" fmla="*/ 0 h 6963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05225" h="69634">
                          <a:moveTo>
                            <a:pt x="105225" y="69634"/>
                          </a:moveTo>
                          <a:lnTo>
                            <a:pt x="34817" y="69634"/>
                          </a:lnTo>
                          <a:cubicBezTo>
                            <a:pt x="15588" y="69634"/>
                            <a:pt x="0" y="54046"/>
                            <a:pt x="0" y="34817"/>
                          </a:cubicBezTo>
                          <a:cubicBezTo>
                            <a:pt x="0" y="15588"/>
                            <a:pt x="15588" y="0"/>
                            <a:pt x="34817" y="0"/>
                          </a:cubicBezTo>
                          <a:lnTo>
                            <a:pt x="105225" y="0"/>
                          </a:lnTo>
                        </a:path>
                      </a:pathLst>
                    </a:cu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709" name="グループ化 708">
                    <a:extLst>
                      <a:ext uri="{FF2B5EF4-FFF2-40B4-BE49-F238E27FC236}">
                        <a16:creationId xmlns:a16="http://schemas.microsoft.com/office/drawing/2014/main" id="{89F6F663-CF54-49A7-AF23-3C3814857C47}"/>
                      </a:ext>
                    </a:extLst>
                  </p:cNvPr>
                  <p:cNvGrpSpPr/>
                  <p:nvPr/>
                </p:nvGrpSpPr>
                <p:grpSpPr>
                  <a:xfrm>
                    <a:off x="577904" y="2814839"/>
                    <a:ext cx="443574" cy="154445"/>
                    <a:chOff x="590394" y="2794273"/>
                    <a:chExt cx="443574" cy="154445"/>
                  </a:xfrm>
                </p:grpSpPr>
                <p:sp>
                  <p:nvSpPr>
                    <p:cNvPr id="717" name="四角形: 角を丸くする 506">
                      <a:extLst>
                        <a:ext uri="{FF2B5EF4-FFF2-40B4-BE49-F238E27FC236}">
                          <a16:creationId xmlns:a16="http://schemas.microsoft.com/office/drawing/2014/main" id="{A793CCB7-B32B-4F49-9E23-CE9AB4836A90}"/>
                        </a:ext>
                      </a:extLst>
                    </p:cNvPr>
                    <p:cNvSpPr/>
                    <p:nvPr/>
                  </p:nvSpPr>
                  <p:spPr>
                    <a:xfrm rot="538715">
                      <a:off x="715898" y="2847438"/>
                      <a:ext cx="318070" cy="101280"/>
                    </a:xfrm>
                    <a:custGeom>
                      <a:avLst/>
                      <a:gdLst>
                        <a:gd name="connsiteX0" fmla="*/ 0 w 368710"/>
                        <a:gd name="connsiteY0" fmla="*/ 50640 h 101280"/>
                        <a:gd name="connsiteX1" fmla="*/ 50640 w 368710"/>
                        <a:gd name="connsiteY1" fmla="*/ 0 h 101280"/>
                        <a:gd name="connsiteX2" fmla="*/ 318070 w 368710"/>
                        <a:gd name="connsiteY2" fmla="*/ 0 h 101280"/>
                        <a:gd name="connsiteX3" fmla="*/ 368710 w 368710"/>
                        <a:gd name="connsiteY3" fmla="*/ 50640 h 101280"/>
                        <a:gd name="connsiteX4" fmla="*/ 368710 w 368710"/>
                        <a:gd name="connsiteY4" fmla="*/ 50640 h 101280"/>
                        <a:gd name="connsiteX5" fmla="*/ 318070 w 368710"/>
                        <a:gd name="connsiteY5" fmla="*/ 101280 h 101280"/>
                        <a:gd name="connsiteX6" fmla="*/ 50640 w 368710"/>
                        <a:gd name="connsiteY6" fmla="*/ 101280 h 101280"/>
                        <a:gd name="connsiteX7" fmla="*/ 0 w 368710"/>
                        <a:gd name="connsiteY7" fmla="*/ 50640 h 101280"/>
                        <a:gd name="connsiteX0" fmla="*/ 368710 w 460150"/>
                        <a:gd name="connsiteY0" fmla="*/ 50640 h 142080"/>
                        <a:gd name="connsiteX1" fmla="*/ 318070 w 460150"/>
                        <a:gd name="connsiteY1" fmla="*/ 101280 h 142080"/>
                        <a:gd name="connsiteX2" fmla="*/ 50640 w 460150"/>
                        <a:gd name="connsiteY2" fmla="*/ 101280 h 142080"/>
                        <a:gd name="connsiteX3" fmla="*/ 0 w 460150"/>
                        <a:gd name="connsiteY3" fmla="*/ 50640 h 142080"/>
                        <a:gd name="connsiteX4" fmla="*/ 50640 w 460150"/>
                        <a:gd name="connsiteY4" fmla="*/ 0 h 142080"/>
                        <a:gd name="connsiteX5" fmla="*/ 318070 w 460150"/>
                        <a:gd name="connsiteY5" fmla="*/ 0 h 142080"/>
                        <a:gd name="connsiteX6" fmla="*/ 368710 w 460150"/>
                        <a:gd name="connsiteY6" fmla="*/ 50640 h 142080"/>
                        <a:gd name="connsiteX7" fmla="*/ 460150 w 460150"/>
                        <a:gd name="connsiteY7" fmla="*/ 142080 h 142080"/>
                        <a:gd name="connsiteX0" fmla="*/ 368710 w 460150"/>
                        <a:gd name="connsiteY0" fmla="*/ 50640 h 187804"/>
                        <a:gd name="connsiteX1" fmla="*/ 318070 w 460150"/>
                        <a:gd name="connsiteY1" fmla="*/ 101280 h 187804"/>
                        <a:gd name="connsiteX2" fmla="*/ 50640 w 460150"/>
                        <a:gd name="connsiteY2" fmla="*/ 101280 h 187804"/>
                        <a:gd name="connsiteX3" fmla="*/ 0 w 460150"/>
                        <a:gd name="connsiteY3" fmla="*/ 50640 h 187804"/>
                        <a:gd name="connsiteX4" fmla="*/ 50640 w 460150"/>
                        <a:gd name="connsiteY4" fmla="*/ 0 h 187804"/>
                        <a:gd name="connsiteX5" fmla="*/ 318070 w 460150"/>
                        <a:gd name="connsiteY5" fmla="*/ 0 h 187804"/>
                        <a:gd name="connsiteX6" fmla="*/ 385560 w 460150"/>
                        <a:gd name="connsiteY6" fmla="*/ 187804 h 187804"/>
                        <a:gd name="connsiteX7" fmla="*/ 460150 w 460150"/>
                        <a:gd name="connsiteY7" fmla="*/ 142080 h 187804"/>
                        <a:gd name="connsiteX0" fmla="*/ 368710 w 385560"/>
                        <a:gd name="connsiteY0" fmla="*/ 50640 h 187804"/>
                        <a:gd name="connsiteX1" fmla="*/ 318070 w 385560"/>
                        <a:gd name="connsiteY1" fmla="*/ 101280 h 187804"/>
                        <a:gd name="connsiteX2" fmla="*/ 50640 w 385560"/>
                        <a:gd name="connsiteY2" fmla="*/ 101280 h 187804"/>
                        <a:gd name="connsiteX3" fmla="*/ 0 w 385560"/>
                        <a:gd name="connsiteY3" fmla="*/ 50640 h 187804"/>
                        <a:gd name="connsiteX4" fmla="*/ 50640 w 385560"/>
                        <a:gd name="connsiteY4" fmla="*/ 0 h 187804"/>
                        <a:gd name="connsiteX5" fmla="*/ 318070 w 385560"/>
                        <a:gd name="connsiteY5" fmla="*/ 0 h 187804"/>
                        <a:gd name="connsiteX6" fmla="*/ 385560 w 385560"/>
                        <a:gd name="connsiteY6" fmla="*/ 187804 h 187804"/>
                        <a:gd name="connsiteX0" fmla="*/ 368710 w 368710"/>
                        <a:gd name="connsiteY0" fmla="*/ 50640 h 101280"/>
                        <a:gd name="connsiteX1" fmla="*/ 318070 w 368710"/>
                        <a:gd name="connsiteY1" fmla="*/ 101280 h 101280"/>
                        <a:gd name="connsiteX2" fmla="*/ 50640 w 368710"/>
                        <a:gd name="connsiteY2" fmla="*/ 101280 h 101280"/>
                        <a:gd name="connsiteX3" fmla="*/ 0 w 368710"/>
                        <a:gd name="connsiteY3" fmla="*/ 50640 h 101280"/>
                        <a:gd name="connsiteX4" fmla="*/ 50640 w 368710"/>
                        <a:gd name="connsiteY4" fmla="*/ 0 h 101280"/>
                        <a:gd name="connsiteX5" fmla="*/ 318070 w 368710"/>
                        <a:gd name="connsiteY5" fmla="*/ 0 h 101280"/>
                        <a:gd name="connsiteX0" fmla="*/ 318070 w 318070"/>
                        <a:gd name="connsiteY0" fmla="*/ 101280 h 101280"/>
                        <a:gd name="connsiteX1" fmla="*/ 50640 w 318070"/>
                        <a:gd name="connsiteY1" fmla="*/ 101280 h 101280"/>
                        <a:gd name="connsiteX2" fmla="*/ 0 w 318070"/>
                        <a:gd name="connsiteY2" fmla="*/ 50640 h 101280"/>
                        <a:gd name="connsiteX3" fmla="*/ 50640 w 318070"/>
                        <a:gd name="connsiteY3" fmla="*/ 0 h 101280"/>
                        <a:gd name="connsiteX4" fmla="*/ 318070 w 318070"/>
                        <a:gd name="connsiteY4" fmla="*/ 0 h 10128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18070" h="101280">
                          <a:moveTo>
                            <a:pt x="318070" y="101280"/>
                          </a:moveTo>
                          <a:lnTo>
                            <a:pt x="50640" y="101280"/>
                          </a:lnTo>
                          <a:cubicBezTo>
                            <a:pt x="22672" y="101280"/>
                            <a:pt x="0" y="78608"/>
                            <a:pt x="0" y="50640"/>
                          </a:cubicBezTo>
                          <a:cubicBezTo>
                            <a:pt x="0" y="22672"/>
                            <a:pt x="22672" y="0"/>
                            <a:pt x="50640" y="0"/>
                          </a:cubicBezTo>
                          <a:lnTo>
                            <a:pt x="318070" y="0"/>
                          </a:lnTo>
                        </a:path>
                      </a:pathLst>
                    </a:cu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718" name="四角形: 角を丸くする 455">
                      <a:extLst>
                        <a:ext uri="{FF2B5EF4-FFF2-40B4-BE49-F238E27FC236}">
                          <a16:creationId xmlns:a16="http://schemas.microsoft.com/office/drawing/2014/main" id="{976A5E38-A683-457E-955A-EDCE4D5552E4}"/>
                        </a:ext>
                      </a:extLst>
                    </p:cNvPr>
                    <p:cNvSpPr/>
                    <p:nvPr/>
                  </p:nvSpPr>
                  <p:spPr>
                    <a:xfrm rot="1377927">
                      <a:off x="590394" y="2794273"/>
                      <a:ext cx="196472" cy="103948"/>
                    </a:xfrm>
                    <a:custGeom>
                      <a:avLst/>
                      <a:gdLst>
                        <a:gd name="connsiteX0" fmla="*/ 0 w 140042"/>
                        <a:gd name="connsiteY0" fmla="*/ 34817 h 69634"/>
                        <a:gd name="connsiteX1" fmla="*/ 34817 w 140042"/>
                        <a:gd name="connsiteY1" fmla="*/ 0 h 69634"/>
                        <a:gd name="connsiteX2" fmla="*/ 105225 w 140042"/>
                        <a:gd name="connsiteY2" fmla="*/ 0 h 69634"/>
                        <a:gd name="connsiteX3" fmla="*/ 140042 w 140042"/>
                        <a:gd name="connsiteY3" fmla="*/ 34817 h 69634"/>
                        <a:gd name="connsiteX4" fmla="*/ 140042 w 140042"/>
                        <a:gd name="connsiteY4" fmla="*/ 34817 h 69634"/>
                        <a:gd name="connsiteX5" fmla="*/ 105225 w 140042"/>
                        <a:gd name="connsiteY5" fmla="*/ 69634 h 69634"/>
                        <a:gd name="connsiteX6" fmla="*/ 34817 w 140042"/>
                        <a:gd name="connsiteY6" fmla="*/ 69634 h 69634"/>
                        <a:gd name="connsiteX7" fmla="*/ 0 w 140042"/>
                        <a:gd name="connsiteY7" fmla="*/ 34817 h 69634"/>
                        <a:gd name="connsiteX0" fmla="*/ 0 w 258545"/>
                        <a:gd name="connsiteY0" fmla="*/ 34817 h 74131"/>
                        <a:gd name="connsiteX1" fmla="*/ 34817 w 258545"/>
                        <a:gd name="connsiteY1" fmla="*/ 0 h 74131"/>
                        <a:gd name="connsiteX2" fmla="*/ 105225 w 258545"/>
                        <a:gd name="connsiteY2" fmla="*/ 0 h 74131"/>
                        <a:gd name="connsiteX3" fmla="*/ 140042 w 258545"/>
                        <a:gd name="connsiteY3" fmla="*/ 34817 h 74131"/>
                        <a:gd name="connsiteX4" fmla="*/ 258545 w 258545"/>
                        <a:gd name="connsiteY4" fmla="*/ 63732 h 74131"/>
                        <a:gd name="connsiteX5" fmla="*/ 105225 w 258545"/>
                        <a:gd name="connsiteY5" fmla="*/ 69634 h 74131"/>
                        <a:gd name="connsiteX6" fmla="*/ 34817 w 258545"/>
                        <a:gd name="connsiteY6" fmla="*/ 69634 h 74131"/>
                        <a:gd name="connsiteX7" fmla="*/ 0 w 258545"/>
                        <a:gd name="connsiteY7" fmla="*/ 34817 h 74131"/>
                        <a:gd name="connsiteX0" fmla="*/ 0 w 140042"/>
                        <a:gd name="connsiteY0" fmla="*/ 34817 h 69634"/>
                        <a:gd name="connsiteX1" fmla="*/ 34817 w 140042"/>
                        <a:gd name="connsiteY1" fmla="*/ 0 h 69634"/>
                        <a:gd name="connsiteX2" fmla="*/ 105225 w 140042"/>
                        <a:gd name="connsiteY2" fmla="*/ 0 h 69634"/>
                        <a:gd name="connsiteX3" fmla="*/ 140042 w 140042"/>
                        <a:gd name="connsiteY3" fmla="*/ 34817 h 69634"/>
                        <a:gd name="connsiteX4" fmla="*/ 105225 w 140042"/>
                        <a:gd name="connsiteY4" fmla="*/ 69634 h 69634"/>
                        <a:gd name="connsiteX5" fmla="*/ 34817 w 140042"/>
                        <a:gd name="connsiteY5" fmla="*/ 69634 h 69634"/>
                        <a:gd name="connsiteX6" fmla="*/ 0 w 140042"/>
                        <a:gd name="connsiteY6" fmla="*/ 34817 h 69634"/>
                        <a:gd name="connsiteX0" fmla="*/ 140042 w 231482"/>
                        <a:gd name="connsiteY0" fmla="*/ 34817 h 126257"/>
                        <a:gd name="connsiteX1" fmla="*/ 105225 w 231482"/>
                        <a:gd name="connsiteY1" fmla="*/ 69634 h 126257"/>
                        <a:gd name="connsiteX2" fmla="*/ 34817 w 231482"/>
                        <a:gd name="connsiteY2" fmla="*/ 69634 h 126257"/>
                        <a:gd name="connsiteX3" fmla="*/ 0 w 231482"/>
                        <a:gd name="connsiteY3" fmla="*/ 34817 h 126257"/>
                        <a:gd name="connsiteX4" fmla="*/ 34817 w 231482"/>
                        <a:gd name="connsiteY4" fmla="*/ 0 h 126257"/>
                        <a:gd name="connsiteX5" fmla="*/ 105225 w 231482"/>
                        <a:gd name="connsiteY5" fmla="*/ 0 h 126257"/>
                        <a:gd name="connsiteX6" fmla="*/ 231482 w 231482"/>
                        <a:gd name="connsiteY6" fmla="*/ 126257 h 126257"/>
                        <a:gd name="connsiteX0" fmla="*/ 105225 w 231482"/>
                        <a:gd name="connsiteY0" fmla="*/ 69634 h 126257"/>
                        <a:gd name="connsiteX1" fmla="*/ 34817 w 231482"/>
                        <a:gd name="connsiteY1" fmla="*/ 69634 h 126257"/>
                        <a:gd name="connsiteX2" fmla="*/ 0 w 231482"/>
                        <a:gd name="connsiteY2" fmla="*/ 34817 h 126257"/>
                        <a:gd name="connsiteX3" fmla="*/ 34817 w 231482"/>
                        <a:gd name="connsiteY3" fmla="*/ 0 h 126257"/>
                        <a:gd name="connsiteX4" fmla="*/ 105225 w 231482"/>
                        <a:gd name="connsiteY4" fmla="*/ 0 h 126257"/>
                        <a:gd name="connsiteX5" fmla="*/ 231482 w 231482"/>
                        <a:gd name="connsiteY5" fmla="*/ 126257 h 126257"/>
                        <a:gd name="connsiteX0" fmla="*/ 105225 w 105225"/>
                        <a:gd name="connsiteY0" fmla="*/ 69634 h 69634"/>
                        <a:gd name="connsiteX1" fmla="*/ 34817 w 105225"/>
                        <a:gd name="connsiteY1" fmla="*/ 69634 h 69634"/>
                        <a:gd name="connsiteX2" fmla="*/ 0 w 105225"/>
                        <a:gd name="connsiteY2" fmla="*/ 34817 h 69634"/>
                        <a:gd name="connsiteX3" fmla="*/ 34817 w 105225"/>
                        <a:gd name="connsiteY3" fmla="*/ 0 h 69634"/>
                        <a:gd name="connsiteX4" fmla="*/ 105225 w 105225"/>
                        <a:gd name="connsiteY4" fmla="*/ 0 h 6963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05225" h="69634">
                          <a:moveTo>
                            <a:pt x="105225" y="69634"/>
                          </a:moveTo>
                          <a:lnTo>
                            <a:pt x="34817" y="69634"/>
                          </a:lnTo>
                          <a:cubicBezTo>
                            <a:pt x="15588" y="69634"/>
                            <a:pt x="0" y="54046"/>
                            <a:pt x="0" y="34817"/>
                          </a:cubicBezTo>
                          <a:cubicBezTo>
                            <a:pt x="0" y="15588"/>
                            <a:pt x="15588" y="0"/>
                            <a:pt x="34817" y="0"/>
                          </a:cubicBezTo>
                          <a:lnTo>
                            <a:pt x="105225" y="0"/>
                          </a:lnTo>
                        </a:path>
                      </a:pathLst>
                    </a:cu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710" name="グループ化 709">
                    <a:extLst>
                      <a:ext uri="{FF2B5EF4-FFF2-40B4-BE49-F238E27FC236}">
                        <a16:creationId xmlns:a16="http://schemas.microsoft.com/office/drawing/2014/main" id="{8236711C-5C1D-4A12-B093-81276253408A}"/>
                      </a:ext>
                    </a:extLst>
                  </p:cNvPr>
                  <p:cNvGrpSpPr/>
                  <p:nvPr/>
                </p:nvGrpSpPr>
                <p:grpSpPr>
                  <a:xfrm>
                    <a:off x="512012" y="2883050"/>
                    <a:ext cx="443574" cy="154445"/>
                    <a:chOff x="514195" y="2884760"/>
                    <a:chExt cx="443574" cy="154445"/>
                  </a:xfrm>
                </p:grpSpPr>
                <p:sp>
                  <p:nvSpPr>
                    <p:cNvPr id="715" name="四角形: 角を丸くする 506">
                      <a:extLst>
                        <a:ext uri="{FF2B5EF4-FFF2-40B4-BE49-F238E27FC236}">
                          <a16:creationId xmlns:a16="http://schemas.microsoft.com/office/drawing/2014/main" id="{5779E0B1-30C4-45D4-B43B-DD006E3FA6C8}"/>
                        </a:ext>
                      </a:extLst>
                    </p:cNvPr>
                    <p:cNvSpPr/>
                    <p:nvPr/>
                  </p:nvSpPr>
                  <p:spPr>
                    <a:xfrm rot="538715">
                      <a:off x="639699" y="2937925"/>
                      <a:ext cx="318070" cy="101280"/>
                    </a:xfrm>
                    <a:custGeom>
                      <a:avLst/>
                      <a:gdLst>
                        <a:gd name="connsiteX0" fmla="*/ 0 w 368710"/>
                        <a:gd name="connsiteY0" fmla="*/ 50640 h 101280"/>
                        <a:gd name="connsiteX1" fmla="*/ 50640 w 368710"/>
                        <a:gd name="connsiteY1" fmla="*/ 0 h 101280"/>
                        <a:gd name="connsiteX2" fmla="*/ 318070 w 368710"/>
                        <a:gd name="connsiteY2" fmla="*/ 0 h 101280"/>
                        <a:gd name="connsiteX3" fmla="*/ 368710 w 368710"/>
                        <a:gd name="connsiteY3" fmla="*/ 50640 h 101280"/>
                        <a:gd name="connsiteX4" fmla="*/ 368710 w 368710"/>
                        <a:gd name="connsiteY4" fmla="*/ 50640 h 101280"/>
                        <a:gd name="connsiteX5" fmla="*/ 318070 w 368710"/>
                        <a:gd name="connsiteY5" fmla="*/ 101280 h 101280"/>
                        <a:gd name="connsiteX6" fmla="*/ 50640 w 368710"/>
                        <a:gd name="connsiteY6" fmla="*/ 101280 h 101280"/>
                        <a:gd name="connsiteX7" fmla="*/ 0 w 368710"/>
                        <a:gd name="connsiteY7" fmla="*/ 50640 h 101280"/>
                        <a:gd name="connsiteX0" fmla="*/ 368710 w 460150"/>
                        <a:gd name="connsiteY0" fmla="*/ 50640 h 142080"/>
                        <a:gd name="connsiteX1" fmla="*/ 318070 w 460150"/>
                        <a:gd name="connsiteY1" fmla="*/ 101280 h 142080"/>
                        <a:gd name="connsiteX2" fmla="*/ 50640 w 460150"/>
                        <a:gd name="connsiteY2" fmla="*/ 101280 h 142080"/>
                        <a:gd name="connsiteX3" fmla="*/ 0 w 460150"/>
                        <a:gd name="connsiteY3" fmla="*/ 50640 h 142080"/>
                        <a:gd name="connsiteX4" fmla="*/ 50640 w 460150"/>
                        <a:gd name="connsiteY4" fmla="*/ 0 h 142080"/>
                        <a:gd name="connsiteX5" fmla="*/ 318070 w 460150"/>
                        <a:gd name="connsiteY5" fmla="*/ 0 h 142080"/>
                        <a:gd name="connsiteX6" fmla="*/ 368710 w 460150"/>
                        <a:gd name="connsiteY6" fmla="*/ 50640 h 142080"/>
                        <a:gd name="connsiteX7" fmla="*/ 460150 w 460150"/>
                        <a:gd name="connsiteY7" fmla="*/ 142080 h 142080"/>
                        <a:gd name="connsiteX0" fmla="*/ 368710 w 460150"/>
                        <a:gd name="connsiteY0" fmla="*/ 50640 h 187804"/>
                        <a:gd name="connsiteX1" fmla="*/ 318070 w 460150"/>
                        <a:gd name="connsiteY1" fmla="*/ 101280 h 187804"/>
                        <a:gd name="connsiteX2" fmla="*/ 50640 w 460150"/>
                        <a:gd name="connsiteY2" fmla="*/ 101280 h 187804"/>
                        <a:gd name="connsiteX3" fmla="*/ 0 w 460150"/>
                        <a:gd name="connsiteY3" fmla="*/ 50640 h 187804"/>
                        <a:gd name="connsiteX4" fmla="*/ 50640 w 460150"/>
                        <a:gd name="connsiteY4" fmla="*/ 0 h 187804"/>
                        <a:gd name="connsiteX5" fmla="*/ 318070 w 460150"/>
                        <a:gd name="connsiteY5" fmla="*/ 0 h 187804"/>
                        <a:gd name="connsiteX6" fmla="*/ 385560 w 460150"/>
                        <a:gd name="connsiteY6" fmla="*/ 187804 h 187804"/>
                        <a:gd name="connsiteX7" fmla="*/ 460150 w 460150"/>
                        <a:gd name="connsiteY7" fmla="*/ 142080 h 187804"/>
                        <a:gd name="connsiteX0" fmla="*/ 368710 w 385560"/>
                        <a:gd name="connsiteY0" fmla="*/ 50640 h 187804"/>
                        <a:gd name="connsiteX1" fmla="*/ 318070 w 385560"/>
                        <a:gd name="connsiteY1" fmla="*/ 101280 h 187804"/>
                        <a:gd name="connsiteX2" fmla="*/ 50640 w 385560"/>
                        <a:gd name="connsiteY2" fmla="*/ 101280 h 187804"/>
                        <a:gd name="connsiteX3" fmla="*/ 0 w 385560"/>
                        <a:gd name="connsiteY3" fmla="*/ 50640 h 187804"/>
                        <a:gd name="connsiteX4" fmla="*/ 50640 w 385560"/>
                        <a:gd name="connsiteY4" fmla="*/ 0 h 187804"/>
                        <a:gd name="connsiteX5" fmla="*/ 318070 w 385560"/>
                        <a:gd name="connsiteY5" fmla="*/ 0 h 187804"/>
                        <a:gd name="connsiteX6" fmla="*/ 385560 w 385560"/>
                        <a:gd name="connsiteY6" fmla="*/ 187804 h 187804"/>
                        <a:gd name="connsiteX0" fmla="*/ 368710 w 368710"/>
                        <a:gd name="connsiteY0" fmla="*/ 50640 h 101280"/>
                        <a:gd name="connsiteX1" fmla="*/ 318070 w 368710"/>
                        <a:gd name="connsiteY1" fmla="*/ 101280 h 101280"/>
                        <a:gd name="connsiteX2" fmla="*/ 50640 w 368710"/>
                        <a:gd name="connsiteY2" fmla="*/ 101280 h 101280"/>
                        <a:gd name="connsiteX3" fmla="*/ 0 w 368710"/>
                        <a:gd name="connsiteY3" fmla="*/ 50640 h 101280"/>
                        <a:gd name="connsiteX4" fmla="*/ 50640 w 368710"/>
                        <a:gd name="connsiteY4" fmla="*/ 0 h 101280"/>
                        <a:gd name="connsiteX5" fmla="*/ 318070 w 368710"/>
                        <a:gd name="connsiteY5" fmla="*/ 0 h 101280"/>
                        <a:gd name="connsiteX0" fmla="*/ 318070 w 318070"/>
                        <a:gd name="connsiteY0" fmla="*/ 101280 h 101280"/>
                        <a:gd name="connsiteX1" fmla="*/ 50640 w 318070"/>
                        <a:gd name="connsiteY1" fmla="*/ 101280 h 101280"/>
                        <a:gd name="connsiteX2" fmla="*/ 0 w 318070"/>
                        <a:gd name="connsiteY2" fmla="*/ 50640 h 101280"/>
                        <a:gd name="connsiteX3" fmla="*/ 50640 w 318070"/>
                        <a:gd name="connsiteY3" fmla="*/ 0 h 101280"/>
                        <a:gd name="connsiteX4" fmla="*/ 318070 w 318070"/>
                        <a:gd name="connsiteY4" fmla="*/ 0 h 10128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18070" h="101280">
                          <a:moveTo>
                            <a:pt x="318070" y="101280"/>
                          </a:moveTo>
                          <a:lnTo>
                            <a:pt x="50640" y="101280"/>
                          </a:lnTo>
                          <a:cubicBezTo>
                            <a:pt x="22672" y="101280"/>
                            <a:pt x="0" y="78608"/>
                            <a:pt x="0" y="50640"/>
                          </a:cubicBezTo>
                          <a:cubicBezTo>
                            <a:pt x="0" y="22672"/>
                            <a:pt x="22672" y="0"/>
                            <a:pt x="50640" y="0"/>
                          </a:cubicBezTo>
                          <a:lnTo>
                            <a:pt x="318070" y="0"/>
                          </a:lnTo>
                        </a:path>
                      </a:pathLst>
                    </a:cu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716" name="四角形: 角を丸くする 455">
                      <a:extLst>
                        <a:ext uri="{FF2B5EF4-FFF2-40B4-BE49-F238E27FC236}">
                          <a16:creationId xmlns:a16="http://schemas.microsoft.com/office/drawing/2014/main" id="{2FE56403-F9C5-4B3C-90FC-CE1D91405AFD}"/>
                        </a:ext>
                      </a:extLst>
                    </p:cNvPr>
                    <p:cNvSpPr/>
                    <p:nvPr/>
                  </p:nvSpPr>
                  <p:spPr>
                    <a:xfrm rot="1377927">
                      <a:off x="514195" y="2884760"/>
                      <a:ext cx="196472" cy="103948"/>
                    </a:xfrm>
                    <a:custGeom>
                      <a:avLst/>
                      <a:gdLst>
                        <a:gd name="connsiteX0" fmla="*/ 0 w 140042"/>
                        <a:gd name="connsiteY0" fmla="*/ 34817 h 69634"/>
                        <a:gd name="connsiteX1" fmla="*/ 34817 w 140042"/>
                        <a:gd name="connsiteY1" fmla="*/ 0 h 69634"/>
                        <a:gd name="connsiteX2" fmla="*/ 105225 w 140042"/>
                        <a:gd name="connsiteY2" fmla="*/ 0 h 69634"/>
                        <a:gd name="connsiteX3" fmla="*/ 140042 w 140042"/>
                        <a:gd name="connsiteY3" fmla="*/ 34817 h 69634"/>
                        <a:gd name="connsiteX4" fmla="*/ 140042 w 140042"/>
                        <a:gd name="connsiteY4" fmla="*/ 34817 h 69634"/>
                        <a:gd name="connsiteX5" fmla="*/ 105225 w 140042"/>
                        <a:gd name="connsiteY5" fmla="*/ 69634 h 69634"/>
                        <a:gd name="connsiteX6" fmla="*/ 34817 w 140042"/>
                        <a:gd name="connsiteY6" fmla="*/ 69634 h 69634"/>
                        <a:gd name="connsiteX7" fmla="*/ 0 w 140042"/>
                        <a:gd name="connsiteY7" fmla="*/ 34817 h 69634"/>
                        <a:gd name="connsiteX0" fmla="*/ 0 w 258545"/>
                        <a:gd name="connsiteY0" fmla="*/ 34817 h 74131"/>
                        <a:gd name="connsiteX1" fmla="*/ 34817 w 258545"/>
                        <a:gd name="connsiteY1" fmla="*/ 0 h 74131"/>
                        <a:gd name="connsiteX2" fmla="*/ 105225 w 258545"/>
                        <a:gd name="connsiteY2" fmla="*/ 0 h 74131"/>
                        <a:gd name="connsiteX3" fmla="*/ 140042 w 258545"/>
                        <a:gd name="connsiteY3" fmla="*/ 34817 h 74131"/>
                        <a:gd name="connsiteX4" fmla="*/ 258545 w 258545"/>
                        <a:gd name="connsiteY4" fmla="*/ 63732 h 74131"/>
                        <a:gd name="connsiteX5" fmla="*/ 105225 w 258545"/>
                        <a:gd name="connsiteY5" fmla="*/ 69634 h 74131"/>
                        <a:gd name="connsiteX6" fmla="*/ 34817 w 258545"/>
                        <a:gd name="connsiteY6" fmla="*/ 69634 h 74131"/>
                        <a:gd name="connsiteX7" fmla="*/ 0 w 258545"/>
                        <a:gd name="connsiteY7" fmla="*/ 34817 h 74131"/>
                        <a:gd name="connsiteX0" fmla="*/ 0 w 140042"/>
                        <a:gd name="connsiteY0" fmla="*/ 34817 h 69634"/>
                        <a:gd name="connsiteX1" fmla="*/ 34817 w 140042"/>
                        <a:gd name="connsiteY1" fmla="*/ 0 h 69634"/>
                        <a:gd name="connsiteX2" fmla="*/ 105225 w 140042"/>
                        <a:gd name="connsiteY2" fmla="*/ 0 h 69634"/>
                        <a:gd name="connsiteX3" fmla="*/ 140042 w 140042"/>
                        <a:gd name="connsiteY3" fmla="*/ 34817 h 69634"/>
                        <a:gd name="connsiteX4" fmla="*/ 105225 w 140042"/>
                        <a:gd name="connsiteY4" fmla="*/ 69634 h 69634"/>
                        <a:gd name="connsiteX5" fmla="*/ 34817 w 140042"/>
                        <a:gd name="connsiteY5" fmla="*/ 69634 h 69634"/>
                        <a:gd name="connsiteX6" fmla="*/ 0 w 140042"/>
                        <a:gd name="connsiteY6" fmla="*/ 34817 h 69634"/>
                        <a:gd name="connsiteX0" fmla="*/ 140042 w 231482"/>
                        <a:gd name="connsiteY0" fmla="*/ 34817 h 126257"/>
                        <a:gd name="connsiteX1" fmla="*/ 105225 w 231482"/>
                        <a:gd name="connsiteY1" fmla="*/ 69634 h 126257"/>
                        <a:gd name="connsiteX2" fmla="*/ 34817 w 231482"/>
                        <a:gd name="connsiteY2" fmla="*/ 69634 h 126257"/>
                        <a:gd name="connsiteX3" fmla="*/ 0 w 231482"/>
                        <a:gd name="connsiteY3" fmla="*/ 34817 h 126257"/>
                        <a:gd name="connsiteX4" fmla="*/ 34817 w 231482"/>
                        <a:gd name="connsiteY4" fmla="*/ 0 h 126257"/>
                        <a:gd name="connsiteX5" fmla="*/ 105225 w 231482"/>
                        <a:gd name="connsiteY5" fmla="*/ 0 h 126257"/>
                        <a:gd name="connsiteX6" fmla="*/ 231482 w 231482"/>
                        <a:gd name="connsiteY6" fmla="*/ 126257 h 126257"/>
                        <a:gd name="connsiteX0" fmla="*/ 105225 w 231482"/>
                        <a:gd name="connsiteY0" fmla="*/ 69634 h 126257"/>
                        <a:gd name="connsiteX1" fmla="*/ 34817 w 231482"/>
                        <a:gd name="connsiteY1" fmla="*/ 69634 h 126257"/>
                        <a:gd name="connsiteX2" fmla="*/ 0 w 231482"/>
                        <a:gd name="connsiteY2" fmla="*/ 34817 h 126257"/>
                        <a:gd name="connsiteX3" fmla="*/ 34817 w 231482"/>
                        <a:gd name="connsiteY3" fmla="*/ 0 h 126257"/>
                        <a:gd name="connsiteX4" fmla="*/ 105225 w 231482"/>
                        <a:gd name="connsiteY4" fmla="*/ 0 h 126257"/>
                        <a:gd name="connsiteX5" fmla="*/ 231482 w 231482"/>
                        <a:gd name="connsiteY5" fmla="*/ 126257 h 126257"/>
                        <a:gd name="connsiteX0" fmla="*/ 105225 w 105225"/>
                        <a:gd name="connsiteY0" fmla="*/ 69634 h 69634"/>
                        <a:gd name="connsiteX1" fmla="*/ 34817 w 105225"/>
                        <a:gd name="connsiteY1" fmla="*/ 69634 h 69634"/>
                        <a:gd name="connsiteX2" fmla="*/ 0 w 105225"/>
                        <a:gd name="connsiteY2" fmla="*/ 34817 h 69634"/>
                        <a:gd name="connsiteX3" fmla="*/ 34817 w 105225"/>
                        <a:gd name="connsiteY3" fmla="*/ 0 h 69634"/>
                        <a:gd name="connsiteX4" fmla="*/ 105225 w 105225"/>
                        <a:gd name="connsiteY4" fmla="*/ 0 h 6963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05225" h="69634">
                          <a:moveTo>
                            <a:pt x="105225" y="69634"/>
                          </a:moveTo>
                          <a:lnTo>
                            <a:pt x="34817" y="69634"/>
                          </a:lnTo>
                          <a:cubicBezTo>
                            <a:pt x="15588" y="69634"/>
                            <a:pt x="0" y="54046"/>
                            <a:pt x="0" y="34817"/>
                          </a:cubicBezTo>
                          <a:cubicBezTo>
                            <a:pt x="0" y="15588"/>
                            <a:pt x="15588" y="0"/>
                            <a:pt x="34817" y="0"/>
                          </a:cubicBezTo>
                          <a:lnTo>
                            <a:pt x="105225" y="0"/>
                          </a:lnTo>
                        </a:path>
                      </a:pathLst>
                    </a:cu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711" name="グループ化 710">
                    <a:extLst>
                      <a:ext uri="{FF2B5EF4-FFF2-40B4-BE49-F238E27FC236}">
                        <a16:creationId xmlns:a16="http://schemas.microsoft.com/office/drawing/2014/main" id="{FBCD245B-5DF8-4FBD-B5F2-0551C899108A}"/>
                      </a:ext>
                    </a:extLst>
                  </p:cNvPr>
                  <p:cNvGrpSpPr/>
                  <p:nvPr/>
                </p:nvGrpSpPr>
                <p:grpSpPr>
                  <a:xfrm rot="21279620">
                    <a:off x="545750" y="2913438"/>
                    <a:ext cx="429219" cy="176759"/>
                    <a:chOff x="538103" y="2829063"/>
                    <a:chExt cx="429219" cy="176759"/>
                  </a:xfrm>
                </p:grpSpPr>
                <p:sp>
                  <p:nvSpPr>
                    <p:cNvPr id="713" name="四角形: 角を丸くする 506">
                      <a:extLst>
                        <a:ext uri="{FF2B5EF4-FFF2-40B4-BE49-F238E27FC236}">
                          <a16:creationId xmlns:a16="http://schemas.microsoft.com/office/drawing/2014/main" id="{87575613-9572-4084-AE44-C4135F2FB27C}"/>
                        </a:ext>
                      </a:extLst>
                    </p:cNvPr>
                    <p:cNvSpPr/>
                    <p:nvPr/>
                  </p:nvSpPr>
                  <p:spPr>
                    <a:xfrm rot="538715">
                      <a:off x="649253" y="2904543"/>
                      <a:ext cx="318069" cy="101279"/>
                    </a:xfrm>
                    <a:custGeom>
                      <a:avLst/>
                      <a:gdLst>
                        <a:gd name="connsiteX0" fmla="*/ 0 w 368710"/>
                        <a:gd name="connsiteY0" fmla="*/ 50640 h 101280"/>
                        <a:gd name="connsiteX1" fmla="*/ 50640 w 368710"/>
                        <a:gd name="connsiteY1" fmla="*/ 0 h 101280"/>
                        <a:gd name="connsiteX2" fmla="*/ 318070 w 368710"/>
                        <a:gd name="connsiteY2" fmla="*/ 0 h 101280"/>
                        <a:gd name="connsiteX3" fmla="*/ 368710 w 368710"/>
                        <a:gd name="connsiteY3" fmla="*/ 50640 h 101280"/>
                        <a:gd name="connsiteX4" fmla="*/ 368710 w 368710"/>
                        <a:gd name="connsiteY4" fmla="*/ 50640 h 101280"/>
                        <a:gd name="connsiteX5" fmla="*/ 318070 w 368710"/>
                        <a:gd name="connsiteY5" fmla="*/ 101280 h 101280"/>
                        <a:gd name="connsiteX6" fmla="*/ 50640 w 368710"/>
                        <a:gd name="connsiteY6" fmla="*/ 101280 h 101280"/>
                        <a:gd name="connsiteX7" fmla="*/ 0 w 368710"/>
                        <a:gd name="connsiteY7" fmla="*/ 50640 h 101280"/>
                        <a:gd name="connsiteX0" fmla="*/ 368710 w 460150"/>
                        <a:gd name="connsiteY0" fmla="*/ 50640 h 142080"/>
                        <a:gd name="connsiteX1" fmla="*/ 318070 w 460150"/>
                        <a:gd name="connsiteY1" fmla="*/ 101280 h 142080"/>
                        <a:gd name="connsiteX2" fmla="*/ 50640 w 460150"/>
                        <a:gd name="connsiteY2" fmla="*/ 101280 h 142080"/>
                        <a:gd name="connsiteX3" fmla="*/ 0 w 460150"/>
                        <a:gd name="connsiteY3" fmla="*/ 50640 h 142080"/>
                        <a:gd name="connsiteX4" fmla="*/ 50640 w 460150"/>
                        <a:gd name="connsiteY4" fmla="*/ 0 h 142080"/>
                        <a:gd name="connsiteX5" fmla="*/ 318070 w 460150"/>
                        <a:gd name="connsiteY5" fmla="*/ 0 h 142080"/>
                        <a:gd name="connsiteX6" fmla="*/ 368710 w 460150"/>
                        <a:gd name="connsiteY6" fmla="*/ 50640 h 142080"/>
                        <a:gd name="connsiteX7" fmla="*/ 460150 w 460150"/>
                        <a:gd name="connsiteY7" fmla="*/ 142080 h 142080"/>
                        <a:gd name="connsiteX0" fmla="*/ 368710 w 460150"/>
                        <a:gd name="connsiteY0" fmla="*/ 50640 h 187804"/>
                        <a:gd name="connsiteX1" fmla="*/ 318070 w 460150"/>
                        <a:gd name="connsiteY1" fmla="*/ 101280 h 187804"/>
                        <a:gd name="connsiteX2" fmla="*/ 50640 w 460150"/>
                        <a:gd name="connsiteY2" fmla="*/ 101280 h 187804"/>
                        <a:gd name="connsiteX3" fmla="*/ 0 w 460150"/>
                        <a:gd name="connsiteY3" fmla="*/ 50640 h 187804"/>
                        <a:gd name="connsiteX4" fmla="*/ 50640 w 460150"/>
                        <a:gd name="connsiteY4" fmla="*/ 0 h 187804"/>
                        <a:gd name="connsiteX5" fmla="*/ 318070 w 460150"/>
                        <a:gd name="connsiteY5" fmla="*/ 0 h 187804"/>
                        <a:gd name="connsiteX6" fmla="*/ 385560 w 460150"/>
                        <a:gd name="connsiteY6" fmla="*/ 187804 h 187804"/>
                        <a:gd name="connsiteX7" fmla="*/ 460150 w 460150"/>
                        <a:gd name="connsiteY7" fmla="*/ 142080 h 187804"/>
                        <a:gd name="connsiteX0" fmla="*/ 368710 w 385560"/>
                        <a:gd name="connsiteY0" fmla="*/ 50640 h 187804"/>
                        <a:gd name="connsiteX1" fmla="*/ 318070 w 385560"/>
                        <a:gd name="connsiteY1" fmla="*/ 101280 h 187804"/>
                        <a:gd name="connsiteX2" fmla="*/ 50640 w 385560"/>
                        <a:gd name="connsiteY2" fmla="*/ 101280 h 187804"/>
                        <a:gd name="connsiteX3" fmla="*/ 0 w 385560"/>
                        <a:gd name="connsiteY3" fmla="*/ 50640 h 187804"/>
                        <a:gd name="connsiteX4" fmla="*/ 50640 w 385560"/>
                        <a:gd name="connsiteY4" fmla="*/ 0 h 187804"/>
                        <a:gd name="connsiteX5" fmla="*/ 318070 w 385560"/>
                        <a:gd name="connsiteY5" fmla="*/ 0 h 187804"/>
                        <a:gd name="connsiteX6" fmla="*/ 385560 w 385560"/>
                        <a:gd name="connsiteY6" fmla="*/ 187804 h 187804"/>
                        <a:gd name="connsiteX0" fmla="*/ 368710 w 368710"/>
                        <a:gd name="connsiteY0" fmla="*/ 50640 h 101280"/>
                        <a:gd name="connsiteX1" fmla="*/ 318070 w 368710"/>
                        <a:gd name="connsiteY1" fmla="*/ 101280 h 101280"/>
                        <a:gd name="connsiteX2" fmla="*/ 50640 w 368710"/>
                        <a:gd name="connsiteY2" fmla="*/ 101280 h 101280"/>
                        <a:gd name="connsiteX3" fmla="*/ 0 w 368710"/>
                        <a:gd name="connsiteY3" fmla="*/ 50640 h 101280"/>
                        <a:gd name="connsiteX4" fmla="*/ 50640 w 368710"/>
                        <a:gd name="connsiteY4" fmla="*/ 0 h 101280"/>
                        <a:gd name="connsiteX5" fmla="*/ 318070 w 368710"/>
                        <a:gd name="connsiteY5" fmla="*/ 0 h 101280"/>
                        <a:gd name="connsiteX0" fmla="*/ 318070 w 318070"/>
                        <a:gd name="connsiteY0" fmla="*/ 101280 h 101280"/>
                        <a:gd name="connsiteX1" fmla="*/ 50640 w 318070"/>
                        <a:gd name="connsiteY1" fmla="*/ 101280 h 101280"/>
                        <a:gd name="connsiteX2" fmla="*/ 0 w 318070"/>
                        <a:gd name="connsiteY2" fmla="*/ 50640 h 101280"/>
                        <a:gd name="connsiteX3" fmla="*/ 50640 w 318070"/>
                        <a:gd name="connsiteY3" fmla="*/ 0 h 101280"/>
                        <a:gd name="connsiteX4" fmla="*/ 318070 w 318070"/>
                        <a:gd name="connsiteY4" fmla="*/ 0 h 10128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18070" h="101280">
                          <a:moveTo>
                            <a:pt x="318070" y="101280"/>
                          </a:moveTo>
                          <a:lnTo>
                            <a:pt x="50640" y="101280"/>
                          </a:lnTo>
                          <a:cubicBezTo>
                            <a:pt x="22672" y="101280"/>
                            <a:pt x="0" y="78608"/>
                            <a:pt x="0" y="50640"/>
                          </a:cubicBezTo>
                          <a:cubicBezTo>
                            <a:pt x="0" y="22672"/>
                            <a:pt x="22672" y="0"/>
                            <a:pt x="50640" y="0"/>
                          </a:cubicBezTo>
                          <a:lnTo>
                            <a:pt x="318070" y="0"/>
                          </a:lnTo>
                        </a:path>
                      </a:pathLst>
                    </a:cu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714" name="四角形: 角を丸くする 455">
                      <a:extLst>
                        <a:ext uri="{FF2B5EF4-FFF2-40B4-BE49-F238E27FC236}">
                          <a16:creationId xmlns:a16="http://schemas.microsoft.com/office/drawing/2014/main" id="{0F5EFB25-544B-4118-AAFE-EAB614268BC4}"/>
                        </a:ext>
                      </a:extLst>
                    </p:cNvPr>
                    <p:cNvSpPr/>
                    <p:nvPr/>
                  </p:nvSpPr>
                  <p:spPr>
                    <a:xfrm rot="2454095">
                      <a:off x="538103" y="2829063"/>
                      <a:ext cx="196472" cy="103947"/>
                    </a:xfrm>
                    <a:custGeom>
                      <a:avLst/>
                      <a:gdLst>
                        <a:gd name="connsiteX0" fmla="*/ 0 w 140042"/>
                        <a:gd name="connsiteY0" fmla="*/ 34817 h 69634"/>
                        <a:gd name="connsiteX1" fmla="*/ 34817 w 140042"/>
                        <a:gd name="connsiteY1" fmla="*/ 0 h 69634"/>
                        <a:gd name="connsiteX2" fmla="*/ 105225 w 140042"/>
                        <a:gd name="connsiteY2" fmla="*/ 0 h 69634"/>
                        <a:gd name="connsiteX3" fmla="*/ 140042 w 140042"/>
                        <a:gd name="connsiteY3" fmla="*/ 34817 h 69634"/>
                        <a:gd name="connsiteX4" fmla="*/ 140042 w 140042"/>
                        <a:gd name="connsiteY4" fmla="*/ 34817 h 69634"/>
                        <a:gd name="connsiteX5" fmla="*/ 105225 w 140042"/>
                        <a:gd name="connsiteY5" fmla="*/ 69634 h 69634"/>
                        <a:gd name="connsiteX6" fmla="*/ 34817 w 140042"/>
                        <a:gd name="connsiteY6" fmla="*/ 69634 h 69634"/>
                        <a:gd name="connsiteX7" fmla="*/ 0 w 140042"/>
                        <a:gd name="connsiteY7" fmla="*/ 34817 h 69634"/>
                        <a:gd name="connsiteX0" fmla="*/ 0 w 258545"/>
                        <a:gd name="connsiteY0" fmla="*/ 34817 h 74131"/>
                        <a:gd name="connsiteX1" fmla="*/ 34817 w 258545"/>
                        <a:gd name="connsiteY1" fmla="*/ 0 h 74131"/>
                        <a:gd name="connsiteX2" fmla="*/ 105225 w 258545"/>
                        <a:gd name="connsiteY2" fmla="*/ 0 h 74131"/>
                        <a:gd name="connsiteX3" fmla="*/ 140042 w 258545"/>
                        <a:gd name="connsiteY3" fmla="*/ 34817 h 74131"/>
                        <a:gd name="connsiteX4" fmla="*/ 258545 w 258545"/>
                        <a:gd name="connsiteY4" fmla="*/ 63732 h 74131"/>
                        <a:gd name="connsiteX5" fmla="*/ 105225 w 258545"/>
                        <a:gd name="connsiteY5" fmla="*/ 69634 h 74131"/>
                        <a:gd name="connsiteX6" fmla="*/ 34817 w 258545"/>
                        <a:gd name="connsiteY6" fmla="*/ 69634 h 74131"/>
                        <a:gd name="connsiteX7" fmla="*/ 0 w 258545"/>
                        <a:gd name="connsiteY7" fmla="*/ 34817 h 74131"/>
                        <a:gd name="connsiteX0" fmla="*/ 0 w 140042"/>
                        <a:gd name="connsiteY0" fmla="*/ 34817 h 69634"/>
                        <a:gd name="connsiteX1" fmla="*/ 34817 w 140042"/>
                        <a:gd name="connsiteY1" fmla="*/ 0 h 69634"/>
                        <a:gd name="connsiteX2" fmla="*/ 105225 w 140042"/>
                        <a:gd name="connsiteY2" fmla="*/ 0 h 69634"/>
                        <a:gd name="connsiteX3" fmla="*/ 140042 w 140042"/>
                        <a:gd name="connsiteY3" fmla="*/ 34817 h 69634"/>
                        <a:gd name="connsiteX4" fmla="*/ 105225 w 140042"/>
                        <a:gd name="connsiteY4" fmla="*/ 69634 h 69634"/>
                        <a:gd name="connsiteX5" fmla="*/ 34817 w 140042"/>
                        <a:gd name="connsiteY5" fmla="*/ 69634 h 69634"/>
                        <a:gd name="connsiteX6" fmla="*/ 0 w 140042"/>
                        <a:gd name="connsiteY6" fmla="*/ 34817 h 69634"/>
                        <a:gd name="connsiteX0" fmla="*/ 140042 w 231482"/>
                        <a:gd name="connsiteY0" fmla="*/ 34817 h 126257"/>
                        <a:gd name="connsiteX1" fmla="*/ 105225 w 231482"/>
                        <a:gd name="connsiteY1" fmla="*/ 69634 h 126257"/>
                        <a:gd name="connsiteX2" fmla="*/ 34817 w 231482"/>
                        <a:gd name="connsiteY2" fmla="*/ 69634 h 126257"/>
                        <a:gd name="connsiteX3" fmla="*/ 0 w 231482"/>
                        <a:gd name="connsiteY3" fmla="*/ 34817 h 126257"/>
                        <a:gd name="connsiteX4" fmla="*/ 34817 w 231482"/>
                        <a:gd name="connsiteY4" fmla="*/ 0 h 126257"/>
                        <a:gd name="connsiteX5" fmla="*/ 105225 w 231482"/>
                        <a:gd name="connsiteY5" fmla="*/ 0 h 126257"/>
                        <a:gd name="connsiteX6" fmla="*/ 231482 w 231482"/>
                        <a:gd name="connsiteY6" fmla="*/ 126257 h 126257"/>
                        <a:gd name="connsiteX0" fmla="*/ 105225 w 231482"/>
                        <a:gd name="connsiteY0" fmla="*/ 69634 h 126257"/>
                        <a:gd name="connsiteX1" fmla="*/ 34817 w 231482"/>
                        <a:gd name="connsiteY1" fmla="*/ 69634 h 126257"/>
                        <a:gd name="connsiteX2" fmla="*/ 0 w 231482"/>
                        <a:gd name="connsiteY2" fmla="*/ 34817 h 126257"/>
                        <a:gd name="connsiteX3" fmla="*/ 34817 w 231482"/>
                        <a:gd name="connsiteY3" fmla="*/ 0 h 126257"/>
                        <a:gd name="connsiteX4" fmla="*/ 105225 w 231482"/>
                        <a:gd name="connsiteY4" fmla="*/ 0 h 126257"/>
                        <a:gd name="connsiteX5" fmla="*/ 231482 w 231482"/>
                        <a:gd name="connsiteY5" fmla="*/ 126257 h 126257"/>
                        <a:gd name="connsiteX0" fmla="*/ 105225 w 105225"/>
                        <a:gd name="connsiteY0" fmla="*/ 69634 h 69634"/>
                        <a:gd name="connsiteX1" fmla="*/ 34817 w 105225"/>
                        <a:gd name="connsiteY1" fmla="*/ 69634 h 69634"/>
                        <a:gd name="connsiteX2" fmla="*/ 0 w 105225"/>
                        <a:gd name="connsiteY2" fmla="*/ 34817 h 69634"/>
                        <a:gd name="connsiteX3" fmla="*/ 34817 w 105225"/>
                        <a:gd name="connsiteY3" fmla="*/ 0 h 69634"/>
                        <a:gd name="connsiteX4" fmla="*/ 105225 w 105225"/>
                        <a:gd name="connsiteY4" fmla="*/ 0 h 6963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05225" h="69634">
                          <a:moveTo>
                            <a:pt x="105225" y="69634"/>
                          </a:moveTo>
                          <a:lnTo>
                            <a:pt x="34817" y="69634"/>
                          </a:lnTo>
                          <a:cubicBezTo>
                            <a:pt x="15588" y="69634"/>
                            <a:pt x="0" y="54046"/>
                            <a:pt x="0" y="34817"/>
                          </a:cubicBezTo>
                          <a:cubicBezTo>
                            <a:pt x="0" y="15588"/>
                            <a:pt x="15588" y="0"/>
                            <a:pt x="34817" y="0"/>
                          </a:cubicBezTo>
                          <a:lnTo>
                            <a:pt x="105225" y="0"/>
                          </a:lnTo>
                        </a:path>
                      </a:pathLst>
                    </a:cu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712" name="楕円 711">
                    <a:extLst>
                      <a:ext uri="{FF2B5EF4-FFF2-40B4-BE49-F238E27FC236}">
                        <a16:creationId xmlns:a16="http://schemas.microsoft.com/office/drawing/2014/main" id="{8E6A3948-6732-4AEB-A16C-C9BB4643BCD8}"/>
                      </a:ext>
                    </a:extLst>
                  </p:cNvPr>
                  <p:cNvSpPr/>
                  <p:nvPr/>
                </p:nvSpPr>
                <p:spPr>
                  <a:xfrm>
                    <a:off x="943865" y="2847288"/>
                    <a:ext cx="189239" cy="270431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694" name="グループ化 693">
                  <a:extLst>
                    <a:ext uri="{FF2B5EF4-FFF2-40B4-BE49-F238E27FC236}">
                      <a16:creationId xmlns:a16="http://schemas.microsoft.com/office/drawing/2014/main" id="{C062F5BE-A4D7-4F0B-8974-387AE5C452BC}"/>
                    </a:ext>
                  </a:extLst>
                </p:cNvPr>
                <p:cNvGrpSpPr/>
                <p:nvPr/>
              </p:nvGrpSpPr>
              <p:grpSpPr>
                <a:xfrm rot="19365346">
                  <a:off x="1984100" y="2751354"/>
                  <a:ext cx="206346" cy="376365"/>
                  <a:chOff x="3161486" y="3471945"/>
                  <a:chExt cx="513532" cy="826769"/>
                </a:xfrm>
              </p:grpSpPr>
              <p:sp>
                <p:nvSpPr>
                  <p:cNvPr id="703" name="四角形: 角を丸くする 702">
                    <a:extLst>
                      <a:ext uri="{FF2B5EF4-FFF2-40B4-BE49-F238E27FC236}">
                        <a16:creationId xmlns:a16="http://schemas.microsoft.com/office/drawing/2014/main" id="{7BB2CE3A-2DE7-4CAA-811D-7212BDC3C3B6}"/>
                      </a:ext>
                    </a:extLst>
                  </p:cNvPr>
                  <p:cNvSpPr/>
                  <p:nvPr/>
                </p:nvSpPr>
                <p:spPr>
                  <a:xfrm>
                    <a:off x="3161486" y="3495758"/>
                    <a:ext cx="513532" cy="780571"/>
                  </a:xfrm>
                  <a:prstGeom prst="roundRect">
                    <a:avLst/>
                  </a:prstGeom>
                  <a:solidFill>
                    <a:srgbClr val="FF0000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704" name="四角形: 角を丸くする 703">
                    <a:extLst>
                      <a:ext uri="{FF2B5EF4-FFF2-40B4-BE49-F238E27FC236}">
                        <a16:creationId xmlns:a16="http://schemas.microsoft.com/office/drawing/2014/main" id="{C6AD09EE-B5C0-49A7-BD4A-042211C3BD25}"/>
                      </a:ext>
                    </a:extLst>
                  </p:cNvPr>
                  <p:cNvSpPr/>
                  <p:nvPr/>
                </p:nvSpPr>
                <p:spPr>
                  <a:xfrm>
                    <a:off x="3325193" y="3495758"/>
                    <a:ext cx="196076" cy="780571"/>
                  </a:xfrm>
                  <a:prstGeom prst="roundRect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705" name="四角形: 角を丸くする 704">
                    <a:extLst>
                      <a:ext uri="{FF2B5EF4-FFF2-40B4-BE49-F238E27FC236}">
                        <a16:creationId xmlns:a16="http://schemas.microsoft.com/office/drawing/2014/main" id="{305F9AED-C6AB-48F1-B3B4-B08BDF876FA7}"/>
                      </a:ext>
                    </a:extLst>
                  </p:cNvPr>
                  <p:cNvSpPr/>
                  <p:nvPr/>
                </p:nvSpPr>
                <p:spPr>
                  <a:xfrm>
                    <a:off x="3161486" y="3471945"/>
                    <a:ext cx="513532" cy="45719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>
                      <a:lumMod val="85000"/>
                    </a:schemeClr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706" name="四角形: 角を丸くする 705">
                    <a:extLst>
                      <a:ext uri="{FF2B5EF4-FFF2-40B4-BE49-F238E27FC236}">
                        <a16:creationId xmlns:a16="http://schemas.microsoft.com/office/drawing/2014/main" id="{1B537DB5-DBA1-4983-8958-5DB943F43655}"/>
                      </a:ext>
                    </a:extLst>
                  </p:cNvPr>
                  <p:cNvSpPr/>
                  <p:nvPr/>
                </p:nvSpPr>
                <p:spPr>
                  <a:xfrm>
                    <a:off x="3161486" y="4252995"/>
                    <a:ext cx="513532" cy="45719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>
                      <a:lumMod val="85000"/>
                    </a:schemeClr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695" name="四角形: 角を丸くする 455">
                  <a:extLst>
                    <a:ext uri="{FF2B5EF4-FFF2-40B4-BE49-F238E27FC236}">
                      <a16:creationId xmlns:a16="http://schemas.microsoft.com/office/drawing/2014/main" id="{7D34305C-0351-4459-88B7-1AEC5EC91DD9}"/>
                    </a:ext>
                  </a:extLst>
                </p:cNvPr>
                <p:cNvSpPr/>
                <p:nvPr/>
              </p:nvSpPr>
              <p:spPr>
                <a:xfrm rot="2260007">
                  <a:off x="2072222" y="3089589"/>
                  <a:ext cx="103814" cy="71865"/>
                </a:xfrm>
                <a:custGeom>
                  <a:avLst/>
                  <a:gdLst>
                    <a:gd name="connsiteX0" fmla="*/ 0 w 140042"/>
                    <a:gd name="connsiteY0" fmla="*/ 34817 h 69634"/>
                    <a:gd name="connsiteX1" fmla="*/ 34817 w 140042"/>
                    <a:gd name="connsiteY1" fmla="*/ 0 h 69634"/>
                    <a:gd name="connsiteX2" fmla="*/ 105225 w 140042"/>
                    <a:gd name="connsiteY2" fmla="*/ 0 h 69634"/>
                    <a:gd name="connsiteX3" fmla="*/ 140042 w 140042"/>
                    <a:gd name="connsiteY3" fmla="*/ 34817 h 69634"/>
                    <a:gd name="connsiteX4" fmla="*/ 140042 w 140042"/>
                    <a:gd name="connsiteY4" fmla="*/ 34817 h 69634"/>
                    <a:gd name="connsiteX5" fmla="*/ 105225 w 140042"/>
                    <a:gd name="connsiteY5" fmla="*/ 69634 h 69634"/>
                    <a:gd name="connsiteX6" fmla="*/ 34817 w 140042"/>
                    <a:gd name="connsiteY6" fmla="*/ 69634 h 69634"/>
                    <a:gd name="connsiteX7" fmla="*/ 0 w 140042"/>
                    <a:gd name="connsiteY7" fmla="*/ 34817 h 69634"/>
                    <a:gd name="connsiteX0" fmla="*/ 0 w 258545"/>
                    <a:gd name="connsiteY0" fmla="*/ 34817 h 74131"/>
                    <a:gd name="connsiteX1" fmla="*/ 34817 w 258545"/>
                    <a:gd name="connsiteY1" fmla="*/ 0 h 74131"/>
                    <a:gd name="connsiteX2" fmla="*/ 105225 w 258545"/>
                    <a:gd name="connsiteY2" fmla="*/ 0 h 74131"/>
                    <a:gd name="connsiteX3" fmla="*/ 140042 w 258545"/>
                    <a:gd name="connsiteY3" fmla="*/ 34817 h 74131"/>
                    <a:gd name="connsiteX4" fmla="*/ 258545 w 258545"/>
                    <a:gd name="connsiteY4" fmla="*/ 63732 h 74131"/>
                    <a:gd name="connsiteX5" fmla="*/ 105225 w 258545"/>
                    <a:gd name="connsiteY5" fmla="*/ 69634 h 74131"/>
                    <a:gd name="connsiteX6" fmla="*/ 34817 w 258545"/>
                    <a:gd name="connsiteY6" fmla="*/ 69634 h 74131"/>
                    <a:gd name="connsiteX7" fmla="*/ 0 w 258545"/>
                    <a:gd name="connsiteY7" fmla="*/ 34817 h 74131"/>
                    <a:gd name="connsiteX0" fmla="*/ 0 w 140042"/>
                    <a:gd name="connsiteY0" fmla="*/ 34817 h 69634"/>
                    <a:gd name="connsiteX1" fmla="*/ 34817 w 140042"/>
                    <a:gd name="connsiteY1" fmla="*/ 0 h 69634"/>
                    <a:gd name="connsiteX2" fmla="*/ 105225 w 140042"/>
                    <a:gd name="connsiteY2" fmla="*/ 0 h 69634"/>
                    <a:gd name="connsiteX3" fmla="*/ 140042 w 140042"/>
                    <a:gd name="connsiteY3" fmla="*/ 34817 h 69634"/>
                    <a:gd name="connsiteX4" fmla="*/ 105225 w 140042"/>
                    <a:gd name="connsiteY4" fmla="*/ 69634 h 69634"/>
                    <a:gd name="connsiteX5" fmla="*/ 34817 w 140042"/>
                    <a:gd name="connsiteY5" fmla="*/ 69634 h 69634"/>
                    <a:gd name="connsiteX6" fmla="*/ 0 w 140042"/>
                    <a:gd name="connsiteY6" fmla="*/ 34817 h 69634"/>
                    <a:gd name="connsiteX0" fmla="*/ 140042 w 231482"/>
                    <a:gd name="connsiteY0" fmla="*/ 34817 h 126257"/>
                    <a:gd name="connsiteX1" fmla="*/ 105225 w 231482"/>
                    <a:gd name="connsiteY1" fmla="*/ 69634 h 126257"/>
                    <a:gd name="connsiteX2" fmla="*/ 34817 w 231482"/>
                    <a:gd name="connsiteY2" fmla="*/ 69634 h 126257"/>
                    <a:gd name="connsiteX3" fmla="*/ 0 w 231482"/>
                    <a:gd name="connsiteY3" fmla="*/ 34817 h 126257"/>
                    <a:gd name="connsiteX4" fmla="*/ 34817 w 231482"/>
                    <a:gd name="connsiteY4" fmla="*/ 0 h 126257"/>
                    <a:gd name="connsiteX5" fmla="*/ 105225 w 231482"/>
                    <a:gd name="connsiteY5" fmla="*/ 0 h 126257"/>
                    <a:gd name="connsiteX6" fmla="*/ 231482 w 231482"/>
                    <a:gd name="connsiteY6" fmla="*/ 126257 h 126257"/>
                    <a:gd name="connsiteX0" fmla="*/ 105225 w 231482"/>
                    <a:gd name="connsiteY0" fmla="*/ 69634 h 126257"/>
                    <a:gd name="connsiteX1" fmla="*/ 34817 w 231482"/>
                    <a:gd name="connsiteY1" fmla="*/ 69634 h 126257"/>
                    <a:gd name="connsiteX2" fmla="*/ 0 w 231482"/>
                    <a:gd name="connsiteY2" fmla="*/ 34817 h 126257"/>
                    <a:gd name="connsiteX3" fmla="*/ 34817 w 231482"/>
                    <a:gd name="connsiteY3" fmla="*/ 0 h 126257"/>
                    <a:gd name="connsiteX4" fmla="*/ 105225 w 231482"/>
                    <a:gd name="connsiteY4" fmla="*/ 0 h 126257"/>
                    <a:gd name="connsiteX5" fmla="*/ 231482 w 231482"/>
                    <a:gd name="connsiteY5" fmla="*/ 126257 h 126257"/>
                    <a:gd name="connsiteX0" fmla="*/ 105225 w 105225"/>
                    <a:gd name="connsiteY0" fmla="*/ 69634 h 69634"/>
                    <a:gd name="connsiteX1" fmla="*/ 34817 w 105225"/>
                    <a:gd name="connsiteY1" fmla="*/ 69634 h 69634"/>
                    <a:gd name="connsiteX2" fmla="*/ 0 w 105225"/>
                    <a:gd name="connsiteY2" fmla="*/ 34817 h 69634"/>
                    <a:gd name="connsiteX3" fmla="*/ 34817 w 105225"/>
                    <a:gd name="connsiteY3" fmla="*/ 0 h 69634"/>
                    <a:gd name="connsiteX4" fmla="*/ 105225 w 105225"/>
                    <a:gd name="connsiteY4" fmla="*/ 0 h 69634"/>
                    <a:gd name="connsiteX0" fmla="*/ 105225 w 105225"/>
                    <a:gd name="connsiteY0" fmla="*/ 70100 h 70100"/>
                    <a:gd name="connsiteX1" fmla="*/ 34817 w 105225"/>
                    <a:gd name="connsiteY1" fmla="*/ 70100 h 70100"/>
                    <a:gd name="connsiteX2" fmla="*/ 0 w 105225"/>
                    <a:gd name="connsiteY2" fmla="*/ 35283 h 70100"/>
                    <a:gd name="connsiteX3" fmla="*/ 34817 w 105225"/>
                    <a:gd name="connsiteY3" fmla="*/ 466 h 70100"/>
                    <a:gd name="connsiteX4" fmla="*/ 98715 w 105225"/>
                    <a:gd name="connsiteY4" fmla="*/ 0 h 701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5225" h="70100">
                      <a:moveTo>
                        <a:pt x="105225" y="70100"/>
                      </a:moveTo>
                      <a:lnTo>
                        <a:pt x="34817" y="70100"/>
                      </a:lnTo>
                      <a:cubicBezTo>
                        <a:pt x="15588" y="70100"/>
                        <a:pt x="0" y="54512"/>
                        <a:pt x="0" y="35283"/>
                      </a:cubicBezTo>
                      <a:cubicBezTo>
                        <a:pt x="0" y="16054"/>
                        <a:pt x="15588" y="466"/>
                        <a:pt x="34817" y="466"/>
                      </a:cubicBezTo>
                      <a:lnTo>
                        <a:pt x="98715" y="0"/>
                      </a:lnTo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96" name="四角形: 角を丸くする 455">
                  <a:extLst>
                    <a:ext uri="{FF2B5EF4-FFF2-40B4-BE49-F238E27FC236}">
                      <a16:creationId xmlns:a16="http://schemas.microsoft.com/office/drawing/2014/main" id="{C5B20F35-D039-43DA-89D2-768C75C3FAF3}"/>
                    </a:ext>
                  </a:extLst>
                </p:cNvPr>
                <p:cNvSpPr/>
                <p:nvPr/>
              </p:nvSpPr>
              <p:spPr>
                <a:xfrm rot="4204350">
                  <a:off x="2043646" y="3037203"/>
                  <a:ext cx="103814" cy="71865"/>
                </a:xfrm>
                <a:custGeom>
                  <a:avLst/>
                  <a:gdLst>
                    <a:gd name="connsiteX0" fmla="*/ 0 w 140042"/>
                    <a:gd name="connsiteY0" fmla="*/ 34817 h 69634"/>
                    <a:gd name="connsiteX1" fmla="*/ 34817 w 140042"/>
                    <a:gd name="connsiteY1" fmla="*/ 0 h 69634"/>
                    <a:gd name="connsiteX2" fmla="*/ 105225 w 140042"/>
                    <a:gd name="connsiteY2" fmla="*/ 0 h 69634"/>
                    <a:gd name="connsiteX3" fmla="*/ 140042 w 140042"/>
                    <a:gd name="connsiteY3" fmla="*/ 34817 h 69634"/>
                    <a:gd name="connsiteX4" fmla="*/ 140042 w 140042"/>
                    <a:gd name="connsiteY4" fmla="*/ 34817 h 69634"/>
                    <a:gd name="connsiteX5" fmla="*/ 105225 w 140042"/>
                    <a:gd name="connsiteY5" fmla="*/ 69634 h 69634"/>
                    <a:gd name="connsiteX6" fmla="*/ 34817 w 140042"/>
                    <a:gd name="connsiteY6" fmla="*/ 69634 h 69634"/>
                    <a:gd name="connsiteX7" fmla="*/ 0 w 140042"/>
                    <a:gd name="connsiteY7" fmla="*/ 34817 h 69634"/>
                    <a:gd name="connsiteX0" fmla="*/ 0 w 258545"/>
                    <a:gd name="connsiteY0" fmla="*/ 34817 h 74131"/>
                    <a:gd name="connsiteX1" fmla="*/ 34817 w 258545"/>
                    <a:gd name="connsiteY1" fmla="*/ 0 h 74131"/>
                    <a:gd name="connsiteX2" fmla="*/ 105225 w 258545"/>
                    <a:gd name="connsiteY2" fmla="*/ 0 h 74131"/>
                    <a:gd name="connsiteX3" fmla="*/ 140042 w 258545"/>
                    <a:gd name="connsiteY3" fmla="*/ 34817 h 74131"/>
                    <a:gd name="connsiteX4" fmla="*/ 258545 w 258545"/>
                    <a:gd name="connsiteY4" fmla="*/ 63732 h 74131"/>
                    <a:gd name="connsiteX5" fmla="*/ 105225 w 258545"/>
                    <a:gd name="connsiteY5" fmla="*/ 69634 h 74131"/>
                    <a:gd name="connsiteX6" fmla="*/ 34817 w 258545"/>
                    <a:gd name="connsiteY6" fmla="*/ 69634 h 74131"/>
                    <a:gd name="connsiteX7" fmla="*/ 0 w 258545"/>
                    <a:gd name="connsiteY7" fmla="*/ 34817 h 74131"/>
                    <a:gd name="connsiteX0" fmla="*/ 0 w 140042"/>
                    <a:gd name="connsiteY0" fmla="*/ 34817 h 69634"/>
                    <a:gd name="connsiteX1" fmla="*/ 34817 w 140042"/>
                    <a:gd name="connsiteY1" fmla="*/ 0 h 69634"/>
                    <a:gd name="connsiteX2" fmla="*/ 105225 w 140042"/>
                    <a:gd name="connsiteY2" fmla="*/ 0 h 69634"/>
                    <a:gd name="connsiteX3" fmla="*/ 140042 w 140042"/>
                    <a:gd name="connsiteY3" fmla="*/ 34817 h 69634"/>
                    <a:gd name="connsiteX4" fmla="*/ 105225 w 140042"/>
                    <a:gd name="connsiteY4" fmla="*/ 69634 h 69634"/>
                    <a:gd name="connsiteX5" fmla="*/ 34817 w 140042"/>
                    <a:gd name="connsiteY5" fmla="*/ 69634 h 69634"/>
                    <a:gd name="connsiteX6" fmla="*/ 0 w 140042"/>
                    <a:gd name="connsiteY6" fmla="*/ 34817 h 69634"/>
                    <a:gd name="connsiteX0" fmla="*/ 140042 w 231482"/>
                    <a:gd name="connsiteY0" fmla="*/ 34817 h 126257"/>
                    <a:gd name="connsiteX1" fmla="*/ 105225 w 231482"/>
                    <a:gd name="connsiteY1" fmla="*/ 69634 h 126257"/>
                    <a:gd name="connsiteX2" fmla="*/ 34817 w 231482"/>
                    <a:gd name="connsiteY2" fmla="*/ 69634 h 126257"/>
                    <a:gd name="connsiteX3" fmla="*/ 0 w 231482"/>
                    <a:gd name="connsiteY3" fmla="*/ 34817 h 126257"/>
                    <a:gd name="connsiteX4" fmla="*/ 34817 w 231482"/>
                    <a:gd name="connsiteY4" fmla="*/ 0 h 126257"/>
                    <a:gd name="connsiteX5" fmla="*/ 105225 w 231482"/>
                    <a:gd name="connsiteY5" fmla="*/ 0 h 126257"/>
                    <a:gd name="connsiteX6" fmla="*/ 231482 w 231482"/>
                    <a:gd name="connsiteY6" fmla="*/ 126257 h 126257"/>
                    <a:gd name="connsiteX0" fmla="*/ 105225 w 231482"/>
                    <a:gd name="connsiteY0" fmla="*/ 69634 h 126257"/>
                    <a:gd name="connsiteX1" fmla="*/ 34817 w 231482"/>
                    <a:gd name="connsiteY1" fmla="*/ 69634 h 126257"/>
                    <a:gd name="connsiteX2" fmla="*/ 0 w 231482"/>
                    <a:gd name="connsiteY2" fmla="*/ 34817 h 126257"/>
                    <a:gd name="connsiteX3" fmla="*/ 34817 w 231482"/>
                    <a:gd name="connsiteY3" fmla="*/ 0 h 126257"/>
                    <a:gd name="connsiteX4" fmla="*/ 105225 w 231482"/>
                    <a:gd name="connsiteY4" fmla="*/ 0 h 126257"/>
                    <a:gd name="connsiteX5" fmla="*/ 231482 w 231482"/>
                    <a:gd name="connsiteY5" fmla="*/ 126257 h 126257"/>
                    <a:gd name="connsiteX0" fmla="*/ 105225 w 105225"/>
                    <a:gd name="connsiteY0" fmla="*/ 69634 h 69634"/>
                    <a:gd name="connsiteX1" fmla="*/ 34817 w 105225"/>
                    <a:gd name="connsiteY1" fmla="*/ 69634 h 69634"/>
                    <a:gd name="connsiteX2" fmla="*/ 0 w 105225"/>
                    <a:gd name="connsiteY2" fmla="*/ 34817 h 69634"/>
                    <a:gd name="connsiteX3" fmla="*/ 34817 w 105225"/>
                    <a:gd name="connsiteY3" fmla="*/ 0 h 69634"/>
                    <a:gd name="connsiteX4" fmla="*/ 105225 w 105225"/>
                    <a:gd name="connsiteY4" fmla="*/ 0 h 69634"/>
                    <a:gd name="connsiteX0" fmla="*/ 105225 w 105225"/>
                    <a:gd name="connsiteY0" fmla="*/ 70100 h 70100"/>
                    <a:gd name="connsiteX1" fmla="*/ 34817 w 105225"/>
                    <a:gd name="connsiteY1" fmla="*/ 70100 h 70100"/>
                    <a:gd name="connsiteX2" fmla="*/ 0 w 105225"/>
                    <a:gd name="connsiteY2" fmla="*/ 35283 h 70100"/>
                    <a:gd name="connsiteX3" fmla="*/ 34817 w 105225"/>
                    <a:gd name="connsiteY3" fmla="*/ 466 h 70100"/>
                    <a:gd name="connsiteX4" fmla="*/ 98715 w 105225"/>
                    <a:gd name="connsiteY4" fmla="*/ 0 h 701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5225" h="70100">
                      <a:moveTo>
                        <a:pt x="105225" y="70100"/>
                      </a:moveTo>
                      <a:lnTo>
                        <a:pt x="34817" y="70100"/>
                      </a:lnTo>
                      <a:cubicBezTo>
                        <a:pt x="15588" y="70100"/>
                        <a:pt x="0" y="54512"/>
                        <a:pt x="0" y="35283"/>
                      </a:cubicBezTo>
                      <a:cubicBezTo>
                        <a:pt x="0" y="16054"/>
                        <a:pt x="15588" y="466"/>
                        <a:pt x="34817" y="466"/>
                      </a:cubicBezTo>
                      <a:lnTo>
                        <a:pt x="98715" y="0"/>
                      </a:lnTo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697" name="グループ化 696">
                  <a:extLst>
                    <a:ext uri="{FF2B5EF4-FFF2-40B4-BE49-F238E27FC236}">
                      <a16:creationId xmlns:a16="http://schemas.microsoft.com/office/drawing/2014/main" id="{96A6EFF3-9D86-4AD7-A874-6C68AD3678BC}"/>
                    </a:ext>
                  </a:extLst>
                </p:cNvPr>
                <p:cNvGrpSpPr/>
                <p:nvPr/>
              </p:nvGrpSpPr>
              <p:grpSpPr>
                <a:xfrm>
                  <a:off x="1274578" y="2757378"/>
                  <a:ext cx="680619" cy="579436"/>
                  <a:chOff x="1274578" y="2757378"/>
                  <a:chExt cx="680619" cy="579436"/>
                </a:xfrm>
              </p:grpSpPr>
              <p:grpSp>
                <p:nvGrpSpPr>
                  <p:cNvPr id="698" name="グループ化 697">
                    <a:extLst>
                      <a:ext uri="{FF2B5EF4-FFF2-40B4-BE49-F238E27FC236}">
                        <a16:creationId xmlns:a16="http://schemas.microsoft.com/office/drawing/2014/main" id="{CFA81039-87A3-45D0-A1E4-87D1ACDEA3C7}"/>
                      </a:ext>
                    </a:extLst>
                  </p:cNvPr>
                  <p:cNvGrpSpPr/>
                  <p:nvPr/>
                </p:nvGrpSpPr>
                <p:grpSpPr>
                  <a:xfrm>
                    <a:off x="1274578" y="2757378"/>
                    <a:ext cx="654880" cy="579436"/>
                    <a:chOff x="1274578" y="2757378"/>
                    <a:chExt cx="654880" cy="579436"/>
                  </a:xfrm>
                </p:grpSpPr>
                <p:sp>
                  <p:nvSpPr>
                    <p:cNvPr id="701" name="四角形: 上の 2 つの角を丸める 529">
                      <a:extLst>
                        <a:ext uri="{FF2B5EF4-FFF2-40B4-BE49-F238E27FC236}">
                          <a16:creationId xmlns:a16="http://schemas.microsoft.com/office/drawing/2014/main" id="{BF1746B9-CC1C-4101-9BFE-93CD1C275CC8}"/>
                        </a:ext>
                      </a:extLst>
                    </p:cNvPr>
                    <p:cNvSpPr/>
                    <p:nvPr/>
                  </p:nvSpPr>
                  <p:spPr>
                    <a:xfrm rot="14211595">
                      <a:off x="1374034" y="3036840"/>
                      <a:ext cx="200518" cy="399430"/>
                    </a:xfrm>
                    <a:custGeom>
                      <a:avLst/>
                      <a:gdLst>
                        <a:gd name="connsiteX0" fmla="*/ 100259 w 200517"/>
                        <a:gd name="connsiteY0" fmla="*/ 0 h 399430"/>
                        <a:gd name="connsiteX1" fmla="*/ 100259 w 200517"/>
                        <a:gd name="connsiteY1" fmla="*/ 0 h 399430"/>
                        <a:gd name="connsiteX2" fmla="*/ 200518 w 200517"/>
                        <a:gd name="connsiteY2" fmla="*/ 100259 h 399430"/>
                        <a:gd name="connsiteX3" fmla="*/ 200517 w 200517"/>
                        <a:gd name="connsiteY3" fmla="*/ 399430 h 399430"/>
                        <a:gd name="connsiteX4" fmla="*/ 200517 w 200517"/>
                        <a:gd name="connsiteY4" fmla="*/ 399430 h 399430"/>
                        <a:gd name="connsiteX5" fmla="*/ 0 w 200517"/>
                        <a:gd name="connsiteY5" fmla="*/ 399430 h 399430"/>
                        <a:gd name="connsiteX6" fmla="*/ 0 w 200517"/>
                        <a:gd name="connsiteY6" fmla="*/ 399430 h 399430"/>
                        <a:gd name="connsiteX7" fmla="*/ 0 w 200517"/>
                        <a:gd name="connsiteY7" fmla="*/ 100259 h 399430"/>
                        <a:gd name="connsiteX8" fmla="*/ 100259 w 200517"/>
                        <a:gd name="connsiteY8" fmla="*/ 0 h 399430"/>
                        <a:gd name="connsiteX0" fmla="*/ 100259 w 298483"/>
                        <a:gd name="connsiteY0" fmla="*/ 50416 h 449846"/>
                        <a:gd name="connsiteX1" fmla="*/ 100259 w 298483"/>
                        <a:gd name="connsiteY1" fmla="*/ 50416 h 449846"/>
                        <a:gd name="connsiteX2" fmla="*/ 296552 w 298483"/>
                        <a:gd name="connsiteY2" fmla="*/ 2544 h 449846"/>
                        <a:gd name="connsiteX3" fmla="*/ 200518 w 298483"/>
                        <a:gd name="connsiteY3" fmla="*/ 150675 h 449846"/>
                        <a:gd name="connsiteX4" fmla="*/ 200517 w 298483"/>
                        <a:gd name="connsiteY4" fmla="*/ 449846 h 449846"/>
                        <a:gd name="connsiteX5" fmla="*/ 200517 w 298483"/>
                        <a:gd name="connsiteY5" fmla="*/ 449846 h 449846"/>
                        <a:gd name="connsiteX6" fmla="*/ 0 w 298483"/>
                        <a:gd name="connsiteY6" fmla="*/ 449846 h 449846"/>
                        <a:gd name="connsiteX7" fmla="*/ 0 w 298483"/>
                        <a:gd name="connsiteY7" fmla="*/ 449846 h 449846"/>
                        <a:gd name="connsiteX8" fmla="*/ 0 w 298483"/>
                        <a:gd name="connsiteY8" fmla="*/ 150675 h 449846"/>
                        <a:gd name="connsiteX9" fmla="*/ 100259 w 298483"/>
                        <a:gd name="connsiteY9" fmla="*/ 50416 h 449846"/>
                        <a:gd name="connsiteX0" fmla="*/ 296552 w 387992"/>
                        <a:gd name="connsiteY0" fmla="*/ 0 h 447302"/>
                        <a:gd name="connsiteX1" fmla="*/ 200518 w 387992"/>
                        <a:gd name="connsiteY1" fmla="*/ 148131 h 447302"/>
                        <a:gd name="connsiteX2" fmla="*/ 200517 w 387992"/>
                        <a:gd name="connsiteY2" fmla="*/ 447302 h 447302"/>
                        <a:gd name="connsiteX3" fmla="*/ 200517 w 387992"/>
                        <a:gd name="connsiteY3" fmla="*/ 447302 h 447302"/>
                        <a:gd name="connsiteX4" fmla="*/ 0 w 387992"/>
                        <a:gd name="connsiteY4" fmla="*/ 447302 h 447302"/>
                        <a:gd name="connsiteX5" fmla="*/ 0 w 387992"/>
                        <a:gd name="connsiteY5" fmla="*/ 447302 h 447302"/>
                        <a:gd name="connsiteX6" fmla="*/ 0 w 387992"/>
                        <a:gd name="connsiteY6" fmla="*/ 148131 h 447302"/>
                        <a:gd name="connsiteX7" fmla="*/ 100259 w 387992"/>
                        <a:gd name="connsiteY7" fmla="*/ 47872 h 447302"/>
                        <a:gd name="connsiteX8" fmla="*/ 100259 w 387992"/>
                        <a:gd name="connsiteY8" fmla="*/ 47872 h 447302"/>
                        <a:gd name="connsiteX9" fmla="*/ 387992 w 387992"/>
                        <a:gd name="connsiteY9" fmla="*/ 91440 h 447302"/>
                        <a:gd name="connsiteX0" fmla="*/ 296552 w 298483"/>
                        <a:gd name="connsiteY0" fmla="*/ 0 h 447302"/>
                        <a:gd name="connsiteX1" fmla="*/ 200518 w 298483"/>
                        <a:gd name="connsiteY1" fmla="*/ 148131 h 447302"/>
                        <a:gd name="connsiteX2" fmla="*/ 200517 w 298483"/>
                        <a:gd name="connsiteY2" fmla="*/ 447302 h 447302"/>
                        <a:gd name="connsiteX3" fmla="*/ 200517 w 298483"/>
                        <a:gd name="connsiteY3" fmla="*/ 447302 h 447302"/>
                        <a:gd name="connsiteX4" fmla="*/ 0 w 298483"/>
                        <a:gd name="connsiteY4" fmla="*/ 447302 h 447302"/>
                        <a:gd name="connsiteX5" fmla="*/ 0 w 298483"/>
                        <a:gd name="connsiteY5" fmla="*/ 447302 h 447302"/>
                        <a:gd name="connsiteX6" fmla="*/ 0 w 298483"/>
                        <a:gd name="connsiteY6" fmla="*/ 148131 h 447302"/>
                        <a:gd name="connsiteX7" fmla="*/ 100259 w 298483"/>
                        <a:gd name="connsiteY7" fmla="*/ 47872 h 447302"/>
                        <a:gd name="connsiteX8" fmla="*/ 100259 w 298483"/>
                        <a:gd name="connsiteY8" fmla="*/ 47872 h 447302"/>
                        <a:gd name="connsiteX0" fmla="*/ 200518 w 200518"/>
                        <a:gd name="connsiteY0" fmla="*/ 100259 h 399430"/>
                        <a:gd name="connsiteX1" fmla="*/ 200517 w 200518"/>
                        <a:gd name="connsiteY1" fmla="*/ 399430 h 399430"/>
                        <a:gd name="connsiteX2" fmla="*/ 200517 w 200518"/>
                        <a:gd name="connsiteY2" fmla="*/ 399430 h 399430"/>
                        <a:gd name="connsiteX3" fmla="*/ 0 w 200518"/>
                        <a:gd name="connsiteY3" fmla="*/ 399430 h 399430"/>
                        <a:gd name="connsiteX4" fmla="*/ 0 w 200518"/>
                        <a:gd name="connsiteY4" fmla="*/ 399430 h 399430"/>
                        <a:gd name="connsiteX5" fmla="*/ 0 w 200518"/>
                        <a:gd name="connsiteY5" fmla="*/ 100259 h 399430"/>
                        <a:gd name="connsiteX6" fmla="*/ 100259 w 200518"/>
                        <a:gd name="connsiteY6" fmla="*/ 0 h 399430"/>
                        <a:gd name="connsiteX7" fmla="*/ 100259 w 200518"/>
                        <a:gd name="connsiteY7" fmla="*/ 0 h 399430"/>
                        <a:gd name="connsiteX0" fmla="*/ 200518 w 200518"/>
                        <a:gd name="connsiteY0" fmla="*/ 100259 h 399430"/>
                        <a:gd name="connsiteX1" fmla="*/ 200517 w 200518"/>
                        <a:gd name="connsiteY1" fmla="*/ 399430 h 399430"/>
                        <a:gd name="connsiteX2" fmla="*/ 200517 w 200518"/>
                        <a:gd name="connsiteY2" fmla="*/ 399430 h 399430"/>
                        <a:gd name="connsiteX3" fmla="*/ 0 w 200518"/>
                        <a:gd name="connsiteY3" fmla="*/ 399430 h 399430"/>
                        <a:gd name="connsiteX4" fmla="*/ 0 w 200518"/>
                        <a:gd name="connsiteY4" fmla="*/ 399430 h 399430"/>
                        <a:gd name="connsiteX5" fmla="*/ 0 w 200518"/>
                        <a:gd name="connsiteY5" fmla="*/ 100259 h 399430"/>
                        <a:gd name="connsiteX6" fmla="*/ 100259 w 200518"/>
                        <a:gd name="connsiteY6" fmla="*/ 0 h 399430"/>
                        <a:gd name="connsiteX7" fmla="*/ 100259 w 200518"/>
                        <a:gd name="connsiteY7" fmla="*/ 0 h 399430"/>
                        <a:gd name="connsiteX0" fmla="*/ 200518 w 200518"/>
                        <a:gd name="connsiteY0" fmla="*/ 100259 h 399430"/>
                        <a:gd name="connsiteX1" fmla="*/ 200517 w 200518"/>
                        <a:gd name="connsiteY1" fmla="*/ 399430 h 399430"/>
                        <a:gd name="connsiteX2" fmla="*/ 200517 w 200518"/>
                        <a:gd name="connsiteY2" fmla="*/ 399430 h 399430"/>
                        <a:gd name="connsiteX3" fmla="*/ 0 w 200518"/>
                        <a:gd name="connsiteY3" fmla="*/ 399430 h 399430"/>
                        <a:gd name="connsiteX4" fmla="*/ 0 w 200518"/>
                        <a:gd name="connsiteY4" fmla="*/ 399430 h 399430"/>
                        <a:gd name="connsiteX5" fmla="*/ 0 w 200518"/>
                        <a:gd name="connsiteY5" fmla="*/ 100259 h 399430"/>
                        <a:gd name="connsiteX6" fmla="*/ 100259 w 200518"/>
                        <a:gd name="connsiteY6" fmla="*/ 0 h 399430"/>
                        <a:gd name="connsiteX7" fmla="*/ 100259 w 200518"/>
                        <a:gd name="connsiteY7" fmla="*/ 0 h 39943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200518" h="399430">
                          <a:moveTo>
                            <a:pt x="200518" y="100259"/>
                          </a:moveTo>
                          <a:cubicBezTo>
                            <a:pt x="200518" y="199983"/>
                            <a:pt x="200517" y="299706"/>
                            <a:pt x="200517" y="399430"/>
                          </a:cubicBezTo>
                          <a:lnTo>
                            <a:pt x="200517" y="399430"/>
                          </a:lnTo>
                          <a:lnTo>
                            <a:pt x="0" y="399430"/>
                          </a:lnTo>
                          <a:lnTo>
                            <a:pt x="0" y="399430"/>
                          </a:lnTo>
                          <a:lnTo>
                            <a:pt x="0" y="100259"/>
                          </a:lnTo>
                          <a:cubicBezTo>
                            <a:pt x="0" y="44887"/>
                            <a:pt x="44887" y="0"/>
                            <a:pt x="100259" y="0"/>
                          </a:cubicBezTo>
                          <a:lnTo>
                            <a:pt x="100259" y="0"/>
                          </a:lnTo>
                        </a:path>
                      </a:pathLst>
                    </a:custGeom>
                    <a:pattFill prst="plaid">
                      <a:fgClr>
                        <a:srgbClr val="FF99CC"/>
                      </a:fgClr>
                      <a:bgClr>
                        <a:srgbClr val="FFCCFF"/>
                      </a:bgClr>
                    </a:pattFill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702" name="フリーフォーム: 図形 701">
                      <a:extLst>
                        <a:ext uri="{FF2B5EF4-FFF2-40B4-BE49-F238E27FC236}">
                          <a16:creationId xmlns:a16="http://schemas.microsoft.com/office/drawing/2014/main" id="{C945EB79-A1AF-493F-A616-C82222C1DC8B}"/>
                        </a:ext>
                      </a:extLst>
                    </p:cNvPr>
                    <p:cNvSpPr/>
                    <p:nvPr/>
                  </p:nvSpPr>
                  <p:spPr>
                    <a:xfrm rot="3278706">
                      <a:off x="1772992" y="2879343"/>
                      <a:ext cx="278431" cy="34501"/>
                    </a:xfrm>
                    <a:custGeom>
                      <a:avLst/>
                      <a:gdLst>
                        <a:gd name="connsiteX0" fmla="*/ 50813 w 629558"/>
                        <a:gd name="connsiteY0" fmla="*/ 0 h 78009"/>
                        <a:gd name="connsiteX1" fmla="*/ 578745 w 629558"/>
                        <a:gd name="connsiteY1" fmla="*/ 0 h 78009"/>
                        <a:gd name="connsiteX2" fmla="*/ 629558 w 629558"/>
                        <a:gd name="connsiteY2" fmla="*/ 50813 h 78009"/>
                        <a:gd name="connsiteX3" fmla="*/ 629558 w 629558"/>
                        <a:gd name="connsiteY3" fmla="*/ 78009 h 78009"/>
                        <a:gd name="connsiteX4" fmla="*/ 0 w 629558"/>
                        <a:gd name="connsiteY4" fmla="*/ 78009 h 78009"/>
                        <a:gd name="connsiteX5" fmla="*/ 0 w 629558"/>
                        <a:gd name="connsiteY5" fmla="*/ 50813 h 78009"/>
                        <a:gd name="connsiteX6" fmla="*/ 50813 w 629558"/>
                        <a:gd name="connsiteY6" fmla="*/ 0 h 7800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629558" h="78009">
                          <a:moveTo>
                            <a:pt x="50813" y="0"/>
                          </a:moveTo>
                          <a:lnTo>
                            <a:pt x="578745" y="0"/>
                          </a:lnTo>
                          <a:cubicBezTo>
                            <a:pt x="606808" y="0"/>
                            <a:pt x="629558" y="22750"/>
                            <a:pt x="629558" y="50813"/>
                          </a:cubicBezTo>
                          <a:lnTo>
                            <a:pt x="629558" y="78009"/>
                          </a:lnTo>
                          <a:lnTo>
                            <a:pt x="0" y="78009"/>
                          </a:lnTo>
                          <a:lnTo>
                            <a:pt x="0" y="50813"/>
                          </a:lnTo>
                          <a:cubicBezTo>
                            <a:pt x="0" y="22750"/>
                            <a:pt x="22750" y="0"/>
                            <a:pt x="50813" y="0"/>
                          </a:cubicBezTo>
                          <a:close/>
                        </a:path>
                      </a:pathLst>
                    </a:custGeom>
                    <a:solidFill>
                      <a:schemeClr val="bg1">
                        <a:lumMod val="50000"/>
                      </a:schemeClr>
                    </a:solidFill>
                    <a:ln w="127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699" name="フリーフォーム: 図形 698">
                    <a:extLst>
                      <a:ext uri="{FF2B5EF4-FFF2-40B4-BE49-F238E27FC236}">
                        <a16:creationId xmlns:a16="http://schemas.microsoft.com/office/drawing/2014/main" id="{449503C2-D17A-4989-AAFB-DC3E2B584C0E}"/>
                      </a:ext>
                    </a:extLst>
                  </p:cNvPr>
                  <p:cNvSpPr/>
                  <p:nvPr/>
                </p:nvSpPr>
                <p:spPr>
                  <a:xfrm rot="3278706">
                    <a:off x="1569950" y="2792268"/>
                    <a:ext cx="278431" cy="492063"/>
                  </a:xfrm>
                  <a:custGeom>
                    <a:avLst/>
                    <a:gdLst>
                      <a:gd name="connsiteX0" fmla="*/ 50813 w 629558"/>
                      <a:gd name="connsiteY0" fmla="*/ 0 h 1112600"/>
                      <a:gd name="connsiteX1" fmla="*/ 578745 w 629558"/>
                      <a:gd name="connsiteY1" fmla="*/ 0 h 1112600"/>
                      <a:gd name="connsiteX2" fmla="*/ 629558 w 629558"/>
                      <a:gd name="connsiteY2" fmla="*/ 50813 h 1112600"/>
                      <a:gd name="connsiteX3" fmla="*/ 629558 w 629558"/>
                      <a:gd name="connsiteY3" fmla="*/ 152437 h 1112600"/>
                      <a:gd name="connsiteX4" fmla="*/ 477121 w 629558"/>
                      <a:gd name="connsiteY4" fmla="*/ 304874 h 1112600"/>
                      <a:gd name="connsiteX5" fmla="*/ 422241 w 629558"/>
                      <a:gd name="connsiteY5" fmla="*/ 304874 h 1112600"/>
                      <a:gd name="connsiteX6" fmla="*/ 429534 w 629558"/>
                      <a:gd name="connsiteY6" fmla="*/ 322482 h 1112600"/>
                      <a:gd name="connsiteX7" fmla="*/ 429534 w 629558"/>
                      <a:gd name="connsiteY7" fmla="*/ 997845 h 1112600"/>
                      <a:gd name="connsiteX8" fmla="*/ 314779 w 629558"/>
                      <a:gd name="connsiteY8" fmla="*/ 1112600 h 1112600"/>
                      <a:gd name="connsiteX9" fmla="*/ 200024 w 629558"/>
                      <a:gd name="connsiteY9" fmla="*/ 997845 h 1112600"/>
                      <a:gd name="connsiteX10" fmla="*/ 200024 w 629558"/>
                      <a:gd name="connsiteY10" fmla="*/ 322482 h 1112600"/>
                      <a:gd name="connsiteX11" fmla="*/ 207317 w 629558"/>
                      <a:gd name="connsiteY11" fmla="*/ 304874 h 1112600"/>
                      <a:gd name="connsiteX12" fmla="*/ 152437 w 629558"/>
                      <a:gd name="connsiteY12" fmla="*/ 304874 h 1112600"/>
                      <a:gd name="connsiteX13" fmla="*/ 0 w 629558"/>
                      <a:gd name="connsiteY13" fmla="*/ 152437 h 1112600"/>
                      <a:gd name="connsiteX14" fmla="*/ 0 w 629558"/>
                      <a:gd name="connsiteY14" fmla="*/ 50813 h 1112600"/>
                      <a:gd name="connsiteX15" fmla="*/ 50813 w 629558"/>
                      <a:gd name="connsiteY15" fmla="*/ 0 h 1112600"/>
                      <a:gd name="connsiteX0" fmla="*/ 50813 w 629558"/>
                      <a:gd name="connsiteY0" fmla="*/ 0 h 1112600"/>
                      <a:gd name="connsiteX1" fmla="*/ 578745 w 629558"/>
                      <a:gd name="connsiteY1" fmla="*/ 0 h 1112600"/>
                      <a:gd name="connsiteX2" fmla="*/ 629558 w 629558"/>
                      <a:gd name="connsiteY2" fmla="*/ 50813 h 1112600"/>
                      <a:gd name="connsiteX3" fmla="*/ 629558 w 629558"/>
                      <a:gd name="connsiteY3" fmla="*/ 152437 h 1112600"/>
                      <a:gd name="connsiteX4" fmla="*/ 477121 w 629558"/>
                      <a:gd name="connsiteY4" fmla="*/ 304874 h 1112600"/>
                      <a:gd name="connsiteX5" fmla="*/ 422241 w 629558"/>
                      <a:gd name="connsiteY5" fmla="*/ 304874 h 1112600"/>
                      <a:gd name="connsiteX6" fmla="*/ 429534 w 629558"/>
                      <a:gd name="connsiteY6" fmla="*/ 322482 h 1112600"/>
                      <a:gd name="connsiteX7" fmla="*/ 429534 w 629558"/>
                      <a:gd name="connsiteY7" fmla="*/ 997845 h 1112600"/>
                      <a:gd name="connsiteX8" fmla="*/ 314779 w 629558"/>
                      <a:gd name="connsiteY8" fmla="*/ 1112600 h 1112600"/>
                      <a:gd name="connsiteX9" fmla="*/ 200024 w 629558"/>
                      <a:gd name="connsiteY9" fmla="*/ 997845 h 1112600"/>
                      <a:gd name="connsiteX10" fmla="*/ 200024 w 629558"/>
                      <a:gd name="connsiteY10" fmla="*/ 322482 h 1112600"/>
                      <a:gd name="connsiteX11" fmla="*/ 152437 w 629558"/>
                      <a:gd name="connsiteY11" fmla="*/ 304874 h 1112600"/>
                      <a:gd name="connsiteX12" fmla="*/ 0 w 629558"/>
                      <a:gd name="connsiteY12" fmla="*/ 152437 h 1112600"/>
                      <a:gd name="connsiteX13" fmla="*/ 0 w 629558"/>
                      <a:gd name="connsiteY13" fmla="*/ 50813 h 1112600"/>
                      <a:gd name="connsiteX14" fmla="*/ 50813 w 629558"/>
                      <a:gd name="connsiteY14" fmla="*/ 0 h 1112600"/>
                      <a:gd name="connsiteX0" fmla="*/ 50813 w 629558"/>
                      <a:gd name="connsiteY0" fmla="*/ 0 h 1112600"/>
                      <a:gd name="connsiteX1" fmla="*/ 578745 w 629558"/>
                      <a:gd name="connsiteY1" fmla="*/ 0 h 1112600"/>
                      <a:gd name="connsiteX2" fmla="*/ 629558 w 629558"/>
                      <a:gd name="connsiteY2" fmla="*/ 50813 h 1112600"/>
                      <a:gd name="connsiteX3" fmla="*/ 629558 w 629558"/>
                      <a:gd name="connsiteY3" fmla="*/ 152437 h 1112600"/>
                      <a:gd name="connsiteX4" fmla="*/ 477121 w 629558"/>
                      <a:gd name="connsiteY4" fmla="*/ 304874 h 1112600"/>
                      <a:gd name="connsiteX5" fmla="*/ 429534 w 629558"/>
                      <a:gd name="connsiteY5" fmla="*/ 322482 h 1112600"/>
                      <a:gd name="connsiteX6" fmla="*/ 429534 w 629558"/>
                      <a:gd name="connsiteY6" fmla="*/ 997845 h 1112600"/>
                      <a:gd name="connsiteX7" fmla="*/ 314779 w 629558"/>
                      <a:gd name="connsiteY7" fmla="*/ 1112600 h 1112600"/>
                      <a:gd name="connsiteX8" fmla="*/ 200024 w 629558"/>
                      <a:gd name="connsiteY8" fmla="*/ 997845 h 1112600"/>
                      <a:gd name="connsiteX9" fmla="*/ 200024 w 629558"/>
                      <a:gd name="connsiteY9" fmla="*/ 322482 h 1112600"/>
                      <a:gd name="connsiteX10" fmla="*/ 152437 w 629558"/>
                      <a:gd name="connsiteY10" fmla="*/ 304874 h 1112600"/>
                      <a:gd name="connsiteX11" fmla="*/ 0 w 629558"/>
                      <a:gd name="connsiteY11" fmla="*/ 152437 h 1112600"/>
                      <a:gd name="connsiteX12" fmla="*/ 0 w 629558"/>
                      <a:gd name="connsiteY12" fmla="*/ 50813 h 1112600"/>
                      <a:gd name="connsiteX13" fmla="*/ 50813 w 629558"/>
                      <a:gd name="connsiteY13" fmla="*/ 0 h 11126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629558" h="1112600">
                        <a:moveTo>
                          <a:pt x="50813" y="0"/>
                        </a:moveTo>
                        <a:lnTo>
                          <a:pt x="578745" y="0"/>
                        </a:lnTo>
                        <a:cubicBezTo>
                          <a:pt x="606808" y="0"/>
                          <a:pt x="629558" y="22750"/>
                          <a:pt x="629558" y="50813"/>
                        </a:cubicBezTo>
                        <a:lnTo>
                          <a:pt x="629558" y="152437"/>
                        </a:lnTo>
                        <a:cubicBezTo>
                          <a:pt x="629558" y="236626"/>
                          <a:pt x="561310" y="304874"/>
                          <a:pt x="477121" y="304874"/>
                        </a:cubicBezTo>
                        <a:lnTo>
                          <a:pt x="429534" y="322482"/>
                        </a:lnTo>
                        <a:lnTo>
                          <a:pt x="429534" y="997845"/>
                        </a:lnTo>
                        <a:cubicBezTo>
                          <a:pt x="429534" y="1061222"/>
                          <a:pt x="378156" y="1112600"/>
                          <a:pt x="314779" y="1112600"/>
                        </a:cubicBezTo>
                        <a:cubicBezTo>
                          <a:pt x="251402" y="1112600"/>
                          <a:pt x="200024" y="1061222"/>
                          <a:pt x="200024" y="997845"/>
                        </a:cubicBezTo>
                        <a:lnTo>
                          <a:pt x="200024" y="322482"/>
                        </a:lnTo>
                        <a:lnTo>
                          <a:pt x="152437" y="304874"/>
                        </a:lnTo>
                        <a:cubicBezTo>
                          <a:pt x="68248" y="304874"/>
                          <a:pt x="0" y="236626"/>
                          <a:pt x="0" y="152437"/>
                        </a:cubicBezTo>
                        <a:lnTo>
                          <a:pt x="0" y="50813"/>
                        </a:lnTo>
                        <a:cubicBezTo>
                          <a:pt x="0" y="22750"/>
                          <a:pt x="22750" y="0"/>
                          <a:pt x="50813" y="0"/>
                        </a:cubicBezTo>
                        <a:close/>
                      </a:path>
                    </a:pathLst>
                  </a:custGeom>
                  <a:solidFill>
                    <a:srgbClr val="FFFFCC"/>
                  </a:solidFill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00" name="フリーフォーム: 図形 699">
                    <a:extLst>
                      <a:ext uri="{FF2B5EF4-FFF2-40B4-BE49-F238E27FC236}">
                        <a16:creationId xmlns:a16="http://schemas.microsoft.com/office/drawing/2014/main" id="{3823AB00-686D-4A49-8EB1-3E16F8701E3E}"/>
                      </a:ext>
                    </a:extLst>
                  </p:cNvPr>
                  <p:cNvSpPr/>
                  <p:nvPr/>
                </p:nvSpPr>
                <p:spPr>
                  <a:xfrm rot="900000">
                    <a:off x="1568599" y="2957959"/>
                    <a:ext cx="241175" cy="240193"/>
                  </a:xfrm>
                  <a:custGeom>
                    <a:avLst/>
                    <a:gdLst>
                      <a:gd name="connsiteX0" fmla="*/ 182511 w 805317"/>
                      <a:gd name="connsiteY0" fmla="*/ 24578 h 802037"/>
                      <a:gd name="connsiteX1" fmla="*/ 298829 w 805317"/>
                      <a:gd name="connsiteY1" fmla="*/ 1094 h 802037"/>
                      <a:gd name="connsiteX2" fmla="*/ 366965 w 805317"/>
                      <a:gd name="connsiteY2" fmla="*/ 1094 h 802037"/>
                      <a:gd name="connsiteX3" fmla="*/ 372385 w 805317"/>
                      <a:gd name="connsiteY3" fmla="*/ 0 h 802037"/>
                      <a:gd name="connsiteX4" fmla="*/ 700786 w 805317"/>
                      <a:gd name="connsiteY4" fmla="*/ 0 h 802037"/>
                      <a:gd name="connsiteX5" fmla="*/ 805317 w 805317"/>
                      <a:gd name="connsiteY5" fmla="*/ 104531 h 802037"/>
                      <a:gd name="connsiteX6" fmla="*/ 805316 w 805317"/>
                      <a:gd name="connsiteY6" fmla="*/ 104531 h 802037"/>
                      <a:gd name="connsiteX7" fmla="*/ 741473 w 805317"/>
                      <a:gd name="connsiteY7" fmla="*/ 200847 h 802037"/>
                      <a:gd name="connsiteX8" fmla="*/ 730490 w 805317"/>
                      <a:gd name="connsiteY8" fmla="*/ 203065 h 802037"/>
                      <a:gd name="connsiteX9" fmla="*/ 738828 w 805317"/>
                      <a:gd name="connsiteY9" fmla="*/ 204748 h 802037"/>
                      <a:gd name="connsiteX10" fmla="*/ 802671 w 805317"/>
                      <a:gd name="connsiteY10" fmla="*/ 301065 h 802037"/>
                      <a:gd name="connsiteX11" fmla="*/ 802670 w 805317"/>
                      <a:gd name="connsiteY11" fmla="*/ 301064 h 802037"/>
                      <a:gd name="connsiteX12" fmla="*/ 738827 w 805317"/>
                      <a:gd name="connsiteY12" fmla="*/ 397381 h 802037"/>
                      <a:gd name="connsiteX13" fmla="*/ 718897 w 805317"/>
                      <a:gd name="connsiteY13" fmla="*/ 401404 h 802037"/>
                      <a:gd name="connsiteX14" fmla="*/ 729401 w 805317"/>
                      <a:gd name="connsiteY14" fmla="*/ 403525 h 802037"/>
                      <a:gd name="connsiteX15" fmla="*/ 793244 w 805317"/>
                      <a:gd name="connsiteY15" fmla="*/ 499842 h 802037"/>
                      <a:gd name="connsiteX16" fmla="*/ 793243 w 805317"/>
                      <a:gd name="connsiteY16" fmla="*/ 499841 h 802037"/>
                      <a:gd name="connsiteX17" fmla="*/ 729400 w 805317"/>
                      <a:gd name="connsiteY17" fmla="*/ 596158 h 802037"/>
                      <a:gd name="connsiteX18" fmla="*/ 711705 w 805317"/>
                      <a:gd name="connsiteY18" fmla="*/ 599730 h 802037"/>
                      <a:gd name="connsiteX19" fmla="*/ 716963 w 805317"/>
                      <a:gd name="connsiteY19" fmla="*/ 600792 h 802037"/>
                      <a:gd name="connsiteX20" fmla="*/ 780806 w 805317"/>
                      <a:gd name="connsiteY20" fmla="*/ 697108 h 802037"/>
                      <a:gd name="connsiteX21" fmla="*/ 780805 w 805317"/>
                      <a:gd name="connsiteY21" fmla="*/ 697108 h 802037"/>
                      <a:gd name="connsiteX22" fmla="*/ 676274 w 805317"/>
                      <a:gd name="connsiteY22" fmla="*/ 801639 h 802037"/>
                      <a:gd name="connsiteX23" fmla="*/ 410797 w 805317"/>
                      <a:gd name="connsiteY23" fmla="*/ 801638 h 802037"/>
                      <a:gd name="connsiteX24" fmla="*/ 406839 w 805317"/>
                      <a:gd name="connsiteY24" fmla="*/ 802037 h 802037"/>
                      <a:gd name="connsiteX25" fmla="*/ 298829 w 805317"/>
                      <a:gd name="connsiteY25" fmla="*/ 802037 h 802037"/>
                      <a:gd name="connsiteX26" fmla="*/ 0 w 805317"/>
                      <a:gd name="connsiteY26" fmla="*/ 503208 h 802037"/>
                      <a:gd name="connsiteX27" fmla="*/ 0 w 805317"/>
                      <a:gd name="connsiteY27" fmla="*/ 299923 h 802037"/>
                      <a:gd name="connsiteX28" fmla="*/ 182511 w 805317"/>
                      <a:gd name="connsiteY28" fmla="*/ 24578 h 802037"/>
                      <a:gd name="connsiteX0" fmla="*/ 182511 w 805317"/>
                      <a:gd name="connsiteY0" fmla="*/ 24578 h 802037"/>
                      <a:gd name="connsiteX1" fmla="*/ 298829 w 805317"/>
                      <a:gd name="connsiteY1" fmla="*/ 1094 h 802037"/>
                      <a:gd name="connsiteX2" fmla="*/ 366965 w 805317"/>
                      <a:gd name="connsiteY2" fmla="*/ 1094 h 802037"/>
                      <a:gd name="connsiteX3" fmla="*/ 700786 w 805317"/>
                      <a:gd name="connsiteY3" fmla="*/ 0 h 802037"/>
                      <a:gd name="connsiteX4" fmla="*/ 805317 w 805317"/>
                      <a:gd name="connsiteY4" fmla="*/ 104531 h 802037"/>
                      <a:gd name="connsiteX5" fmla="*/ 805316 w 805317"/>
                      <a:gd name="connsiteY5" fmla="*/ 104531 h 802037"/>
                      <a:gd name="connsiteX6" fmla="*/ 741473 w 805317"/>
                      <a:gd name="connsiteY6" fmla="*/ 200847 h 802037"/>
                      <a:gd name="connsiteX7" fmla="*/ 730490 w 805317"/>
                      <a:gd name="connsiteY7" fmla="*/ 203065 h 802037"/>
                      <a:gd name="connsiteX8" fmla="*/ 738828 w 805317"/>
                      <a:gd name="connsiteY8" fmla="*/ 204748 h 802037"/>
                      <a:gd name="connsiteX9" fmla="*/ 802671 w 805317"/>
                      <a:gd name="connsiteY9" fmla="*/ 301065 h 802037"/>
                      <a:gd name="connsiteX10" fmla="*/ 802670 w 805317"/>
                      <a:gd name="connsiteY10" fmla="*/ 301064 h 802037"/>
                      <a:gd name="connsiteX11" fmla="*/ 738827 w 805317"/>
                      <a:gd name="connsiteY11" fmla="*/ 397381 h 802037"/>
                      <a:gd name="connsiteX12" fmla="*/ 718897 w 805317"/>
                      <a:gd name="connsiteY12" fmla="*/ 401404 h 802037"/>
                      <a:gd name="connsiteX13" fmla="*/ 729401 w 805317"/>
                      <a:gd name="connsiteY13" fmla="*/ 403525 h 802037"/>
                      <a:gd name="connsiteX14" fmla="*/ 793244 w 805317"/>
                      <a:gd name="connsiteY14" fmla="*/ 499842 h 802037"/>
                      <a:gd name="connsiteX15" fmla="*/ 793243 w 805317"/>
                      <a:gd name="connsiteY15" fmla="*/ 499841 h 802037"/>
                      <a:gd name="connsiteX16" fmla="*/ 729400 w 805317"/>
                      <a:gd name="connsiteY16" fmla="*/ 596158 h 802037"/>
                      <a:gd name="connsiteX17" fmla="*/ 711705 w 805317"/>
                      <a:gd name="connsiteY17" fmla="*/ 599730 h 802037"/>
                      <a:gd name="connsiteX18" fmla="*/ 716963 w 805317"/>
                      <a:gd name="connsiteY18" fmla="*/ 600792 h 802037"/>
                      <a:gd name="connsiteX19" fmla="*/ 780806 w 805317"/>
                      <a:gd name="connsiteY19" fmla="*/ 697108 h 802037"/>
                      <a:gd name="connsiteX20" fmla="*/ 780805 w 805317"/>
                      <a:gd name="connsiteY20" fmla="*/ 697108 h 802037"/>
                      <a:gd name="connsiteX21" fmla="*/ 676274 w 805317"/>
                      <a:gd name="connsiteY21" fmla="*/ 801639 h 802037"/>
                      <a:gd name="connsiteX22" fmla="*/ 410797 w 805317"/>
                      <a:gd name="connsiteY22" fmla="*/ 801638 h 802037"/>
                      <a:gd name="connsiteX23" fmla="*/ 406839 w 805317"/>
                      <a:gd name="connsiteY23" fmla="*/ 802037 h 802037"/>
                      <a:gd name="connsiteX24" fmla="*/ 298829 w 805317"/>
                      <a:gd name="connsiteY24" fmla="*/ 802037 h 802037"/>
                      <a:gd name="connsiteX25" fmla="*/ 0 w 805317"/>
                      <a:gd name="connsiteY25" fmla="*/ 503208 h 802037"/>
                      <a:gd name="connsiteX26" fmla="*/ 0 w 805317"/>
                      <a:gd name="connsiteY26" fmla="*/ 299923 h 802037"/>
                      <a:gd name="connsiteX27" fmla="*/ 182511 w 805317"/>
                      <a:gd name="connsiteY27" fmla="*/ 24578 h 802037"/>
                      <a:gd name="connsiteX0" fmla="*/ 182511 w 805317"/>
                      <a:gd name="connsiteY0" fmla="*/ 24578 h 802037"/>
                      <a:gd name="connsiteX1" fmla="*/ 298829 w 805317"/>
                      <a:gd name="connsiteY1" fmla="*/ 1094 h 802037"/>
                      <a:gd name="connsiteX2" fmla="*/ 700786 w 805317"/>
                      <a:gd name="connsiteY2" fmla="*/ 0 h 802037"/>
                      <a:gd name="connsiteX3" fmla="*/ 805317 w 805317"/>
                      <a:gd name="connsiteY3" fmla="*/ 104531 h 802037"/>
                      <a:gd name="connsiteX4" fmla="*/ 805316 w 805317"/>
                      <a:gd name="connsiteY4" fmla="*/ 104531 h 802037"/>
                      <a:gd name="connsiteX5" fmla="*/ 741473 w 805317"/>
                      <a:gd name="connsiteY5" fmla="*/ 200847 h 802037"/>
                      <a:gd name="connsiteX6" fmla="*/ 730490 w 805317"/>
                      <a:gd name="connsiteY6" fmla="*/ 203065 h 802037"/>
                      <a:gd name="connsiteX7" fmla="*/ 738828 w 805317"/>
                      <a:gd name="connsiteY7" fmla="*/ 204748 h 802037"/>
                      <a:gd name="connsiteX8" fmla="*/ 802671 w 805317"/>
                      <a:gd name="connsiteY8" fmla="*/ 301065 h 802037"/>
                      <a:gd name="connsiteX9" fmla="*/ 802670 w 805317"/>
                      <a:gd name="connsiteY9" fmla="*/ 301064 h 802037"/>
                      <a:gd name="connsiteX10" fmla="*/ 738827 w 805317"/>
                      <a:gd name="connsiteY10" fmla="*/ 397381 h 802037"/>
                      <a:gd name="connsiteX11" fmla="*/ 718897 w 805317"/>
                      <a:gd name="connsiteY11" fmla="*/ 401404 h 802037"/>
                      <a:gd name="connsiteX12" fmla="*/ 729401 w 805317"/>
                      <a:gd name="connsiteY12" fmla="*/ 403525 h 802037"/>
                      <a:gd name="connsiteX13" fmla="*/ 793244 w 805317"/>
                      <a:gd name="connsiteY13" fmla="*/ 499842 h 802037"/>
                      <a:gd name="connsiteX14" fmla="*/ 793243 w 805317"/>
                      <a:gd name="connsiteY14" fmla="*/ 499841 h 802037"/>
                      <a:gd name="connsiteX15" fmla="*/ 729400 w 805317"/>
                      <a:gd name="connsiteY15" fmla="*/ 596158 h 802037"/>
                      <a:gd name="connsiteX16" fmla="*/ 711705 w 805317"/>
                      <a:gd name="connsiteY16" fmla="*/ 599730 h 802037"/>
                      <a:gd name="connsiteX17" fmla="*/ 716963 w 805317"/>
                      <a:gd name="connsiteY17" fmla="*/ 600792 h 802037"/>
                      <a:gd name="connsiteX18" fmla="*/ 780806 w 805317"/>
                      <a:gd name="connsiteY18" fmla="*/ 697108 h 802037"/>
                      <a:gd name="connsiteX19" fmla="*/ 780805 w 805317"/>
                      <a:gd name="connsiteY19" fmla="*/ 697108 h 802037"/>
                      <a:gd name="connsiteX20" fmla="*/ 676274 w 805317"/>
                      <a:gd name="connsiteY20" fmla="*/ 801639 h 802037"/>
                      <a:gd name="connsiteX21" fmla="*/ 410797 w 805317"/>
                      <a:gd name="connsiteY21" fmla="*/ 801638 h 802037"/>
                      <a:gd name="connsiteX22" fmla="*/ 406839 w 805317"/>
                      <a:gd name="connsiteY22" fmla="*/ 802037 h 802037"/>
                      <a:gd name="connsiteX23" fmla="*/ 298829 w 805317"/>
                      <a:gd name="connsiteY23" fmla="*/ 802037 h 802037"/>
                      <a:gd name="connsiteX24" fmla="*/ 0 w 805317"/>
                      <a:gd name="connsiteY24" fmla="*/ 503208 h 802037"/>
                      <a:gd name="connsiteX25" fmla="*/ 0 w 805317"/>
                      <a:gd name="connsiteY25" fmla="*/ 299923 h 802037"/>
                      <a:gd name="connsiteX26" fmla="*/ 182511 w 805317"/>
                      <a:gd name="connsiteY26" fmla="*/ 24578 h 802037"/>
                      <a:gd name="connsiteX0" fmla="*/ 182511 w 805317"/>
                      <a:gd name="connsiteY0" fmla="*/ 24578 h 802037"/>
                      <a:gd name="connsiteX1" fmla="*/ 298829 w 805317"/>
                      <a:gd name="connsiteY1" fmla="*/ 1094 h 802037"/>
                      <a:gd name="connsiteX2" fmla="*/ 700786 w 805317"/>
                      <a:gd name="connsiteY2" fmla="*/ 0 h 802037"/>
                      <a:gd name="connsiteX3" fmla="*/ 805317 w 805317"/>
                      <a:gd name="connsiteY3" fmla="*/ 104531 h 802037"/>
                      <a:gd name="connsiteX4" fmla="*/ 805316 w 805317"/>
                      <a:gd name="connsiteY4" fmla="*/ 104531 h 802037"/>
                      <a:gd name="connsiteX5" fmla="*/ 741473 w 805317"/>
                      <a:gd name="connsiteY5" fmla="*/ 200847 h 802037"/>
                      <a:gd name="connsiteX6" fmla="*/ 730490 w 805317"/>
                      <a:gd name="connsiteY6" fmla="*/ 203065 h 802037"/>
                      <a:gd name="connsiteX7" fmla="*/ 738828 w 805317"/>
                      <a:gd name="connsiteY7" fmla="*/ 204748 h 802037"/>
                      <a:gd name="connsiteX8" fmla="*/ 802671 w 805317"/>
                      <a:gd name="connsiteY8" fmla="*/ 301065 h 802037"/>
                      <a:gd name="connsiteX9" fmla="*/ 802670 w 805317"/>
                      <a:gd name="connsiteY9" fmla="*/ 301064 h 802037"/>
                      <a:gd name="connsiteX10" fmla="*/ 738827 w 805317"/>
                      <a:gd name="connsiteY10" fmla="*/ 397381 h 802037"/>
                      <a:gd name="connsiteX11" fmla="*/ 718897 w 805317"/>
                      <a:gd name="connsiteY11" fmla="*/ 401404 h 802037"/>
                      <a:gd name="connsiteX12" fmla="*/ 729401 w 805317"/>
                      <a:gd name="connsiteY12" fmla="*/ 403525 h 802037"/>
                      <a:gd name="connsiteX13" fmla="*/ 793244 w 805317"/>
                      <a:gd name="connsiteY13" fmla="*/ 499842 h 802037"/>
                      <a:gd name="connsiteX14" fmla="*/ 793243 w 805317"/>
                      <a:gd name="connsiteY14" fmla="*/ 499841 h 802037"/>
                      <a:gd name="connsiteX15" fmla="*/ 729400 w 805317"/>
                      <a:gd name="connsiteY15" fmla="*/ 596158 h 802037"/>
                      <a:gd name="connsiteX16" fmla="*/ 711705 w 805317"/>
                      <a:gd name="connsiteY16" fmla="*/ 599730 h 802037"/>
                      <a:gd name="connsiteX17" fmla="*/ 716963 w 805317"/>
                      <a:gd name="connsiteY17" fmla="*/ 600792 h 802037"/>
                      <a:gd name="connsiteX18" fmla="*/ 780806 w 805317"/>
                      <a:gd name="connsiteY18" fmla="*/ 697108 h 802037"/>
                      <a:gd name="connsiteX19" fmla="*/ 780805 w 805317"/>
                      <a:gd name="connsiteY19" fmla="*/ 697108 h 802037"/>
                      <a:gd name="connsiteX20" fmla="*/ 676274 w 805317"/>
                      <a:gd name="connsiteY20" fmla="*/ 801639 h 802037"/>
                      <a:gd name="connsiteX21" fmla="*/ 410797 w 805317"/>
                      <a:gd name="connsiteY21" fmla="*/ 801638 h 802037"/>
                      <a:gd name="connsiteX22" fmla="*/ 298829 w 805317"/>
                      <a:gd name="connsiteY22" fmla="*/ 802037 h 802037"/>
                      <a:gd name="connsiteX23" fmla="*/ 0 w 805317"/>
                      <a:gd name="connsiteY23" fmla="*/ 503208 h 802037"/>
                      <a:gd name="connsiteX24" fmla="*/ 0 w 805317"/>
                      <a:gd name="connsiteY24" fmla="*/ 299923 h 802037"/>
                      <a:gd name="connsiteX25" fmla="*/ 182511 w 805317"/>
                      <a:gd name="connsiteY25" fmla="*/ 24578 h 802037"/>
                      <a:gd name="connsiteX0" fmla="*/ 182511 w 805317"/>
                      <a:gd name="connsiteY0" fmla="*/ 24578 h 802037"/>
                      <a:gd name="connsiteX1" fmla="*/ 298829 w 805317"/>
                      <a:gd name="connsiteY1" fmla="*/ 1094 h 802037"/>
                      <a:gd name="connsiteX2" fmla="*/ 700786 w 805317"/>
                      <a:gd name="connsiteY2" fmla="*/ 0 h 802037"/>
                      <a:gd name="connsiteX3" fmla="*/ 805317 w 805317"/>
                      <a:gd name="connsiteY3" fmla="*/ 104531 h 802037"/>
                      <a:gd name="connsiteX4" fmla="*/ 805316 w 805317"/>
                      <a:gd name="connsiteY4" fmla="*/ 104531 h 802037"/>
                      <a:gd name="connsiteX5" fmla="*/ 741473 w 805317"/>
                      <a:gd name="connsiteY5" fmla="*/ 200847 h 802037"/>
                      <a:gd name="connsiteX6" fmla="*/ 730490 w 805317"/>
                      <a:gd name="connsiteY6" fmla="*/ 203065 h 802037"/>
                      <a:gd name="connsiteX7" fmla="*/ 738828 w 805317"/>
                      <a:gd name="connsiteY7" fmla="*/ 204748 h 802037"/>
                      <a:gd name="connsiteX8" fmla="*/ 802671 w 805317"/>
                      <a:gd name="connsiteY8" fmla="*/ 301065 h 802037"/>
                      <a:gd name="connsiteX9" fmla="*/ 802670 w 805317"/>
                      <a:gd name="connsiteY9" fmla="*/ 301064 h 802037"/>
                      <a:gd name="connsiteX10" fmla="*/ 738827 w 805317"/>
                      <a:gd name="connsiteY10" fmla="*/ 397381 h 802037"/>
                      <a:gd name="connsiteX11" fmla="*/ 718897 w 805317"/>
                      <a:gd name="connsiteY11" fmla="*/ 401404 h 802037"/>
                      <a:gd name="connsiteX12" fmla="*/ 729401 w 805317"/>
                      <a:gd name="connsiteY12" fmla="*/ 403525 h 802037"/>
                      <a:gd name="connsiteX13" fmla="*/ 793244 w 805317"/>
                      <a:gd name="connsiteY13" fmla="*/ 499842 h 802037"/>
                      <a:gd name="connsiteX14" fmla="*/ 793243 w 805317"/>
                      <a:gd name="connsiteY14" fmla="*/ 499841 h 802037"/>
                      <a:gd name="connsiteX15" fmla="*/ 729400 w 805317"/>
                      <a:gd name="connsiteY15" fmla="*/ 596158 h 802037"/>
                      <a:gd name="connsiteX16" fmla="*/ 711705 w 805317"/>
                      <a:gd name="connsiteY16" fmla="*/ 599730 h 802037"/>
                      <a:gd name="connsiteX17" fmla="*/ 716963 w 805317"/>
                      <a:gd name="connsiteY17" fmla="*/ 600792 h 802037"/>
                      <a:gd name="connsiteX18" fmla="*/ 780806 w 805317"/>
                      <a:gd name="connsiteY18" fmla="*/ 697108 h 802037"/>
                      <a:gd name="connsiteX19" fmla="*/ 780805 w 805317"/>
                      <a:gd name="connsiteY19" fmla="*/ 697108 h 802037"/>
                      <a:gd name="connsiteX20" fmla="*/ 676274 w 805317"/>
                      <a:gd name="connsiteY20" fmla="*/ 801639 h 802037"/>
                      <a:gd name="connsiteX21" fmla="*/ 298829 w 805317"/>
                      <a:gd name="connsiteY21" fmla="*/ 802037 h 802037"/>
                      <a:gd name="connsiteX22" fmla="*/ 0 w 805317"/>
                      <a:gd name="connsiteY22" fmla="*/ 503208 h 802037"/>
                      <a:gd name="connsiteX23" fmla="*/ 0 w 805317"/>
                      <a:gd name="connsiteY23" fmla="*/ 299923 h 802037"/>
                      <a:gd name="connsiteX24" fmla="*/ 182511 w 805317"/>
                      <a:gd name="connsiteY24" fmla="*/ 24578 h 80203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</a:cxnLst>
                    <a:rect l="l" t="t" r="r" b="b"/>
                    <a:pathLst>
                      <a:path w="805317" h="802037">
                        <a:moveTo>
                          <a:pt x="182511" y="24578"/>
                        </a:moveTo>
                        <a:cubicBezTo>
                          <a:pt x="218263" y="9456"/>
                          <a:pt x="257569" y="1094"/>
                          <a:pt x="298829" y="1094"/>
                        </a:cubicBezTo>
                        <a:lnTo>
                          <a:pt x="700786" y="0"/>
                        </a:lnTo>
                        <a:cubicBezTo>
                          <a:pt x="758517" y="0"/>
                          <a:pt x="805317" y="46800"/>
                          <a:pt x="805317" y="104531"/>
                        </a:cubicBezTo>
                        <a:lnTo>
                          <a:pt x="805316" y="104531"/>
                        </a:lnTo>
                        <a:cubicBezTo>
                          <a:pt x="805316" y="147829"/>
                          <a:pt x="778991" y="184979"/>
                          <a:pt x="741473" y="200847"/>
                        </a:cubicBezTo>
                        <a:lnTo>
                          <a:pt x="730490" y="203065"/>
                        </a:lnTo>
                        <a:lnTo>
                          <a:pt x="738828" y="204748"/>
                        </a:lnTo>
                        <a:cubicBezTo>
                          <a:pt x="776346" y="220617"/>
                          <a:pt x="802671" y="257766"/>
                          <a:pt x="802671" y="301065"/>
                        </a:cubicBezTo>
                        <a:lnTo>
                          <a:pt x="802670" y="301064"/>
                        </a:lnTo>
                        <a:cubicBezTo>
                          <a:pt x="802670" y="344363"/>
                          <a:pt x="776345" y="381512"/>
                          <a:pt x="738827" y="397381"/>
                        </a:cubicBezTo>
                        <a:lnTo>
                          <a:pt x="718897" y="401404"/>
                        </a:lnTo>
                        <a:lnTo>
                          <a:pt x="729401" y="403525"/>
                        </a:lnTo>
                        <a:cubicBezTo>
                          <a:pt x="766919" y="419394"/>
                          <a:pt x="793244" y="456543"/>
                          <a:pt x="793244" y="499842"/>
                        </a:cubicBezTo>
                        <a:lnTo>
                          <a:pt x="793243" y="499841"/>
                        </a:lnTo>
                        <a:cubicBezTo>
                          <a:pt x="793243" y="543140"/>
                          <a:pt x="766918" y="580289"/>
                          <a:pt x="729400" y="596158"/>
                        </a:cubicBezTo>
                        <a:lnTo>
                          <a:pt x="711705" y="599730"/>
                        </a:lnTo>
                        <a:lnTo>
                          <a:pt x="716963" y="600792"/>
                        </a:lnTo>
                        <a:cubicBezTo>
                          <a:pt x="754481" y="616660"/>
                          <a:pt x="780806" y="653810"/>
                          <a:pt x="780806" y="697108"/>
                        </a:cubicBezTo>
                        <a:lnTo>
                          <a:pt x="780805" y="697108"/>
                        </a:lnTo>
                        <a:cubicBezTo>
                          <a:pt x="780805" y="754839"/>
                          <a:pt x="734005" y="801639"/>
                          <a:pt x="676274" y="801639"/>
                        </a:cubicBezTo>
                        <a:lnTo>
                          <a:pt x="298829" y="802037"/>
                        </a:lnTo>
                        <a:cubicBezTo>
                          <a:pt x="133790" y="802037"/>
                          <a:pt x="0" y="668247"/>
                          <a:pt x="0" y="503208"/>
                        </a:cubicBezTo>
                        <a:lnTo>
                          <a:pt x="0" y="299923"/>
                        </a:lnTo>
                        <a:cubicBezTo>
                          <a:pt x="0" y="176144"/>
                          <a:pt x="75257" y="69942"/>
                          <a:pt x="182511" y="24578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685" name="グループ化 684">
                <a:extLst>
                  <a:ext uri="{FF2B5EF4-FFF2-40B4-BE49-F238E27FC236}">
                    <a16:creationId xmlns:a16="http://schemas.microsoft.com/office/drawing/2014/main" id="{F01105A1-C4F1-4C2B-ACCC-D9D0B0527CA7}"/>
                  </a:ext>
                </a:extLst>
              </p:cNvPr>
              <p:cNvGrpSpPr/>
              <p:nvPr/>
            </p:nvGrpSpPr>
            <p:grpSpPr>
              <a:xfrm>
                <a:off x="1549534" y="3494668"/>
                <a:ext cx="916860" cy="390005"/>
                <a:chOff x="1562021" y="3512395"/>
                <a:chExt cx="916860" cy="390005"/>
              </a:xfrm>
            </p:grpSpPr>
            <p:sp>
              <p:nvSpPr>
                <p:cNvPr id="686" name="台形 28">
                  <a:extLst>
                    <a:ext uri="{FF2B5EF4-FFF2-40B4-BE49-F238E27FC236}">
                      <a16:creationId xmlns:a16="http://schemas.microsoft.com/office/drawing/2014/main" id="{1B7908B8-8D87-4AEF-8412-8A0BE61F10BB}"/>
                    </a:ext>
                  </a:extLst>
                </p:cNvPr>
                <p:cNvSpPr/>
                <p:nvPr/>
              </p:nvSpPr>
              <p:spPr>
                <a:xfrm>
                  <a:off x="1562021" y="3533775"/>
                  <a:ext cx="916860" cy="368625"/>
                </a:xfrm>
                <a:custGeom>
                  <a:avLst/>
                  <a:gdLst>
                    <a:gd name="connsiteX0" fmla="*/ 0 w 916860"/>
                    <a:gd name="connsiteY0" fmla="*/ 365241 h 365241"/>
                    <a:gd name="connsiteX1" fmla="*/ 37748 w 916860"/>
                    <a:gd name="connsiteY1" fmla="*/ 0 h 365241"/>
                    <a:gd name="connsiteX2" fmla="*/ 879112 w 916860"/>
                    <a:gd name="connsiteY2" fmla="*/ 0 h 365241"/>
                    <a:gd name="connsiteX3" fmla="*/ 916860 w 916860"/>
                    <a:gd name="connsiteY3" fmla="*/ 365241 h 365241"/>
                    <a:gd name="connsiteX4" fmla="*/ 0 w 916860"/>
                    <a:gd name="connsiteY4" fmla="*/ 365241 h 365241"/>
                    <a:gd name="connsiteX0" fmla="*/ 0 w 916860"/>
                    <a:gd name="connsiteY0" fmla="*/ 368625 h 368625"/>
                    <a:gd name="connsiteX1" fmla="*/ 37748 w 916860"/>
                    <a:gd name="connsiteY1" fmla="*/ 3384 h 368625"/>
                    <a:gd name="connsiteX2" fmla="*/ 83423 w 916860"/>
                    <a:gd name="connsiteY2" fmla="*/ 0 h 368625"/>
                    <a:gd name="connsiteX3" fmla="*/ 879112 w 916860"/>
                    <a:gd name="connsiteY3" fmla="*/ 3384 h 368625"/>
                    <a:gd name="connsiteX4" fmla="*/ 916860 w 916860"/>
                    <a:gd name="connsiteY4" fmla="*/ 368625 h 368625"/>
                    <a:gd name="connsiteX5" fmla="*/ 0 w 916860"/>
                    <a:gd name="connsiteY5" fmla="*/ 368625 h 368625"/>
                    <a:gd name="connsiteX0" fmla="*/ 0 w 916860"/>
                    <a:gd name="connsiteY0" fmla="*/ 368625 h 368625"/>
                    <a:gd name="connsiteX1" fmla="*/ 37748 w 916860"/>
                    <a:gd name="connsiteY1" fmla="*/ 3384 h 368625"/>
                    <a:gd name="connsiteX2" fmla="*/ 83423 w 916860"/>
                    <a:gd name="connsiteY2" fmla="*/ 0 h 368625"/>
                    <a:gd name="connsiteX3" fmla="*/ 843042 w 916860"/>
                    <a:gd name="connsiteY3" fmla="*/ 2381 h 368625"/>
                    <a:gd name="connsiteX4" fmla="*/ 879112 w 916860"/>
                    <a:gd name="connsiteY4" fmla="*/ 3384 h 368625"/>
                    <a:gd name="connsiteX5" fmla="*/ 916860 w 916860"/>
                    <a:gd name="connsiteY5" fmla="*/ 368625 h 368625"/>
                    <a:gd name="connsiteX6" fmla="*/ 0 w 916860"/>
                    <a:gd name="connsiteY6" fmla="*/ 368625 h 368625"/>
                    <a:gd name="connsiteX0" fmla="*/ 0 w 916860"/>
                    <a:gd name="connsiteY0" fmla="*/ 368625 h 368625"/>
                    <a:gd name="connsiteX1" fmla="*/ 37748 w 916860"/>
                    <a:gd name="connsiteY1" fmla="*/ 3384 h 368625"/>
                    <a:gd name="connsiteX2" fmla="*/ 83423 w 916860"/>
                    <a:gd name="connsiteY2" fmla="*/ 0 h 368625"/>
                    <a:gd name="connsiteX3" fmla="*/ 528717 w 916860"/>
                    <a:gd name="connsiteY3" fmla="*/ 0 h 368625"/>
                    <a:gd name="connsiteX4" fmla="*/ 843042 w 916860"/>
                    <a:gd name="connsiteY4" fmla="*/ 2381 h 368625"/>
                    <a:gd name="connsiteX5" fmla="*/ 879112 w 916860"/>
                    <a:gd name="connsiteY5" fmla="*/ 3384 h 368625"/>
                    <a:gd name="connsiteX6" fmla="*/ 916860 w 916860"/>
                    <a:gd name="connsiteY6" fmla="*/ 368625 h 368625"/>
                    <a:gd name="connsiteX7" fmla="*/ 0 w 916860"/>
                    <a:gd name="connsiteY7" fmla="*/ 368625 h 368625"/>
                    <a:gd name="connsiteX0" fmla="*/ 0 w 916860"/>
                    <a:gd name="connsiteY0" fmla="*/ 513881 h 513881"/>
                    <a:gd name="connsiteX1" fmla="*/ 37748 w 916860"/>
                    <a:gd name="connsiteY1" fmla="*/ 148640 h 513881"/>
                    <a:gd name="connsiteX2" fmla="*/ 83423 w 916860"/>
                    <a:gd name="connsiteY2" fmla="*/ 145256 h 513881"/>
                    <a:gd name="connsiteX3" fmla="*/ 512048 w 916860"/>
                    <a:gd name="connsiteY3" fmla="*/ 0 h 513881"/>
                    <a:gd name="connsiteX4" fmla="*/ 843042 w 916860"/>
                    <a:gd name="connsiteY4" fmla="*/ 147637 h 513881"/>
                    <a:gd name="connsiteX5" fmla="*/ 879112 w 916860"/>
                    <a:gd name="connsiteY5" fmla="*/ 148640 h 513881"/>
                    <a:gd name="connsiteX6" fmla="*/ 916860 w 916860"/>
                    <a:gd name="connsiteY6" fmla="*/ 513881 h 513881"/>
                    <a:gd name="connsiteX7" fmla="*/ 0 w 916860"/>
                    <a:gd name="connsiteY7" fmla="*/ 513881 h 513881"/>
                    <a:gd name="connsiteX0" fmla="*/ 512048 w 916860"/>
                    <a:gd name="connsiteY0" fmla="*/ 0 h 513881"/>
                    <a:gd name="connsiteX1" fmla="*/ 843042 w 916860"/>
                    <a:gd name="connsiteY1" fmla="*/ 147637 h 513881"/>
                    <a:gd name="connsiteX2" fmla="*/ 879112 w 916860"/>
                    <a:gd name="connsiteY2" fmla="*/ 148640 h 513881"/>
                    <a:gd name="connsiteX3" fmla="*/ 916860 w 916860"/>
                    <a:gd name="connsiteY3" fmla="*/ 513881 h 513881"/>
                    <a:gd name="connsiteX4" fmla="*/ 0 w 916860"/>
                    <a:gd name="connsiteY4" fmla="*/ 513881 h 513881"/>
                    <a:gd name="connsiteX5" fmla="*/ 37748 w 916860"/>
                    <a:gd name="connsiteY5" fmla="*/ 148640 h 513881"/>
                    <a:gd name="connsiteX6" fmla="*/ 83423 w 916860"/>
                    <a:gd name="connsiteY6" fmla="*/ 145256 h 513881"/>
                    <a:gd name="connsiteX7" fmla="*/ 603488 w 916860"/>
                    <a:gd name="connsiteY7" fmla="*/ 91440 h 513881"/>
                    <a:gd name="connsiteX0" fmla="*/ 512048 w 916860"/>
                    <a:gd name="connsiteY0" fmla="*/ 0 h 513881"/>
                    <a:gd name="connsiteX1" fmla="*/ 843042 w 916860"/>
                    <a:gd name="connsiteY1" fmla="*/ 147637 h 513881"/>
                    <a:gd name="connsiteX2" fmla="*/ 879112 w 916860"/>
                    <a:gd name="connsiteY2" fmla="*/ 148640 h 513881"/>
                    <a:gd name="connsiteX3" fmla="*/ 916860 w 916860"/>
                    <a:gd name="connsiteY3" fmla="*/ 513881 h 513881"/>
                    <a:gd name="connsiteX4" fmla="*/ 0 w 916860"/>
                    <a:gd name="connsiteY4" fmla="*/ 513881 h 513881"/>
                    <a:gd name="connsiteX5" fmla="*/ 37748 w 916860"/>
                    <a:gd name="connsiteY5" fmla="*/ 148640 h 513881"/>
                    <a:gd name="connsiteX6" fmla="*/ 83423 w 916860"/>
                    <a:gd name="connsiteY6" fmla="*/ 145256 h 513881"/>
                    <a:gd name="connsiteX0" fmla="*/ 843042 w 916860"/>
                    <a:gd name="connsiteY0" fmla="*/ 2381 h 368625"/>
                    <a:gd name="connsiteX1" fmla="*/ 879112 w 916860"/>
                    <a:gd name="connsiteY1" fmla="*/ 3384 h 368625"/>
                    <a:gd name="connsiteX2" fmla="*/ 916860 w 916860"/>
                    <a:gd name="connsiteY2" fmla="*/ 368625 h 368625"/>
                    <a:gd name="connsiteX3" fmla="*/ 0 w 916860"/>
                    <a:gd name="connsiteY3" fmla="*/ 368625 h 368625"/>
                    <a:gd name="connsiteX4" fmla="*/ 37748 w 916860"/>
                    <a:gd name="connsiteY4" fmla="*/ 3384 h 368625"/>
                    <a:gd name="connsiteX5" fmla="*/ 83423 w 916860"/>
                    <a:gd name="connsiteY5" fmla="*/ 0 h 3686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916860" h="368625">
                      <a:moveTo>
                        <a:pt x="843042" y="2381"/>
                      </a:moveTo>
                      <a:lnTo>
                        <a:pt x="879112" y="3384"/>
                      </a:lnTo>
                      <a:lnTo>
                        <a:pt x="916860" y="368625"/>
                      </a:lnTo>
                      <a:lnTo>
                        <a:pt x="0" y="368625"/>
                      </a:lnTo>
                      <a:lnTo>
                        <a:pt x="37748" y="3384"/>
                      </a:lnTo>
                      <a:lnTo>
                        <a:pt x="83423" y="0"/>
                      </a:lnTo>
                    </a:path>
                  </a:pathLst>
                </a:custGeom>
                <a:solidFill>
                  <a:srgbClr val="FF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87" name="四角形: 角を丸くする 686">
                  <a:extLst>
                    <a:ext uri="{FF2B5EF4-FFF2-40B4-BE49-F238E27FC236}">
                      <a16:creationId xmlns:a16="http://schemas.microsoft.com/office/drawing/2014/main" id="{E0478AAB-7567-4E20-BC58-D37065B8E9E1}"/>
                    </a:ext>
                  </a:extLst>
                </p:cNvPr>
                <p:cNvSpPr/>
                <p:nvPr/>
              </p:nvSpPr>
              <p:spPr>
                <a:xfrm>
                  <a:off x="1582871" y="3512395"/>
                  <a:ext cx="71009" cy="45719"/>
                </a:xfrm>
                <a:prstGeom prst="roundRect">
                  <a:avLst/>
                </a:prstGeom>
                <a:solidFill>
                  <a:srgbClr val="FF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88" name="四角形: 角を丸くする 687">
                  <a:extLst>
                    <a:ext uri="{FF2B5EF4-FFF2-40B4-BE49-F238E27FC236}">
                      <a16:creationId xmlns:a16="http://schemas.microsoft.com/office/drawing/2014/main" id="{05A57FD4-772C-41E6-A1C8-D4655DBE1F27}"/>
                    </a:ext>
                  </a:extLst>
                </p:cNvPr>
                <p:cNvSpPr/>
                <p:nvPr/>
              </p:nvSpPr>
              <p:spPr>
                <a:xfrm>
                  <a:off x="2386952" y="3512395"/>
                  <a:ext cx="71009" cy="45719"/>
                </a:xfrm>
                <a:prstGeom prst="roundRect">
                  <a:avLst/>
                </a:prstGeom>
                <a:solidFill>
                  <a:srgbClr val="FF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A87A426A-B87B-488C-BA52-8EF8A39D8BC1}"/>
                </a:ext>
              </a:extLst>
            </p:cNvPr>
            <p:cNvGrpSpPr/>
            <p:nvPr/>
          </p:nvGrpSpPr>
          <p:grpSpPr>
            <a:xfrm>
              <a:off x="662948" y="1158274"/>
              <a:ext cx="2691442" cy="2395460"/>
              <a:chOff x="662948" y="1120264"/>
              <a:chExt cx="2691442" cy="2395460"/>
            </a:xfrm>
          </p:grpSpPr>
          <p:grpSp>
            <p:nvGrpSpPr>
              <p:cNvPr id="3" name="グループ化 2">
                <a:extLst>
                  <a:ext uri="{FF2B5EF4-FFF2-40B4-BE49-F238E27FC236}">
                    <a16:creationId xmlns:a16="http://schemas.microsoft.com/office/drawing/2014/main" id="{04D4080F-DDD7-4A83-8055-35324BCE877E}"/>
                  </a:ext>
                </a:extLst>
              </p:cNvPr>
              <p:cNvGrpSpPr/>
              <p:nvPr/>
            </p:nvGrpSpPr>
            <p:grpSpPr>
              <a:xfrm>
                <a:off x="1597066" y="2132930"/>
                <a:ext cx="855875" cy="553943"/>
                <a:chOff x="-1717546" y="2163410"/>
                <a:chExt cx="855875" cy="553943"/>
              </a:xfrm>
            </p:grpSpPr>
            <p:grpSp>
              <p:nvGrpSpPr>
                <p:cNvPr id="1340" name="グループ化 1339">
                  <a:extLst>
                    <a:ext uri="{FF2B5EF4-FFF2-40B4-BE49-F238E27FC236}">
                      <a16:creationId xmlns:a16="http://schemas.microsoft.com/office/drawing/2014/main" id="{06293606-CEB5-480D-BBAF-46D10FB9B787}"/>
                    </a:ext>
                  </a:extLst>
                </p:cNvPr>
                <p:cNvGrpSpPr/>
                <p:nvPr/>
              </p:nvGrpSpPr>
              <p:grpSpPr>
                <a:xfrm>
                  <a:off x="-1543109" y="2617703"/>
                  <a:ext cx="520733" cy="88772"/>
                  <a:chOff x="4691062" y="5207797"/>
                  <a:chExt cx="1028702" cy="227804"/>
                </a:xfrm>
              </p:grpSpPr>
              <p:sp>
                <p:nvSpPr>
                  <p:cNvPr id="1365" name="四角形: 上の 2 つの角を丸める 1364">
                    <a:extLst>
                      <a:ext uri="{FF2B5EF4-FFF2-40B4-BE49-F238E27FC236}">
                        <a16:creationId xmlns:a16="http://schemas.microsoft.com/office/drawing/2014/main" id="{BC76B17C-6D2F-4CCF-A475-D836F1931EB4}"/>
                      </a:ext>
                    </a:extLst>
                  </p:cNvPr>
                  <p:cNvSpPr/>
                  <p:nvPr/>
                </p:nvSpPr>
                <p:spPr>
                  <a:xfrm flipV="1">
                    <a:off x="4714875" y="5207797"/>
                    <a:ext cx="981075" cy="56354"/>
                  </a:xfrm>
                  <a:prstGeom prst="round2SameRect">
                    <a:avLst>
                      <a:gd name="adj1" fmla="val 0"/>
                      <a:gd name="adj2" fmla="val 50000"/>
                    </a:avLst>
                  </a:prstGeom>
                  <a:solidFill>
                    <a:schemeClr val="accent1">
                      <a:lumMod val="20000"/>
                      <a:lumOff val="80000"/>
                    </a:schemeClr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366" name="四角形: 上の 2 つの角を丸める 1365">
                    <a:extLst>
                      <a:ext uri="{FF2B5EF4-FFF2-40B4-BE49-F238E27FC236}">
                        <a16:creationId xmlns:a16="http://schemas.microsoft.com/office/drawing/2014/main" id="{AA557C1F-B6AB-4A9D-A24C-E27BE79A2803}"/>
                      </a:ext>
                    </a:extLst>
                  </p:cNvPr>
                  <p:cNvSpPr/>
                  <p:nvPr/>
                </p:nvSpPr>
                <p:spPr>
                  <a:xfrm>
                    <a:off x="4714875" y="5264151"/>
                    <a:ext cx="981075" cy="171450"/>
                  </a:xfrm>
                  <a:prstGeom prst="round2SameRect">
                    <a:avLst>
                      <a:gd name="adj1" fmla="val 0"/>
                      <a:gd name="adj2" fmla="val 34722"/>
                    </a:avLst>
                  </a:prstGeom>
                  <a:solidFill>
                    <a:srgbClr val="C00000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367" name="四角形: 上の 2 つの角を丸める 1366">
                    <a:extLst>
                      <a:ext uri="{FF2B5EF4-FFF2-40B4-BE49-F238E27FC236}">
                        <a16:creationId xmlns:a16="http://schemas.microsoft.com/office/drawing/2014/main" id="{F58DABA0-B484-4721-9B1E-7A361A35ED9E}"/>
                      </a:ext>
                    </a:extLst>
                  </p:cNvPr>
                  <p:cNvSpPr/>
                  <p:nvPr/>
                </p:nvSpPr>
                <p:spPr>
                  <a:xfrm>
                    <a:off x="4691062" y="5264151"/>
                    <a:ext cx="1028702" cy="49210"/>
                  </a:xfrm>
                  <a:prstGeom prst="round2SameRect">
                    <a:avLst>
                      <a:gd name="adj1" fmla="val 50000"/>
                      <a:gd name="adj2" fmla="val 50000"/>
                    </a:avLst>
                  </a:prstGeom>
                  <a:solidFill>
                    <a:srgbClr val="C00000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341" name="グループ化 1340">
                  <a:extLst>
                    <a:ext uri="{FF2B5EF4-FFF2-40B4-BE49-F238E27FC236}">
                      <a16:creationId xmlns:a16="http://schemas.microsoft.com/office/drawing/2014/main" id="{35B23451-C3A7-4266-9C60-3778BA763592}"/>
                    </a:ext>
                  </a:extLst>
                </p:cNvPr>
                <p:cNvGrpSpPr/>
                <p:nvPr/>
              </p:nvGrpSpPr>
              <p:grpSpPr>
                <a:xfrm>
                  <a:off x="-1543109" y="2528344"/>
                  <a:ext cx="520733" cy="88772"/>
                  <a:chOff x="4691062" y="5207797"/>
                  <a:chExt cx="1028702" cy="227804"/>
                </a:xfrm>
              </p:grpSpPr>
              <p:sp>
                <p:nvSpPr>
                  <p:cNvPr id="1362" name="四角形: 上の 2 つの角を丸める 1361">
                    <a:extLst>
                      <a:ext uri="{FF2B5EF4-FFF2-40B4-BE49-F238E27FC236}">
                        <a16:creationId xmlns:a16="http://schemas.microsoft.com/office/drawing/2014/main" id="{A7F9FA65-6D22-4589-8EB6-2B828BB6F7C8}"/>
                      </a:ext>
                    </a:extLst>
                  </p:cNvPr>
                  <p:cNvSpPr/>
                  <p:nvPr/>
                </p:nvSpPr>
                <p:spPr>
                  <a:xfrm flipV="1">
                    <a:off x="4714875" y="5207797"/>
                    <a:ext cx="981075" cy="56354"/>
                  </a:xfrm>
                  <a:prstGeom prst="round2SameRect">
                    <a:avLst>
                      <a:gd name="adj1" fmla="val 0"/>
                      <a:gd name="adj2" fmla="val 50000"/>
                    </a:avLst>
                  </a:prstGeom>
                  <a:solidFill>
                    <a:schemeClr val="accent1">
                      <a:lumMod val="20000"/>
                      <a:lumOff val="80000"/>
                    </a:schemeClr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363" name="四角形: 上の 2 つの角を丸める 1362">
                    <a:extLst>
                      <a:ext uri="{FF2B5EF4-FFF2-40B4-BE49-F238E27FC236}">
                        <a16:creationId xmlns:a16="http://schemas.microsoft.com/office/drawing/2014/main" id="{BFC3679A-50C6-43C2-B4C9-CECCE0206BD9}"/>
                      </a:ext>
                    </a:extLst>
                  </p:cNvPr>
                  <p:cNvSpPr/>
                  <p:nvPr/>
                </p:nvSpPr>
                <p:spPr>
                  <a:xfrm>
                    <a:off x="4714875" y="5264151"/>
                    <a:ext cx="981075" cy="171450"/>
                  </a:xfrm>
                  <a:prstGeom prst="round2SameRect">
                    <a:avLst>
                      <a:gd name="adj1" fmla="val 0"/>
                      <a:gd name="adj2" fmla="val 34722"/>
                    </a:avLst>
                  </a:prstGeom>
                  <a:solidFill>
                    <a:srgbClr val="C00000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364" name="四角形: 上の 2 つの角を丸める 1363">
                    <a:extLst>
                      <a:ext uri="{FF2B5EF4-FFF2-40B4-BE49-F238E27FC236}">
                        <a16:creationId xmlns:a16="http://schemas.microsoft.com/office/drawing/2014/main" id="{5F44BD43-90DA-4B6A-80B7-298A9464DD83}"/>
                      </a:ext>
                    </a:extLst>
                  </p:cNvPr>
                  <p:cNvSpPr/>
                  <p:nvPr/>
                </p:nvSpPr>
                <p:spPr>
                  <a:xfrm>
                    <a:off x="4691062" y="5264151"/>
                    <a:ext cx="1028702" cy="49210"/>
                  </a:xfrm>
                  <a:prstGeom prst="round2SameRect">
                    <a:avLst>
                      <a:gd name="adj1" fmla="val 50000"/>
                      <a:gd name="adj2" fmla="val 50000"/>
                    </a:avLst>
                  </a:prstGeom>
                  <a:solidFill>
                    <a:srgbClr val="C00000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342" name="グループ化 1341">
                  <a:extLst>
                    <a:ext uri="{FF2B5EF4-FFF2-40B4-BE49-F238E27FC236}">
                      <a16:creationId xmlns:a16="http://schemas.microsoft.com/office/drawing/2014/main" id="{89FAC590-AE0C-45BB-A763-F5945DDBB25F}"/>
                    </a:ext>
                  </a:extLst>
                </p:cNvPr>
                <p:cNvGrpSpPr/>
                <p:nvPr/>
              </p:nvGrpSpPr>
              <p:grpSpPr>
                <a:xfrm>
                  <a:off x="-1412569" y="2275499"/>
                  <a:ext cx="135797" cy="247688"/>
                  <a:chOff x="3161486" y="3471945"/>
                  <a:chExt cx="513532" cy="826769"/>
                </a:xfrm>
              </p:grpSpPr>
              <p:sp>
                <p:nvSpPr>
                  <p:cNvPr id="1358" name="四角形: 角を丸くする 1357">
                    <a:extLst>
                      <a:ext uri="{FF2B5EF4-FFF2-40B4-BE49-F238E27FC236}">
                        <a16:creationId xmlns:a16="http://schemas.microsoft.com/office/drawing/2014/main" id="{FC4B7363-3C77-422C-AAC0-3CDF775453AD}"/>
                      </a:ext>
                    </a:extLst>
                  </p:cNvPr>
                  <p:cNvSpPr/>
                  <p:nvPr/>
                </p:nvSpPr>
                <p:spPr>
                  <a:xfrm>
                    <a:off x="3161486" y="3495758"/>
                    <a:ext cx="513532" cy="780571"/>
                  </a:xfrm>
                  <a:prstGeom prst="roundRect">
                    <a:avLst/>
                  </a:prstGeom>
                  <a:solidFill>
                    <a:schemeClr val="accent4">
                      <a:lumMod val="75000"/>
                    </a:schemeClr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359" name="四角形: 角を丸くする 1358">
                    <a:extLst>
                      <a:ext uri="{FF2B5EF4-FFF2-40B4-BE49-F238E27FC236}">
                        <a16:creationId xmlns:a16="http://schemas.microsoft.com/office/drawing/2014/main" id="{F13939B9-D06F-4D1E-AC9E-030A010F28F4}"/>
                      </a:ext>
                    </a:extLst>
                  </p:cNvPr>
                  <p:cNvSpPr/>
                  <p:nvPr/>
                </p:nvSpPr>
                <p:spPr>
                  <a:xfrm>
                    <a:off x="3325193" y="3495758"/>
                    <a:ext cx="196076" cy="780571"/>
                  </a:xfrm>
                  <a:prstGeom prst="roundRect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360" name="四角形: 角を丸くする 1359">
                    <a:extLst>
                      <a:ext uri="{FF2B5EF4-FFF2-40B4-BE49-F238E27FC236}">
                        <a16:creationId xmlns:a16="http://schemas.microsoft.com/office/drawing/2014/main" id="{074C055D-6A2D-43F3-9744-C0304B5DC47F}"/>
                      </a:ext>
                    </a:extLst>
                  </p:cNvPr>
                  <p:cNvSpPr/>
                  <p:nvPr/>
                </p:nvSpPr>
                <p:spPr>
                  <a:xfrm>
                    <a:off x="3161486" y="3471945"/>
                    <a:ext cx="513532" cy="45719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>
                      <a:lumMod val="85000"/>
                    </a:schemeClr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361" name="四角形: 角を丸くする 1360">
                    <a:extLst>
                      <a:ext uri="{FF2B5EF4-FFF2-40B4-BE49-F238E27FC236}">
                        <a16:creationId xmlns:a16="http://schemas.microsoft.com/office/drawing/2014/main" id="{13915448-6AF4-4FD3-8E81-D8D463C38991}"/>
                      </a:ext>
                    </a:extLst>
                  </p:cNvPr>
                  <p:cNvSpPr/>
                  <p:nvPr/>
                </p:nvSpPr>
                <p:spPr>
                  <a:xfrm>
                    <a:off x="3161486" y="4252995"/>
                    <a:ext cx="513532" cy="45719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>
                      <a:lumMod val="85000"/>
                    </a:schemeClr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343" name="グループ化 1342">
                  <a:extLst>
                    <a:ext uri="{FF2B5EF4-FFF2-40B4-BE49-F238E27FC236}">
                      <a16:creationId xmlns:a16="http://schemas.microsoft.com/office/drawing/2014/main" id="{30A52142-C9B3-4D23-AEF5-D62BB68B9E3D}"/>
                    </a:ext>
                  </a:extLst>
                </p:cNvPr>
                <p:cNvGrpSpPr/>
                <p:nvPr/>
              </p:nvGrpSpPr>
              <p:grpSpPr>
                <a:xfrm>
                  <a:off x="-1267810" y="2275499"/>
                  <a:ext cx="135797" cy="247688"/>
                  <a:chOff x="3161486" y="3471945"/>
                  <a:chExt cx="513532" cy="826769"/>
                </a:xfrm>
              </p:grpSpPr>
              <p:sp>
                <p:nvSpPr>
                  <p:cNvPr id="1354" name="四角形: 角を丸くする 1353">
                    <a:extLst>
                      <a:ext uri="{FF2B5EF4-FFF2-40B4-BE49-F238E27FC236}">
                        <a16:creationId xmlns:a16="http://schemas.microsoft.com/office/drawing/2014/main" id="{5EC9A339-722B-4643-8D29-B86F78BDF151}"/>
                      </a:ext>
                    </a:extLst>
                  </p:cNvPr>
                  <p:cNvSpPr/>
                  <p:nvPr/>
                </p:nvSpPr>
                <p:spPr>
                  <a:xfrm>
                    <a:off x="3161486" y="3495758"/>
                    <a:ext cx="513532" cy="780571"/>
                  </a:xfrm>
                  <a:prstGeom prst="roundRect">
                    <a:avLst/>
                  </a:prstGeom>
                  <a:solidFill>
                    <a:schemeClr val="accent4">
                      <a:lumMod val="75000"/>
                    </a:schemeClr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355" name="四角形: 角を丸くする 1354">
                    <a:extLst>
                      <a:ext uri="{FF2B5EF4-FFF2-40B4-BE49-F238E27FC236}">
                        <a16:creationId xmlns:a16="http://schemas.microsoft.com/office/drawing/2014/main" id="{CC3E0C9F-2FDF-45D0-B996-8FE8852B7CC6}"/>
                      </a:ext>
                    </a:extLst>
                  </p:cNvPr>
                  <p:cNvSpPr/>
                  <p:nvPr/>
                </p:nvSpPr>
                <p:spPr>
                  <a:xfrm>
                    <a:off x="3325193" y="3495758"/>
                    <a:ext cx="196076" cy="780571"/>
                  </a:xfrm>
                  <a:prstGeom prst="roundRect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356" name="四角形: 角を丸くする 1355">
                    <a:extLst>
                      <a:ext uri="{FF2B5EF4-FFF2-40B4-BE49-F238E27FC236}">
                        <a16:creationId xmlns:a16="http://schemas.microsoft.com/office/drawing/2014/main" id="{A76B1EAD-A0F6-4529-AE8C-89F1A71B14A1}"/>
                      </a:ext>
                    </a:extLst>
                  </p:cNvPr>
                  <p:cNvSpPr/>
                  <p:nvPr/>
                </p:nvSpPr>
                <p:spPr>
                  <a:xfrm>
                    <a:off x="3161486" y="3471945"/>
                    <a:ext cx="513532" cy="45719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>
                      <a:lumMod val="85000"/>
                    </a:schemeClr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357" name="四角形: 角を丸くする 1356">
                    <a:extLst>
                      <a:ext uri="{FF2B5EF4-FFF2-40B4-BE49-F238E27FC236}">
                        <a16:creationId xmlns:a16="http://schemas.microsoft.com/office/drawing/2014/main" id="{B26F218C-BF46-469A-B956-D14837562EA1}"/>
                      </a:ext>
                    </a:extLst>
                  </p:cNvPr>
                  <p:cNvSpPr/>
                  <p:nvPr/>
                </p:nvSpPr>
                <p:spPr>
                  <a:xfrm>
                    <a:off x="3161486" y="4252995"/>
                    <a:ext cx="513532" cy="45719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>
                      <a:lumMod val="85000"/>
                    </a:schemeClr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344" name="グループ化 1343">
                  <a:extLst>
                    <a:ext uri="{FF2B5EF4-FFF2-40B4-BE49-F238E27FC236}">
                      <a16:creationId xmlns:a16="http://schemas.microsoft.com/office/drawing/2014/main" id="{664D12C5-FC80-47CA-A9AC-3F9C87BDCD56}"/>
                    </a:ext>
                  </a:extLst>
                </p:cNvPr>
                <p:cNvGrpSpPr/>
                <p:nvPr/>
              </p:nvGrpSpPr>
              <p:grpSpPr>
                <a:xfrm>
                  <a:off x="-1717546" y="2163410"/>
                  <a:ext cx="855875" cy="553943"/>
                  <a:chOff x="4077492" y="1852160"/>
                  <a:chExt cx="2196309" cy="1421505"/>
                </a:xfrm>
                <a:solidFill>
                  <a:srgbClr val="FFC000"/>
                </a:solidFill>
              </p:grpSpPr>
              <p:sp>
                <p:nvSpPr>
                  <p:cNvPr id="1345" name="フリーフォーム: 図形 1344">
                    <a:extLst>
                      <a:ext uri="{FF2B5EF4-FFF2-40B4-BE49-F238E27FC236}">
                        <a16:creationId xmlns:a16="http://schemas.microsoft.com/office/drawing/2014/main" id="{E199C373-C035-46FF-B0C1-1D3F993BBF01}"/>
                      </a:ext>
                    </a:extLst>
                  </p:cNvPr>
                  <p:cNvSpPr/>
                  <p:nvPr/>
                </p:nvSpPr>
                <p:spPr>
                  <a:xfrm>
                    <a:off x="4146549" y="1981678"/>
                    <a:ext cx="2063750" cy="1291987"/>
                  </a:xfrm>
                  <a:custGeom>
                    <a:avLst/>
                    <a:gdLst>
                      <a:gd name="connsiteX0" fmla="*/ 1829196 w 2063750"/>
                      <a:gd name="connsiteY0" fmla="*/ 890189 h 1291987"/>
                      <a:gd name="connsiteX1" fmla="*/ 1802927 w 2063750"/>
                      <a:gd name="connsiteY1" fmla="*/ 1235390 h 1291987"/>
                      <a:gd name="connsiteX2" fmla="*/ 1847876 w 2063750"/>
                      <a:gd name="connsiteY2" fmla="*/ 1235390 h 1291987"/>
                      <a:gd name="connsiteX3" fmla="*/ 1897551 w 2063750"/>
                      <a:gd name="connsiteY3" fmla="*/ 890189 h 1291987"/>
                      <a:gd name="connsiteX4" fmla="*/ 1697268 w 2063750"/>
                      <a:gd name="connsiteY4" fmla="*/ 890189 h 1291987"/>
                      <a:gd name="connsiteX5" fmla="*/ 1669207 w 2063750"/>
                      <a:gd name="connsiteY5" fmla="*/ 1235390 h 1291987"/>
                      <a:gd name="connsiteX6" fmla="*/ 1757595 w 2063750"/>
                      <a:gd name="connsiteY6" fmla="*/ 1235390 h 1291987"/>
                      <a:gd name="connsiteX7" fmla="*/ 1783864 w 2063750"/>
                      <a:gd name="connsiteY7" fmla="*/ 890189 h 1291987"/>
                      <a:gd name="connsiteX8" fmla="*/ 1565273 w 2063750"/>
                      <a:gd name="connsiteY8" fmla="*/ 890189 h 1291987"/>
                      <a:gd name="connsiteX9" fmla="*/ 1544518 w 2063750"/>
                      <a:gd name="connsiteY9" fmla="*/ 1235390 h 1291987"/>
                      <a:gd name="connsiteX10" fmla="*/ 1627779 w 2063750"/>
                      <a:gd name="connsiteY10" fmla="*/ 1235390 h 1291987"/>
                      <a:gd name="connsiteX11" fmla="*/ 1652325 w 2063750"/>
                      <a:gd name="connsiteY11" fmla="*/ 890189 h 1291987"/>
                      <a:gd name="connsiteX12" fmla="*/ 1437174 w 2063750"/>
                      <a:gd name="connsiteY12" fmla="*/ 890189 h 1291987"/>
                      <a:gd name="connsiteX13" fmla="*/ 1419659 w 2063750"/>
                      <a:gd name="connsiteY13" fmla="*/ 1235390 h 1291987"/>
                      <a:gd name="connsiteX14" fmla="*/ 1506316 w 2063750"/>
                      <a:gd name="connsiteY14" fmla="*/ 1235390 h 1291987"/>
                      <a:gd name="connsiteX15" fmla="*/ 1523830 w 2063750"/>
                      <a:gd name="connsiteY15" fmla="*/ 890189 h 1291987"/>
                      <a:gd name="connsiteX16" fmla="*/ 1309226 w 2063750"/>
                      <a:gd name="connsiteY16" fmla="*/ 890189 h 1291987"/>
                      <a:gd name="connsiteX17" fmla="*/ 1299796 w 2063750"/>
                      <a:gd name="connsiteY17" fmla="*/ 1235390 h 1291987"/>
                      <a:gd name="connsiteX18" fmla="*/ 1381101 w 2063750"/>
                      <a:gd name="connsiteY18" fmla="*/ 1235390 h 1291987"/>
                      <a:gd name="connsiteX19" fmla="*/ 1395345 w 2063750"/>
                      <a:gd name="connsiteY19" fmla="*/ 890189 h 1291987"/>
                      <a:gd name="connsiteX20" fmla="*/ 1182655 w 2063750"/>
                      <a:gd name="connsiteY20" fmla="*/ 890189 h 1291987"/>
                      <a:gd name="connsiteX21" fmla="*/ 1177576 w 2063750"/>
                      <a:gd name="connsiteY21" fmla="*/ 1235390 h 1291987"/>
                      <a:gd name="connsiteX22" fmla="*/ 1264588 w 2063750"/>
                      <a:gd name="connsiteY22" fmla="*/ 1235390 h 1291987"/>
                      <a:gd name="connsiteX23" fmla="*/ 1271031 w 2063750"/>
                      <a:gd name="connsiteY23" fmla="*/ 890189 h 1291987"/>
                      <a:gd name="connsiteX24" fmla="*/ 1056396 w 2063750"/>
                      <a:gd name="connsiteY24" fmla="*/ 890189 h 1291987"/>
                      <a:gd name="connsiteX25" fmla="*/ 1056396 w 2063750"/>
                      <a:gd name="connsiteY25" fmla="*/ 1235390 h 1291987"/>
                      <a:gd name="connsiteX26" fmla="*/ 1140601 w 2063750"/>
                      <a:gd name="connsiteY26" fmla="*/ 1235390 h 1291987"/>
                      <a:gd name="connsiteX27" fmla="*/ 1142543 w 2063750"/>
                      <a:gd name="connsiteY27" fmla="*/ 890189 h 1291987"/>
                      <a:gd name="connsiteX28" fmla="*/ 922626 w 2063750"/>
                      <a:gd name="connsiteY28" fmla="*/ 890189 h 1291987"/>
                      <a:gd name="connsiteX29" fmla="*/ 924568 w 2063750"/>
                      <a:gd name="connsiteY29" fmla="*/ 1235390 h 1291987"/>
                      <a:gd name="connsiteX30" fmla="*/ 1010677 w 2063750"/>
                      <a:gd name="connsiteY30" fmla="*/ 1235390 h 1291987"/>
                      <a:gd name="connsiteX31" fmla="*/ 1010677 w 2063750"/>
                      <a:gd name="connsiteY31" fmla="*/ 890189 h 1291987"/>
                      <a:gd name="connsiteX32" fmla="*/ 796906 w 2063750"/>
                      <a:gd name="connsiteY32" fmla="*/ 890189 h 1291987"/>
                      <a:gd name="connsiteX33" fmla="*/ 803349 w 2063750"/>
                      <a:gd name="connsiteY33" fmla="*/ 1235390 h 1291987"/>
                      <a:gd name="connsiteX34" fmla="*/ 887593 w 2063750"/>
                      <a:gd name="connsiteY34" fmla="*/ 1235390 h 1291987"/>
                      <a:gd name="connsiteX35" fmla="*/ 882514 w 2063750"/>
                      <a:gd name="connsiteY35" fmla="*/ 890189 h 1291987"/>
                      <a:gd name="connsiteX36" fmla="*/ 672677 w 2063750"/>
                      <a:gd name="connsiteY36" fmla="*/ 890189 h 1291987"/>
                      <a:gd name="connsiteX37" fmla="*/ 686921 w 2063750"/>
                      <a:gd name="connsiteY37" fmla="*/ 1235390 h 1291987"/>
                      <a:gd name="connsiteX38" fmla="*/ 768141 w 2063750"/>
                      <a:gd name="connsiteY38" fmla="*/ 1235390 h 1291987"/>
                      <a:gd name="connsiteX39" fmla="*/ 758711 w 2063750"/>
                      <a:gd name="connsiteY39" fmla="*/ 890189 h 1291987"/>
                      <a:gd name="connsiteX40" fmla="*/ 549135 w 2063750"/>
                      <a:gd name="connsiteY40" fmla="*/ 890189 h 1291987"/>
                      <a:gd name="connsiteX41" fmla="*/ 566649 w 2063750"/>
                      <a:gd name="connsiteY41" fmla="*/ 1235390 h 1291987"/>
                      <a:gd name="connsiteX42" fmla="*/ 648363 w 2063750"/>
                      <a:gd name="connsiteY42" fmla="*/ 1235390 h 1291987"/>
                      <a:gd name="connsiteX43" fmla="*/ 630848 w 2063750"/>
                      <a:gd name="connsiteY43" fmla="*/ 890189 h 1291987"/>
                      <a:gd name="connsiteX44" fmla="*/ 420950 w 2063750"/>
                      <a:gd name="connsiteY44" fmla="*/ 890189 h 1291987"/>
                      <a:gd name="connsiteX45" fmla="*/ 445495 w 2063750"/>
                      <a:gd name="connsiteY45" fmla="*/ 1235390 h 1291987"/>
                      <a:gd name="connsiteX46" fmla="*/ 528447 w 2063750"/>
                      <a:gd name="connsiteY46" fmla="*/ 1235390 h 1291987"/>
                      <a:gd name="connsiteX47" fmla="*/ 507692 w 2063750"/>
                      <a:gd name="connsiteY47" fmla="*/ 890189 h 1291987"/>
                      <a:gd name="connsiteX48" fmla="*/ 279884 w 2063750"/>
                      <a:gd name="connsiteY48" fmla="*/ 890189 h 1291987"/>
                      <a:gd name="connsiteX49" fmla="*/ 306153 w 2063750"/>
                      <a:gd name="connsiteY49" fmla="*/ 1235390 h 1291987"/>
                      <a:gd name="connsiteX50" fmla="*/ 404067 w 2063750"/>
                      <a:gd name="connsiteY50" fmla="*/ 1235390 h 1291987"/>
                      <a:gd name="connsiteX51" fmla="*/ 376006 w 2063750"/>
                      <a:gd name="connsiteY51" fmla="*/ 890189 h 1291987"/>
                      <a:gd name="connsiteX52" fmla="*/ 166198 w 2063750"/>
                      <a:gd name="connsiteY52" fmla="*/ 890189 h 1291987"/>
                      <a:gd name="connsiteX53" fmla="*/ 215872 w 2063750"/>
                      <a:gd name="connsiteY53" fmla="*/ 1235390 h 1291987"/>
                      <a:gd name="connsiteX54" fmla="*/ 260820 w 2063750"/>
                      <a:gd name="connsiteY54" fmla="*/ 1235390 h 1291987"/>
                      <a:gd name="connsiteX55" fmla="*/ 234552 w 2063750"/>
                      <a:gd name="connsiteY55" fmla="*/ 890189 h 1291987"/>
                      <a:gd name="connsiteX56" fmla="*/ 1861752 w 2063750"/>
                      <a:gd name="connsiteY56" fmla="*/ 462358 h 1291987"/>
                      <a:gd name="connsiteX57" fmla="*/ 1834094 w 2063750"/>
                      <a:gd name="connsiteY57" fmla="*/ 825816 h 1291987"/>
                      <a:gd name="connsiteX58" fmla="*/ 1906814 w 2063750"/>
                      <a:gd name="connsiteY58" fmla="*/ 825816 h 1291987"/>
                      <a:gd name="connsiteX59" fmla="*/ 1959116 w 2063750"/>
                      <a:gd name="connsiteY59" fmla="*/ 462358 h 1291987"/>
                      <a:gd name="connsiteX60" fmla="*/ 1732045 w 2063750"/>
                      <a:gd name="connsiteY60" fmla="*/ 462358 h 1291987"/>
                      <a:gd name="connsiteX61" fmla="*/ 1702500 w 2063750"/>
                      <a:gd name="connsiteY61" fmla="*/ 825816 h 1291987"/>
                      <a:gd name="connsiteX62" fmla="*/ 1788762 w 2063750"/>
                      <a:gd name="connsiteY62" fmla="*/ 825816 h 1291987"/>
                      <a:gd name="connsiteX63" fmla="*/ 1816420 w 2063750"/>
                      <a:gd name="connsiteY63" fmla="*/ 462358 h 1291987"/>
                      <a:gd name="connsiteX64" fmla="*/ 1590996 w 2063750"/>
                      <a:gd name="connsiteY64" fmla="*/ 462358 h 1291987"/>
                      <a:gd name="connsiteX65" fmla="*/ 1569143 w 2063750"/>
                      <a:gd name="connsiteY65" fmla="*/ 825816 h 1291987"/>
                      <a:gd name="connsiteX66" fmla="*/ 1656902 w 2063750"/>
                      <a:gd name="connsiteY66" fmla="*/ 825816 h 1291987"/>
                      <a:gd name="connsiteX67" fmla="*/ 1682746 w 2063750"/>
                      <a:gd name="connsiteY67" fmla="*/ 462358 h 1291987"/>
                      <a:gd name="connsiteX68" fmla="*/ 1458881 w 2063750"/>
                      <a:gd name="connsiteY68" fmla="*/ 462358 h 1291987"/>
                      <a:gd name="connsiteX69" fmla="*/ 1440440 w 2063750"/>
                      <a:gd name="connsiteY69" fmla="*/ 825816 h 1291987"/>
                      <a:gd name="connsiteX70" fmla="*/ 1527096 w 2063750"/>
                      <a:gd name="connsiteY70" fmla="*/ 825816 h 1291987"/>
                      <a:gd name="connsiteX71" fmla="*/ 1545536 w 2063750"/>
                      <a:gd name="connsiteY71" fmla="*/ 462358 h 1291987"/>
                      <a:gd name="connsiteX72" fmla="*/ 1320913 w 2063750"/>
                      <a:gd name="connsiteY72" fmla="*/ 462358 h 1291987"/>
                      <a:gd name="connsiteX73" fmla="*/ 1310984 w 2063750"/>
                      <a:gd name="connsiteY73" fmla="*/ 825816 h 1291987"/>
                      <a:gd name="connsiteX74" fmla="*/ 1398001 w 2063750"/>
                      <a:gd name="connsiteY74" fmla="*/ 825816 h 1291987"/>
                      <a:gd name="connsiteX75" fmla="*/ 1412998 w 2063750"/>
                      <a:gd name="connsiteY75" fmla="*/ 462358 h 1291987"/>
                      <a:gd name="connsiteX76" fmla="*/ 1188950 w 2063750"/>
                      <a:gd name="connsiteY76" fmla="*/ 462358 h 1291987"/>
                      <a:gd name="connsiteX77" fmla="*/ 1183602 w 2063750"/>
                      <a:gd name="connsiteY77" fmla="*/ 825816 h 1291987"/>
                      <a:gd name="connsiteX78" fmla="*/ 1272233 w 2063750"/>
                      <a:gd name="connsiteY78" fmla="*/ 825816 h 1291987"/>
                      <a:gd name="connsiteX79" fmla="*/ 1279016 w 2063750"/>
                      <a:gd name="connsiteY79" fmla="*/ 462358 h 1291987"/>
                      <a:gd name="connsiteX80" fmla="*/ 1056396 w 2063750"/>
                      <a:gd name="connsiteY80" fmla="*/ 462358 h 1291987"/>
                      <a:gd name="connsiteX81" fmla="*/ 1056396 w 2063750"/>
                      <a:gd name="connsiteY81" fmla="*/ 825816 h 1291987"/>
                      <a:gd name="connsiteX82" fmla="*/ 1142905 w 2063750"/>
                      <a:gd name="connsiteY82" fmla="*/ 825816 h 1291987"/>
                      <a:gd name="connsiteX83" fmla="*/ 1144950 w 2063750"/>
                      <a:gd name="connsiteY83" fmla="*/ 462358 h 1291987"/>
                      <a:gd name="connsiteX84" fmla="*/ 920219 w 2063750"/>
                      <a:gd name="connsiteY84" fmla="*/ 462358 h 1291987"/>
                      <a:gd name="connsiteX85" fmla="*/ 922264 w 2063750"/>
                      <a:gd name="connsiteY85" fmla="*/ 825816 h 1291987"/>
                      <a:gd name="connsiteX86" fmla="*/ 1010677 w 2063750"/>
                      <a:gd name="connsiteY86" fmla="*/ 825816 h 1291987"/>
                      <a:gd name="connsiteX87" fmla="*/ 1010677 w 2063750"/>
                      <a:gd name="connsiteY87" fmla="*/ 462358 h 1291987"/>
                      <a:gd name="connsiteX88" fmla="*/ 788921 w 2063750"/>
                      <a:gd name="connsiteY88" fmla="*/ 462358 h 1291987"/>
                      <a:gd name="connsiteX89" fmla="*/ 795705 w 2063750"/>
                      <a:gd name="connsiteY89" fmla="*/ 825816 h 1291987"/>
                      <a:gd name="connsiteX90" fmla="*/ 881567 w 2063750"/>
                      <a:gd name="connsiteY90" fmla="*/ 825816 h 1291987"/>
                      <a:gd name="connsiteX91" fmla="*/ 876219 w 2063750"/>
                      <a:gd name="connsiteY91" fmla="*/ 462358 h 1291987"/>
                      <a:gd name="connsiteX92" fmla="*/ 655024 w 2063750"/>
                      <a:gd name="connsiteY92" fmla="*/ 462358 h 1291987"/>
                      <a:gd name="connsiteX93" fmla="*/ 670021 w 2063750"/>
                      <a:gd name="connsiteY93" fmla="*/ 825816 h 1291987"/>
                      <a:gd name="connsiteX94" fmla="*/ 756953 w 2063750"/>
                      <a:gd name="connsiteY94" fmla="*/ 825816 h 1291987"/>
                      <a:gd name="connsiteX95" fmla="*/ 747024 w 2063750"/>
                      <a:gd name="connsiteY95" fmla="*/ 462358 h 1291987"/>
                      <a:gd name="connsiteX96" fmla="*/ 527430 w 2063750"/>
                      <a:gd name="connsiteY96" fmla="*/ 462358 h 1291987"/>
                      <a:gd name="connsiteX97" fmla="*/ 545869 w 2063750"/>
                      <a:gd name="connsiteY97" fmla="*/ 825816 h 1291987"/>
                      <a:gd name="connsiteX98" fmla="*/ 627582 w 2063750"/>
                      <a:gd name="connsiteY98" fmla="*/ 825816 h 1291987"/>
                      <a:gd name="connsiteX99" fmla="*/ 609141 w 2063750"/>
                      <a:gd name="connsiteY99" fmla="*/ 462358 h 1291987"/>
                      <a:gd name="connsiteX100" fmla="*/ 390529 w 2063750"/>
                      <a:gd name="connsiteY100" fmla="*/ 462358 h 1291987"/>
                      <a:gd name="connsiteX101" fmla="*/ 416372 w 2063750"/>
                      <a:gd name="connsiteY101" fmla="*/ 825816 h 1291987"/>
                      <a:gd name="connsiteX102" fmla="*/ 503822 w 2063750"/>
                      <a:gd name="connsiteY102" fmla="*/ 825816 h 1291987"/>
                      <a:gd name="connsiteX103" fmla="*/ 481969 w 2063750"/>
                      <a:gd name="connsiteY103" fmla="*/ 462358 h 1291987"/>
                      <a:gd name="connsiteX104" fmla="*/ 247329 w 2063750"/>
                      <a:gd name="connsiteY104" fmla="*/ 462358 h 1291987"/>
                      <a:gd name="connsiteX105" fmla="*/ 274986 w 2063750"/>
                      <a:gd name="connsiteY105" fmla="*/ 825816 h 1291987"/>
                      <a:gd name="connsiteX106" fmla="*/ 370774 w 2063750"/>
                      <a:gd name="connsiteY106" fmla="*/ 825816 h 1291987"/>
                      <a:gd name="connsiteX107" fmla="*/ 341229 w 2063750"/>
                      <a:gd name="connsiteY107" fmla="*/ 462358 h 1291987"/>
                      <a:gd name="connsiteX108" fmla="*/ 104632 w 2063750"/>
                      <a:gd name="connsiteY108" fmla="*/ 462358 h 1291987"/>
                      <a:gd name="connsiteX109" fmla="*/ 156934 w 2063750"/>
                      <a:gd name="connsiteY109" fmla="*/ 825816 h 1291987"/>
                      <a:gd name="connsiteX110" fmla="*/ 229653 w 2063750"/>
                      <a:gd name="connsiteY110" fmla="*/ 825816 h 1291987"/>
                      <a:gd name="connsiteX111" fmla="*/ 201996 w 2063750"/>
                      <a:gd name="connsiteY111" fmla="*/ 462358 h 1291987"/>
                      <a:gd name="connsiteX112" fmla="*/ 0 w 2063750"/>
                      <a:gd name="connsiteY112" fmla="*/ 0 h 1291987"/>
                      <a:gd name="connsiteX113" fmla="*/ 38099 w 2063750"/>
                      <a:gd name="connsiteY113" fmla="*/ 0 h 1291987"/>
                      <a:gd name="connsiteX114" fmla="*/ 95940 w 2063750"/>
                      <a:gd name="connsiteY114" fmla="*/ 401953 h 1291987"/>
                      <a:gd name="connsiteX115" fmla="*/ 197399 w 2063750"/>
                      <a:gd name="connsiteY115" fmla="*/ 401953 h 1291987"/>
                      <a:gd name="connsiteX116" fmla="*/ 168635 w 2063750"/>
                      <a:gd name="connsiteY116" fmla="*/ 23944 h 1291987"/>
                      <a:gd name="connsiteX117" fmla="*/ 213967 w 2063750"/>
                      <a:gd name="connsiteY117" fmla="*/ 23944 h 1291987"/>
                      <a:gd name="connsiteX118" fmla="*/ 242732 w 2063750"/>
                      <a:gd name="connsiteY118" fmla="*/ 401953 h 1291987"/>
                      <a:gd name="connsiteX119" fmla="*/ 336319 w 2063750"/>
                      <a:gd name="connsiteY119" fmla="*/ 401953 h 1291987"/>
                      <a:gd name="connsiteX120" fmla="*/ 305592 w 2063750"/>
                      <a:gd name="connsiteY120" fmla="*/ 23946 h 1291987"/>
                      <a:gd name="connsiteX121" fmla="*/ 359355 w 2063750"/>
                      <a:gd name="connsiteY121" fmla="*/ 23946 h 1291987"/>
                      <a:gd name="connsiteX122" fmla="*/ 386233 w 2063750"/>
                      <a:gd name="connsiteY122" fmla="*/ 401953 h 1291987"/>
                      <a:gd name="connsiteX123" fmla="*/ 478337 w 2063750"/>
                      <a:gd name="connsiteY123" fmla="*/ 401953 h 1291987"/>
                      <a:gd name="connsiteX124" fmla="*/ 455610 w 2063750"/>
                      <a:gd name="connsiteY124" fmla="*/ 23946 h 1291987"/>
                      <a:gd name="connsiteX125" fmla="*/ 505187 w 2063750"/>
                      <a:gd name="connsiteY125" fmla="*/ 23946 h 1291987"/>
                      <a:gd name="connsiteX126" fmla="*/ 524365 w 2063750"/>
                      <a:gd name="connsiteY126" fmla="*/ 401953 h 1291987"/>
                      <a:gd name="connsiteX127" fmla="*/ 606076 w 2063750"/>
                      <a:gd name="connsiteY127" fmla="*/ 401953 h 1291987"/>
                      <a:gd name="connsiteX128" fmla="*/ 586897 w 2063750"/>
                      <a:gd name="connsiteY128" fmla="*/ 23945 h 1291987"/>
                      <a:gd name="connsiteX129" fmla="*/ 636934 w 2063750"/>
                      <a:gd name="connsiteY129" fmla="*/ 23945 h 1291987"/>
                      <a:gd name="connsiteX130" fmla="*/ 652531 w 2063750"/>
                      <a:gd name="connsiteY130" fmla="*/ 401953 h 1291987"/>
                      <a:gd name="connsiteX131" fmla="*/ 745374 w 2063750"/>
                      <a:gd name="connsiteY131" fmla="*/ 401953 h 1291987"/>
                      <a:gd name="connsiteX132" fmla="*/ 735048 w 2063750"/>
                      <a:gd name="connsiteY132" fmla="*/ 23946 h 1291987"/>
                      <a:gd name="connsiteX133" fmla="*/ 780739 w 2063750"/>
                      <a:gd name="connsiteY133" fmla="*/ 23946 h 1291987"/>
                      <a:gd name="connsiteX134" fmla="*/ 787794 w 2063750"/>
                      <a:gd name="connsiteY134" fmla="*/ 401953 h 1291987"/>
                      <a:gd name="connsiteX135" fmla="*/ 875330 w 2063750"/>
                      <a:gd name="connsiteY135" fmla="*/ 401953 h 1291987"/>
                      <a:gd name="connsiteX136" fmla="*/ 869769 w 2063750"/>
                      <a:gd name="connsiteY136" fmla="*/ 23947 h 1291987"/>
                      <a:gd name="connsiteX137" fmla="*/ 917753 w 2063750"/>
                      <a:gd name="connsiteY137" fmla="*/ 23947 h 1291987"/>
                      <a:gd name="connsiteX138" fmla="*/ 919880 w 2063750"/>
                      <a:gd name="connsiteY138" fmla="*/ 401953 h 1291987"/>
                      <a:gd name="connsiteX139" fmla="*/ 1010677 w 2063750"/>
                      <a:gd name="connsiteY139" fmla="*/ 401953 h 1291987"/>
                      <a:gd name="connsiteX140" fmla="*/ 1010677 w 2063750"/>
                      <a:gd name="connsiteY140" fmla="*/ 7618 h 1291987"/>
                      <a:gd name="connsiteX141" fmla="*/ 1056396 w 2063750"/>
                      <a:gd name="connsiteY141" fmla="*/ 7618 h 1291987"/>
                      <a:gd name="connsiteX142" fmla="*/ 1056396 w 2063750"/>
                      <a:gd name="connsiteY142" fmla="*/ 401953 h 1291987"/>
                      <a:gd name="connsiteX143" fmla="*/ 1145290 w 2063750"/>
                      <a:gd name="connsiteY143" fmla="*/ 401953 h 1291987"/>
                      <a:gd name="connsiteX144" fmla="*/ 1147416 w 2063750"/>
                      <a:gd name="connsiteY144" fmla="*/ 23947 h 1291987"/>
                      <a:gd name="connsiteX145" fmla="*/ 1195400 w 2063750"/>
                      <a:gd name="connsiteY145" fmla="*/ 23947 h 1291987"/>
                      <a:gd name="connsiteX146" fmla="*/ 1189839 w 2063750"/>
                      <a:gd name="connsiteY146" fmla="*/ 401953 h 1291987"/>
                      <a:gd name="connsiteX147" fmla="*/ 1280144 w 2063750"/>
                      <a:gd name="connsiteY147" fmla="*/ 401953 h 1291987"/>
                      <a:gd name="connsiteX148" fmla="*/ 1287199 w 2063750"/>
                      <a:gd name="connsiteY148" fmla="*/ 23946 h 1291987"/>
                      <a:gd name="connsiteX149" fmla="*/ 1332889 w 2063750"/>
                      <a:gd name="connsiteY149" fmla="*/ 23946 h 1291987"/>
                      <a:gd name="connsiteX150" fmla="*/ 1322563 w 2063750"/>
                      <a:gd name="connsiteY150" fmla="*/ 401953 h 1291987"/>
                      <a:gd name="connsiteX151" fmla="*/ 1415491 w 2063750"/>
                      <a:gd name="connsiteY151" fmla="*/ 401953 h 1291987"/>
                      <a:gd name="connsiteX152" fmla="*/ 1431088 w 2063750"/>
                      <a:gd name="connsiteY152" fmla="*/ 23945 h 1291987"/>
                      <a:gd name="connsiteX153" fmla="*/ 1481125 w 2063750"/>
                      <a:gd name="connsiteY153" fmla="*/ 23945 h 1291987"/>
                      <a:gd name="connsiteX154" fmla="*/ 1461946 w 2063750"/>
                      <a:gd name="connsiteY154" fmla="*/ 401953 h 1291987"/>
                      <a:gd name="connsiteX155" fmla="*/ 1548601 w 2063750"/>
                      <a:gd name="connsiteY155" fmla="*/ 401953 h 1291987"/>
                      <a:gd name="connsiteX156" fmla="*/ 1567779 w 2063750"/>
                      <a:gd name="connsiteY156" fmla="*/ 23946 h 1291987"/>
                      <a:gd name="connsiteX157" fmla="*/ 1617355 w 2063750"/>
                      <a:gd name="connsiteY157" fmla="*/ 23946 h 1291987"/>
                      <a:gd name="connsiteX158" fmla="*/ 1594628 w 2063750"/>
                      <a:gd name="connsiteY158" fmla="*/ 401953 h 1291987"/>
                      <a:gd name="connsiteX159" fmla="*/ 1687041 w 2063750"/>
                      <a:gd name="connsiteY159" fmla="*/ 401953 h 1291987"/>
                      <a:gd name="connsiteX160" fmla="*/ 1713919 w 2063750"/>
                      <a:gd name="connsiteY160" fmla="*/ 23946 h 1291987"/>
                      <a:gd name="connsiteX161" fmla="*/ 1767682 w 2063750"/>
                      <a:gd name="connsiteY161" fmla="*/ 23946 h 1291987"/>
                      <a:gd name="connsiteX162" fmla="*/ 1736955 w 2063750"/>
                      <a:gd name="connsiteY162" fmla="*/ 401953 h 1291987"/>
                      <a:gd name="connsiteX163" fmla="*/ 1821016 w 2063750"/>
                      <a:gd name="connsiteY163" fmla="*/ 401953 h 1291987"/>
                      <a:gd name="connsiteX164" fmla="*/ 1849781 w 2063750"/>
                      <a:gd name="connsiteY164" fmla="*/ 23945 h 1291987"/>
                      <a:gd name="connsiteX165" fmla="*/ 1895113 w 2063750"/>
                      <a:gd name="connsiteY165" fmla="*/ 23945 h 1291987"/>
                      <a:gd name="connsiteX166" fmla="*/ 1866348 w 2063750"/>
                      <a:gd name="connsiteY166" fmla="*/ 401953 h 1291987"/>
                      <a:gd name="connsiteX167" fmla="*/ 1967808 w 2063750"/>
                      <a:gd name="connsiteY167" fmla="*/ 401953 h 1291987"/>
                      <a:gd name="connsiteX168" fmla="*/ 2025649 w 2063750"/>
                      <a:gd name="connsiteY168" fmla="*/ 0 h 1291987"/>
                      <a:gd name="connsiteX169" fmla="*/ 2063750 w 2063750"/>
                      <a:gd name="connsiteY169" fmla="*/ 0 h 1291987"/>
                      <a:gd name="connsiteX170" fmla="*/ 1885331 w 2063750"/>
                      <a:gd name="connsiteY170" fmla="*/ 1239878 h 1291987"/>
                      <a:gd name="connsiteX171" fmla="*/ 1886347 w 2063750"/>
                      <a:gd name="connsiteY171" fmla="*/ 1240894 h 1291987"/>
                      <a:gd name="connsiteX172" fmla="*/ 1886347 w 2063750"/>
                      <a:gd name="connsiteY172" fmla="*/ 1262678 h 1291987"/>
                      <a:gd name="connsiteX173" fmla="*/ 1857038 w 2063750"/>
                      <a:gd name="connsiteY173" fmla="*/ 1291987 h 1291987"/>
                      <a:gd name="connsiteX174" fmla="*/ 206710 w 2063750"/>
                      <a:gd name="connsiteY174" fmla="*/ 1291987 h 1291987"/>
                      <a:gd name="connsiteX175" fmla="*/ 177401 w 2063750"/>
                      <a:gd name="connsiteY175" fmla="*/ 1262678 h 1291987"/>
                      <a:gd name="connsiteX176" fmla="*/ 177401 w 2063750"/>
                      <a:gd name="connsiteY176" fmla="*/ 1240894 h 1291987"/>
                      <a:gd name="connsiteX177" fmla="*/ 178419 w 2063750"/>
                      <a:gd name="connsiteY177" fmla="*/ 1239877 h 129198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  <a:cxn ang="0">
                        <a:pos x="connsiteX95" y="connsiteY95"/>
                      </a:cxn>
                      <a:cxn ang="0">
                        <a:pos x="connsiteX96" y="connsiteY96"/>
                      </a:cxn>
                      <a:cxn ang="0">
                        <a:pos x="connsiteX97" y="connsiteY97"/>
                      </a:cxn>
                      <a:cxn ang="0">
                        <a:pos x="connsiteX98" y="connsiteY98"/>
                      </a:cxn>
                      <a:cxn ang="0">
                        <a:pos x="connsiteX99" y="connsiteY99"/>
                      </a:cxn>
                      <a:cxn ang="0">
                        <a:pos x="connsiteX100" y="connsiteY100"/>
                      </a:cxn>
                      <a:cxn ang="0">
                        <a:pos x="connsiteX101" y="connsiteY101"/>
                      </a:cxn>
                      <a:cxn ang="0">
                        <a:pos x="connsiteX102" y="connsiteY102"/>
                      </a:cxn>
                      <a:cxn ang="0">
                        <a:pos x="connsiteX103" y="connsiteY103"/>
                      </a:cxn>
                      <a:cxn ang="0">
                        <a:pos x="connsiteX104" y="connsiteY104"/>
                      </a:cxn>
                      <a:cxn ang="0">
                        <a:pos x="connsiteX105" y="connsiteY105"/>
                      </a:cxn>
                      <a:cxn ang="0">
                        <a:pos x="connsiteX106" y="connsiteY106"/>
                      </a:cxn>
                      <a:cxn ang="0">
                        <a:pos x="connsiteX107" y="connsiteY107"/>
                      </a:cxn>
                      <a:cxn ang="0">
                        <a:pos x="connsiteX108" y="connsiteY108"/>
                      </a:cxn>
                      <a:cxn ang="0">
                        <a:pos x="connsiteX109" y="connsiteY109"/>
                      </a:cxn>
                      <a:cxn ang="0">
                        <a:pos x="connsiteX110" y="connsiteY110"/>
                      </a:cxn>
                      <a:cxn ang="0">
                        <a:pos x="connsiteX111" y="connsiteY111"/>
                      </a:cxn>
                      <a:cxn ang="0">
                        <a:pos x="connsiteX112" y="connsiteY112"/>
                      </a:cxn>
                      <a:cxn ang="0">
                        <a:pos x="connsiteX113" y="connsiteY113"/>
                      </a:cxn>
                      <a:cxn ang="0">
                        <a:pos x="connsiteX114" y="connsiteY114"/>
                      </a:cxn>
                      <a:cxn ang="0">
                        <a:pos x="connsiteX115" y="connsiteY115"/>
                      </a:cxn>
                      <a:cxn ang="0">
                        <a:pos x="connsiteX116" y="connsiteY116"/>
                      </a:cxn>
                      <a:cxn ang="0">
                        <a:pos x="connsiteX117" y="connsiteY117"/>
                      </a:cxn>
                      <a:cxn ang="0">
                        <a:pos x="connsiteX118" y="connsiteY118"/>
                      </a:cxn>
                      <a:cxn ang="0">
                        <a:pos x="connsiteX119" y="connsiteY119"/>
                      </a:cxn>
                      <a:cxn ang="0">
                        <a:pos x="connsiteX120" y="connsiteY120"/>
                      </a:cxn>
                      <a:cxn ang="0">
                        <a:pos x="connsiteX121" y="connsiteY121"/>
                      </a:cxn>
                      <a:cxn ang="0">
                        <a:pos x="connsiteX122" y="connsiteY122"/>
                      </a:cxn>
                      <a:cxn ang="0">
                        <a:pos x="connsiteX123" y="connsiteY123"/>
                      </a:cxn>
                      <a:cxn ang="0">
                        <a:pos x="connsiteX124" y="connsiteY124"/>
                      </a:cxn>
                      <a:cxn ang="0">
                        <a:pos x="connsiteX125" y="connsiteY125"/>
                      </a:cxn>
                      <a:cxn ang="0">
                        <a:pos x="connsiteX126" y="connsiteY126"/>
                      </a:cxn>
                      <a:cxn ang="0">
                        <a:pos x="connsiteX127" y="connsiteY127"/>
                      </a:cxn>
                      <a:cxn ang="0">
                        <a:pos x="connsiteX128" y="connsiteY128"/>
                      </a:cxn>
                      <a:cxn ang="0">
                        <a:pos x="connsiteX129" y="connsiteY129"/>
                      </a:cxn>
                      <a:cxn ang="0">
                        <a:pos x="connsiteX130" y="connsiteY130"/>
                      </a:cxn>
                      <a:cxn ang="0">
                        <a:pos x="connsiteX131" y="connsiteY131"/>
                      </a:cxn>
                      <a:cxn ang="0">
                        <a:pos x="connsiteX132" y="connsiteY132"/>
                      </a:cxn>
                      <a:cxn ang="0">
                        <a:pos x="connsiteX133" y="connsiteY133"/>
                      </a:cxn>
                      <a:cxn ang="0">
                        <a:pos x="connsiteX134" y="connsiteY134"/>
                      </a:cxn>
                      <a:cxn ang="0">
                        <a:pos x="connsiteX135" y="connsiteY135"/>
                      </a:cxn>
                      <a:cxn ang="0">
                        <a:pos x="connsiteX136" y="connsiteY136"/>
                      </a:cxn>
                      <a:cxn ang="0">
                        <a:pos x="connsiteX137" y="connsiteY137"/>
                      </a:cxn>
                      <a:cxn ang="0">
                        <a:pos x="connsiteX138" y="connsiteY138"/>
                      </a:cxn>
                      <a:cxn ang="0">
                        <a:pos x="connsiteX139" y="connsiteY139"/>
                      </a:cxn>
                      <a:cxn ang="0">
                        <a:pos x="connsiteX140" y="connsiteY140"/>
                      </a:cxn>
                      <a:cxn ang="0">
                        <a:pos x="connsiteX141" y="connsiteY141"/>
                      </a:cxn>
                      <a:cxn ang="0">
                        <a:pos x="connsiteX142" y="connsiteY142"/>
                      </a:cxn>
                      <a:cxn ang="0">
                        <a:pos x="connsiteX143" y="connsiteY143"/>
                      </a:cxn>
                      <a:cxn ang="0">
                        <a:pos x="connsiteX144" y="connsiteY144"/>
                      </a:cxn>
                      <a:cxn ang="0">
                        <a:pos x="connsiteX145" y="connsiteY145"/>
                      </a:cxn>
                      <a:cxn ang="0">
                        <a:pos x="connsiteX146" y="connsiteY146"/>
                      </a:cxn>
                      <a:cxn ang="0">
                        <a:pos x="connsiteX147" y="connsiteY147"/>
                      </a:cxn>
                      <a:cxn ang="0">
                        <a:pos x="connsiteX148" y="connsiteY148"/>
                      </a:cxn>
                      <a:cxn ang="0">
                        <a:pos x="connsiteX149" y="connsiteY149"/>
                      </a:cxn>
                      <a:cxn ang="0">
                        <a:pos x="connsiteX150" y="connsiteY150"/>
                      </a:cxn>
                      <a:cxn ang="0">
                        <a:pos x="connsiteX151" y="connsiteY151"/>
                      </a:cxn>
                      <a:cxn ang="0">
                        <a:pos x="connsiteX152" y="connsiteY152"/>
                      </a:cxn>
                      <a:cxn ang="0">
                        <a:pos x="connsiteX153" y="connsiteY153"/>
                      </a:cxn>
                      <a:cxn ang="0">
                        <a:pos x="connsiteX154" y="connsiteY154"/>
                      </a:cxn>
                      <a:cxn ang="0">
                        <a:pos x="connsiteX155" y="connsiteY155"/>
                      </a:cxn>
                      <a:cxn ang="0">
                        <a:pos x="connsiteX156" y="connsiteY156"/>
                      </a:cxn>
                      <a:cxn ang="0">
                        <a:pos x="connsiteX157" y="connsiteY157"/>
                      </a:cxn>
                      <a:cxn ang="0">
                        <a:pos x="connsiteX158" y="connsiteY158"/>
                      </a:cxn>
                      <a:cxn ang="0">
                        <a:pos x="connsiteX159" y="connsiteY159"/>
                      </a:cxn>
                      <a:cxn ang="0">
                        <a:pos x="connsiteX160" y="connsiteY160"/>
                      </a:cxn>
                      <a:cxn ang="0">
                        <a:pos x="connsiteX161" y="connsiteY161"/>
                      </a:cxn>
                      <a:cxn ang="0">
                        <a:pos x="connsiteX162" y="connsiteY162"/>
                      </a:cxn>
                      <a:cxn ang="0">
                        <a:pos x="connsiteX163" y="connsiteY163"/>
                      </a:cxn>
                      <a:cxn ang="0">
                        <a:pos x="connsiteX164" y="connsiteY164"/>
                      </a:cxn>
                      <a:cxn ang="0">
                        <a:pos x="connsiteX165" y="connsiteY165"/>
                      </a:cxn>
                      <a:cxn ang="0">
                        <a:pos x="connsiteX166" y="connsiteY166"/>
                      </a:cxn>
                      <a:cxn ang="0">
                        <a:pos x="connsiteX167" y="connsiteY167"/>
                      </a:cxn>
                      <a:cxn ang="0">
                        <a:pos x="connsiteX168" y="connsiteY168"/>
                      </a:cxn>
                      <a:cxn ang="0">
                        <a:pos x="connsiteX169" y="connsiteY169"/>
                      </a:cxn>
                      <a:cxn ang="0">
                        <a:pos x="connsiteX170" y="connsiteY170"/>
                      </a:cxn>
                      <a:cxn ang="0">
                        <a:pos x="connsiteX171" y="connsiteY171"/>
                      </a:cxn>
                      <a:cxn ang="0">
                        <a:pos x="connsiteX172" y="connsiteY172"/>
                      </a:cxn>
                      <a:cxn ang="0">
                        <a:pos x="connsiteX173" y="connsiteY173"/>
                      </a:cxn>
                      <a:cxn ang="0">
                        <a:pos x="connsiteX174" y="connsiteY174"/>
                      </a:cxn>
                      <a:cxn ang="0">
                        <a:pos x="connsiteX175" y="connsiteY175"/>
                      </a:cxn>
                      <a:cxn ang="0">
                        <a:pos x="connsiteX176" y="connsiteY176"/>
                      </a:cxn>
                      <a:cxn ang="0">
                        <a:pos x="connsiteX177" y="connsiteY177"/>
                      </a:cxn>
                    </a:cxnLst>
                    <a:rect l="l" t="t" r="r" b="b"/>
                    <a:pathLst>
                      <a:path w="2063750" h="1291987">
                        <a:moveTo>
                          <a:pt x="1829196" y="890189"/>
                        </a:moveTo>
                        <a:lnTo>
                          <a:pt x="1802927" y="1235390"/>
                        </a:lnTo>
                        <a:lnTo>
                          <a:pt x="1847876" y="1235390"/>
                        </a:lnTo>
                        <a:lnTo>
                          <a:pt x="1897551" y="890189"/>
                        </a:lnTo>
                        <a:close/>
                        <a:moveTo>
                          <a:pt x="1697268" y="890189"/>
                        </a:moveTo>
                        <a:lnTo>
                          <a:pt x="1669207" y="1235390"/>
                        </a:lnTo>
                        <a:lnTo>
                          <a:pt x="1757595" y="1235390"/>
                        </a:lnTo>
                        <a:lnTo>
                          <a:pt x="1783864" y="890189"/>
                        </a:lnTo>
                        <a:close/>
                        <a:moveTo>
                          <a:pt x="1565273" y="890189"/>
                        </a:moveTo>
                        <a:lnTo>
                          <a:pt x="1544518" y="1235390"/>
                        </a:lnTo>
                        <a:lnTo>
                          <a:pt x="1627779" y="1235390"/>
                        </a:lnTo>
                        <a:lnTo>
                          <a:pt x="1652325" y="890189"/>
                        </a:lnTo>
                        <a:close/>
                        <a:moveTo>
                          <a:pt x="1437174" y="890189"/>
                        </a:moveTo>
                        <a:lnTo>
                          <a:pt x="1419659" y="1235390"/>
                        </a:lnTo>
                        <a:lnTo>
                          <a:pt x="1506316" y="1235390"/>
                        </a:lnTo>
                        <a:lnTo>
                          <a:pt x="1523830" y="890189"/>
                        </a:lnTo>
                        <a:close/>
                        <a:moveTo>
                          <a:pt x="1309226" y="890189"/>
                        </a:moveTo>
                        <a:lnTo>
                          <a:pt x="1299796" y="1235390"/>
                        </a:lnTo>
                        <a:lnTo>
                          <a:pt x="1381101" y="1235390"/>
                        </a:lnTo>
                        <a:lnTo>
                          <a:pt x="1395345" y="890189"/>
                        </a:lnTo>
                        <a:close/>
                        <a:moveTo>
                          <a:pt x="1182655" y="890189"/>
                        </a:moveTo>
                        <a:lnTo>
                          <a:pt x="1177576" y="1235390"/>
                        </a:lnTo>
                        <a:lnTo>
                          <a:pt x="1264588" y="1235390"/>
                        </a:lnTo>
                        <a:lnTo>
                          <a:pt x="1271031" y="890189"/>
                        </a:lnTo>
                        <a:close/>
                        <a:moveTo>
                          <a:pt x="1056396" y="890189"/>
                        </a:moveTo>
                        <a:lnTo>
                          <a:pt x="1056396" y="1235390"/>
                        </a:lnTo>
                        <a:lnTo>
                          <a:pt x="1140601" y="1235390"/>
                        </a:lnTo>
                        <a:lnTo>
                          <a:pt x="1142543" y="890189"/>
                        </a:lnTo>
                        <a:close/>
                        <a:moveTo>
                          <a:pt x="922626" y="890189"/>
                        </a:moveTo>
                        <a:lnTo>
                          <a:pt x="924568" y="1235390"/>
                        </a:lnTo>
                        <a:lnTo>
                          <a:pt x="1010677" y="1235390"/>
                        </a:lnTo>
                        <a:lnTo>
                          <a:pt x="1010677" y="890189"/>
                        </a:lnTo>
                        <a:close/>
                        <a:moveTo>
                          <a:pt x="796906" y="890189"/>
                        </a:moveTo>
                        <a:lnTo>
                          <a:pt x="803349" y="1235390"/>
                        </a:lnTo>
                        <a:lnTo>
                          <a:pt x="887593" y="1235390"/>
                        </a:lnTo>
                        <a:lnTo>
                          <a:pt x="882514" y="890189"/>
                        </a:lnTo>
                        <a:close/>
                        <a:moveTo>
                          <a:pt x="672677" y="890189"/>
                        </a:moveTo>
                        <a:lnTo>
                          <a:pt x="686921" y="1235390"/>
                        </a:lnTo>
                        <a:lnTo>
                          <a:pt x="768141" y="1235390"/>
                        </a:lnTo>
                        <a:lnTo>
                          <a:pt x="758711" y="890189"/>
                        </a:lnTo>
                        <a:close/>
                        <a:moveTo>
                          <a:pt x="549135" y="890189"/>
                        </a:moveTo>
                        <a:lnTo>
                          <a:pt x="566649" y="1235390"/>
                        </a:lnTo>
                        <a:lnTo>
                          <a:pt x="648363" y="1235390"/>
                        </a:lnTo>
                        <a:lnTo>
                          <a:pt x="630848" y="890189"/>
                        </a:lnTo>
                        <a:close/>
                        <a:moveTo>
                          <a:pt x="420950" y="890189"/>
                        </a:moveTo>
                        <a:lnTo>
                          <a:pt x="445495" y="1235390"/>
                        </a:lnTo>
                        <a:lnTo>
                          <a:pt x="528447" y="1235390"/>
                        </a:lnTo>
                        <a:lnTo>
                          <a:pt x="507692" y="890189"/>
                        </a:lnTo>
                        <a:close/>
                        <a:moveTo>
                          <a:pt x="279884" y="890189"/>
                        </a:moveTo>
                        <a:lnTo>
                          <a:pt x="306153" y="1235390"/>
                        </a:lnTo>
                        <a:lnTo>
                          <a:pt x="404067" y="1235390"/>
                        </a:lnTo>
                        <a:lnTo>
                          <a:pt x="376006" y="890189"/>
                        </a:lnTo>
                        <a:close/>
                        <a:moveTo>
                          <a:pt x="166198" y="890189"/>
                        </a:moveTo>
                        <a:lnTo>
                          <a:pt x="215872" y="1235390"/>
                        </a:lnTo>
                        <a:lnTo>
                          <a:pt x="260820" y="1235390"/>
                        </a:lnTo>
                        <a:lnTo>
                          <a:pt x="234552" y="890189"/>
                        </a:lnTo>
                        <a:close/>
                        <a:moveTo>
                          <a:pt x="1861752" y="462358"/>
                        </a:moveTo>
                        <a:lnTo>
                          <a:pt x="1834094" y="825816"/>
                        </a:lnTo>
                        <a:lnTo>
                          <a:pt x="1906814" y="825816"/>
                        </a:lnTo>
                        <a:lnTo>
                          <a:pt x="1959116" y="462358"/>
                        </a:lnTo>
                        <a:close/>
                        <a:moveTo>
                          <a:pt x="1732045" y="462358"/>
                        </a:moveTo>
                        <a:lnTo>
                          <a:pt x="1702500" y="825816"/>
                        </a:lnTo>
                        <a:lnTo>
                          <a:pt x="1788762" y="825816"/>
                        </a:lnTo>
                        <a:lnTo>
                          <a:pt x="1816420" y="462358"/>
                        </a:lnTo>
                        <a:close/>
                        <a:moveTo>
                          <a:pt x="1590996" y="462358"/>
                        </a:moveTo>
                        <a:lnTo>
                          <a:pt x="1569143" y="825816"/>
                        </a:lnTo>
                        <a:lnTo>
                          <a:pt x="1656902" y="825816"/>
                        </a:lnTo>
                        <a:lnTo>
                          <a:pt x="1682746" y="462358"/>
                        </a:lnTo>
                        <a:close/>
                        <a:moveTo>
                          <a:pt x="1458881" y="462358"/>
                        </a:moveTo>
                        <a:lnTo>
                          <a:pt x="1440440" y="825816"/>
                        </a:lnTo>
                        <a:lnTo>
                          <a:pt x="1527096" y="825816"/>
                        </a:lnTo>
                        <a:lnTo>
                          <a:pt x="1545536" y="462358"/>
                        </a:lnTo>
                        <a:close/>
                        <a:moveTo>
                          <a:pt x="1320913" y="462358"/>
                        </a:moveTo>
                        <a:lnTo>
                          <a:pt x="1310984" y="825816"/>
                        </a:lnTo>
                        <a:lnTo>
                          <a:pt x="1398001" y="825816"/>
                        </a:lnTo>
                        <a:lnTo>
                          <a:pt x="1412998" y="462358"/>
                        </a:lnTo>
                        <a:close/>
                        <a:moveTo>
                          <a:pt x="1188950" y="462358"/>
                        </a:moveTo>
                        <a:lnTo>
                          <a:pt x="1183602" y="825816"/>
                        </a:lnTo>
                        <a:lnTo>
                          <a:pt x="1272233" y="825816"/>
                        </a:lnTo>
                        <a:lnTo>
                          <a:pt x="1279016" y="462358"/>
                        </a:lnTo>
                        <a:close/>
                        <a:moveTo>
                          <a:pt x="1056396" y="462358"/>
                        </a:moveTo>
                        <a:lnTo>
                          <a:pt x="1056396" y="825816"/>
                        </a:lnTo>
                        <a:lnTo>
                          <a:pt x="1142905" y="825816"/>
                        </a:lnTo>
                        <a:lnTo>
                          <a:pt x="1144950" y="462358"/>
                        </a:lnTo>
                        <a:close/>
                        <a:moveTo>
                          <a:pt x="920219" y="462358"/>
                        </a:moveTo>
                        <a:lnTo>
                          <a:pt x="922264" y="825816"/>
                        </a:lnTo>
                        <a:lnTo>
                          <a:pt x="1010677" y="825816"/>
                        </a:lnTo>
                        <a:lnTo>
                          <a:pt x="1010677" y="462358"/>
                        </a:lnTo>
                        <a:close/>
                        <a:moveTo>
                          <a:pt x="788921" y="462358"/>
                        </a:moveTo>
                        <a:lnTo>
                          <a:pt x="795705" y="825816"/>
                        </a:lnTo>
                        <a:lnTo>
                          <a:pt x="881567" y="825816"/>
                        </a:lnTo>
                        <a:lnTo>
                          <a:pt x="876219" y="462358"/>
                        </a:lnTo>
                        <a:close/>
                        <a:moveTo>
                          <a:pt x="655024" y="462358"/>
                        </a:moveTo>
                        <a:lnTo>
                          <a:pt x="670021" y="825816"/>
                        </a:lnTo>
                        <a:lnTo>
                          <a:pt x="756953" y="825816"/>
                        </a:lnTo>
                        <a:lnTo>
                          <a:pt x="747024" y="462358"/>
                        </a:lnTo>
                        <a:close/>
                        <a:moveTo>
                          <a:pt x="527430" y="462358"/>
                        </a:moveTo>
                        <a:lnTo>
                          <a:pt x="545869" y="825816"/>
                        </a:lnTo>
                        <a:lnTo>
                          <a:pt x="627582" y="825816"/>
                        </a:lnTo>
                        <a:lnTo>
                          <a:pt x="609141" y="462358"/>
                        </a:lnTo>
                        <a:close/>
                        <a:moveTo>
                          <a:pt x="390529" y="462358"/>
                        </a:moveTo>
                        <a:lnTo>
                          <a:pt x="416372" y="825816"/>
                        </a:lnTo>
                        <a:lnTo>
                          <a:pt x="503822" y="825816"/>
                        </a:lnTo>
                        <a:lnTo>
                          <a:pt x="481969" y="462358"/>
                        </a:lnTo>
                        <a:close/>
                        <a:moveTo>
                          <a:pt x="247329" y="462358"/>
                        </a:moveTo>
                        <a:lnTo>
                          <a:pt x="274986" y="825816"/>
                        </a:lnTo>
                        <a:lnTo>
                          <a:pt x="370774" y="825816"/>
                        </a:lnTo>
                        <a:lnTo>
                          <a:pt x="341229" y="462358"/>
                        </a:lnTo>
                        <a:close/>
                        <a:moveTo>
                          <a:pt x="104632" y="462358"/>
                        </a:moveTo>
                        <a:lnTo>
                          <a:pt x="156934" y="825816"/>
                        </a:lnTo>
                        <a:lnTo>
                          <a:pt x="229653" y="825816"/>
                        </a:lnTo>
                        <a:lnTo>
                          <a:pt x="201996" y="462358"/>
                        </a:lnTo>
                        <a:close/>
                        <a:moveTo>
                          <a:pt x="0" y="0"/>
                        </a:moveTo>
                        <a:lnTo>
                          <a:pt x="38099" y="0"/>
                        </a:lnTo>
                        <a:lnTo>
                          <a:pt x="95940" y="401953"/>
                        </a:lnTo>
                        <a:lnTo>
                          <a:pt x="197399" y="401953"/>
                        </a:lnTo>
                        <a:lnTo>
                          <a:pt x="168635" y="23944"/>
                        </a:lnTo>
                        <a:lnTo>
                          <a:pt x="213967" y="23944"/>
                        </a:lnTo>
                        <a:lnTo>
                          <a:pt x="242732" y="401953"/>
                        </a:lnTo>
                        <a:lnTo>
                          <a:pt x="336319" y="401953"/>
                        </a:lnTo>
                        <a:lnTo>
                          <a:pt x="305592" y="23946"/>
                        </a:lnTo>
                        <a:lnTo>
                          <a:pt x="359355" y="23946"/>
                        </a:lnTo>
                        <a:lnTo>
                          <a:pt x="386233" y="401953"/>
                        </a:lnTo>
                        <a:lnTo>
                          <a:pt x="478337" y="401953"/>
                        </a:lnTo>
                        <a:lnTo>
                          <a:pt x="455610" y="23946"/>
                        </a:lnTo>
                        <a:lnTo>
                          <a:pt x="505187" y="23946"/>
                        </a:lnTo>
                        <a:lnTo>
                          <a:pt x="524365" y="401953"/>
                        </a:lnTo>
                        <a:lnTo>
                          <a:pt x="606076" y="401953"/>
                        </a:lnTo>
                        <a:lnTo>
                          <a:pt x="586897" y="23945"/>
                        </a:lnTo>
                        <a:lnTo>
                          <a:pt x="636934" y="23945"/>
                        </a:lnTo>
                        <a:lnTo>
                          <a:pt x="652531" y="401953"/>
                        </a:lnTo>
                        <a:lnTo>
                          <a:pt x="745374" y="401953"/>
                        </a:lnTo>
                        <a:lnTo>
                          <a:pt x="735048" y="23946"/>
                        </a:lnTo>
                        <a:lnTo>
                          <a:pt x="780739" y="23946"/>
                        </a:lnTo>
                        <a:lnTo>
                          <a:pt x="787794" y="401953"/>
                        </a:lnTo>
                        <a:lnTo>
                          <a:pt x="875330" y="401953"/>
                        </a:lnTo>
                        <a:lnTo>
                          <a:pt x="869769" y="23947"/>
                        </a:lnTo>
                        <a:lnTo>
                          <a:pt x="917753" y="23947"/>
                        </a:lnTo>
                        <a:lnTo>
                          <a:pt x="919880" y="401953"/>
                        </a:lnTo>
                        <a:lnTo>
                          <a:pt x="1010677" y="401953"/>
                        </a:lnTo>
                        <a:lnTo>
                          <a:pt x="1010677" y="7618"/>
                        </a:lnTo>
                        <a:lnTo>
                          <a:pt x="1056396" y="7618"/>
                        </a:lnTo>
                        <a:lnTo>
                          <a:pt x="1056396" y="401953"/>
                        </a:lnTo>
                        <a:lnTo>
                          <a:pt x="1145290" y="401953"/>
                        </a:lnTo>
                        <a:lnTo>
                          <a:pt x="1147416" y="23947"/>
                        </a:lnTo>
                        <a:lnTo>
                          <a:pt x="1195400" y="23947"/>
                        </a:lnTo>
                        <a:lnTo>
                          <a:pt x="1189839" y="401953"/>
                        </a:lnTo>
                        <a:lnTo>
                          <a:pt x="1280144" y="401953"/>
                        </a:lnTo>
                        <a:lnTo>
                          <a:pt x="1287199" y="23946"/>
                        </a:lnTo>
                        <a:lnTo>
                          <a:pt x="1332889" y="23946"/>
                        </a:lnTo>
                        <a:lnTo>
                          <a:pt x="1322563" y="401953"/>
                        </a:lnTo>
                        <a:lnTo>
                          <a:pt x="1415491" y="401953"/>
                        </a:lnTo>
                        <a:lnTo>
                          <a:pt x="1431088" y="23945"/>
                        </a:lnTo>
                        <a:lnTo>
                          <a:pt x="1481125" y="23945"/>
                        </a:lnTo>
                        <a:lnTo>
                          <a:pt x="1461946" y="401953"/>
                        </a:lnTo>
                        <a:lnTo>
                          <a:pt x="1548601" y="401953"/>
                        </a:lnTo>
                        <a:lnTo>
                          <a:pt x="1567779" y="23946"/>
                        </a:lnTo>
                        <a:lnTo>
                          <a:pt x="1617355" y="23946"/>
                        </a:lnTo>
                        <a:lnTo>
                          <a:pt x="1594628" y="401953"/>
                        </a:lnTo>
                        <a:lnTo>
                          <a:pt x="1687041" y="401953"/>
                        </a:lnTo>
                        <a:lnTo>
                          <a:pt x="1713919" y="23946"/>
                        </a:lnTo>
                        <a:lnTo>
                          <a:pt x="1767682" y="23946"/>
                        </a:lnTo>
                        <a:lnTo>
                          <a:pt x="1736955" y="401953"/>
                        </a:lnTo>
                        <a:lnTo>
                          <a:pt x="1821016" y="401953"/>
                        </a:lnTo>
                        <a:lnTo>
                          <a:pt x="1849781" y="23945"/>
                        </a:lnTo>
                        <a:lnTo>
                          <a:pt x="1895113" y="23945"/>
                        </a:lnTo>
                        <a:lnTo>
                          <a:pt x="1866348" y="401953"/>
                        </a:lnTo>
                        <a:lnTo>
                          <a:pt x="1967808" y="401953"/>
                        </a:lnTo>
                        <a:lnTo>
                          <a:pt x="2025649" y="0"/>
                        </a:lnTo>
                        <a:lnTo>
                          <a:pt x="2063750" y="0"/>
                        </a:lnTo>
                        <a:lnTo>
                          <a:pt x="1885331" y="1239878"/>
                        </a:lnTo>
                        <a:lnTo>
                          <a:pt x="1886347" y="1240894"/>
                        </a:lnTo>
                        <a:lnTo>
                          <a:pt x="1886347" y="1262678"/>
                        </a:lnTo>
                        <a:cubicBezTo>
                          <a:pt x="1886347" y="1278865"/>
                          <a:pt x="1873225" y="1291987"/>
                          <a:pt x="1857038" y="1291987"/>
                        </a:cubicBezTo>
                        <a:lnTo>
                          <a:pt x="206710" y="1291987"/>
                        </a:lnTo>
                        <a:cubicBezTo>
                          <a:pt x="190523" y="1291987"/>
                          <a:pt x="177401" y="1278865"/>
                          <a:pt x="177401" y="1262678"/>
                        </a:cubicBezTo>
                        <a:lnTo>
                          <a:pt x="177401" y="1240894"/>
                        </a:lnTo>
                        <a:lnTo>
                          <a:pt x="178419" y="1239877"/>
                        </a:lnTo>
                        <a:close/>
                      </a:path>
                    </a:pathLst>
                  </a:cu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1346" name="グループ化 1345">
                    <a:extLst>
                      <a:ext uri="{FF2B5EF4-FFF2-40B4-BE49-F238E27FC236}">
                        <a16:creationId xmlns:a16="http://schemas.microsoft.com/office/drawing/2014/main" id="{2F424521-EB34-42FC-80C3-11A614EAE6C4}"/>
                      </a:ext>
                    </a:extLst>
                  </p:cNvPr>
                  <p:cNvGrpSpPr/>
                  <p:nvPr/>
                </p:nvGrpSpPr>
                <p:grpSpPr>
                  <a:xfrm>
                    <a:off x="4077492" y="1852160"/>
                    <a:ext cx="2196309" cy="164682"/>
                    <a:chOff x="4077492" y="1852160"/>
                    <a:chExt cx="2196309" cy="164682"/>
                  </a:xfrm>
                  <a:grpFill/>
                </p:grpSpPr>
                <p:grpSp>
                  <p:nvGrpSpPr>
                    <p:cNvPr id="1347" name="グループ化 1346">
                      <a:extLst>
                        <a:ext uri="{FF2B5EF4-FFF2-40B4-BE49-F238E27FC236}">
                          <a16:creationId xmlns:a16="http://schemas.microsoft.com/office/drawing/2014/main" id="{CEBFBF0C-D2F4-4DB7-923A-61834CAA172C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4077492" y="1852160"/>
                      <a:ext cx="848520" cy="129518"/>
                      <a:chOff x="4184649" y="1852160"/>
                      <a:chExt cx="848520" cy="129518"/>
                    </a:xfrm>
                    <a:grpFill/>
                  </p:grpSpPr>
                  <p:sp>
                    <p:nvSpPr>
                      <p:cNvPr id="1352" name="フリーフォーム: 図形 1351">
                        <a:extLst>
                          <a:ext uri="{FF2B5EF4-FFF2-40B4-BE49-F238E27FC236}">
                            <a16:creationId xmlns:a16="http://schemas.microsoft.com/office/drawing/2014/main" id="{8C0F74BC-2583-4FCE-9A07-9B023B54CBD3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897439" y="1852160"/>
                        <a:ext cx="135730" cy="129518"/>
                      </a:xfrm>
                      <a:custGeom>
                        <a:avLst/>
                        <a:gdLst>
                          <a:gd name="connsiteX0" fmla="*/ 364332 w 735808"/>
                          <a:gd name="connsiteY0" fmla="*/ 59661 h 702131"/>
                          <a:gd name="connsiteX1" fmla="*/ 180976 w 735808"/>
                          <a:gd name="connsiteY1" fmla="*/ 243017 h 702131"/>
                          <a:gd name="connsiteX2" fmla="*/ 364332 w 735808"/>
                          <a:gd name="connsiteY2" fmla="*/ 426373 h 702131"/>
                          <a:gd name="connsiteX3" fmla="*/ 547688 w 735808"/>
                          <a:gd name="connsiteY3" fmla="*/ 243017 h 702131"/>
                          <a:gd name="connsiteX4" fmla="*/ 364332 w 735808"/>
                          <a:gd name="connsiteY4" fmla="*/ 59661 h 702131"/>
                          <a:gd name="connsiteX5" fmla="*/ 367904 w 735808"/>
                          <a:gd name="connsiteY5" fmla="*/ 0 h 702131"/>
                          <a:gd name="connsiteX6" fmla="*/ 597692 w 735808"/>
                          <a:gd name="connsiteY6" fmla="*/ 141645 h 702131"/>
                          <a:gd name="connsiteX7" fmla="*/ 735808 w 735808"/>
                          <a:gd name="connsiteY7" fmla="*/ 702131 h 702131"/>
                          <a:gd name="connsiteX8" fmla="*/ 0 w 735808"/>
                          <a:gd name="connsiteY8" fmla="*/ 702131 h 702131"/>
                          <a:gd name="connsiteX9" fmla="*/ 138117 w 735808"/>
                          <a:gd name="connsiteY9" fmla="*/ 141645 h 702131"/>
                          <a:gd name="connsiteX10" fmla="*/ 367904 w 735808"/>
                          <a:gd name="connsiteY10" fmla="*/ 0 h 702131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</a:cxnLst>
                        <a:rect l="l" t="t" r="r" b="b"/>
                        <a:pathLst>
                          <a:path w="735808" h="702131">
                            <a:moveTo>
                              <a:pt x="364332" y="59661"/>
                            </a:moveTo>
                            <a:cubicBezTo>
                              <a:pt x="263067" y="59661"/>
                              <a:pt x="180976" y="141752"/>
                              <a:pt x="180976" y="243017"/>
                            </a:cubicBezTo>
                            <a:cubicBezTo>
                              <a:pt x="180976" y="344282"/>
                              <a:pt x="263067" y="426373"/>
                              <a:pt x="364332" y="426373"/>
                            </a:cubicBezTo>
                            <a:cubicBezTo>
                              <a:pt x="465597" y="426373"/>
                              <a:pt x="547688" y="344282"/>
                              <a:pt x="547688" y="243017"/>
                            </a:cubicBezTo>
                            <a:cubicBezTo>
                              <a:pt x="547688" y="141752"/>
                              <a:pt x="465597" y="59661"/>
                              <a:pt x="364332" y="59661"/>
                            </a:cubicBezTo>
                            <a:close/>
                            <a:moveTo>
                              <a:pt x="367904" y="0"/>
                            </a:moveTo>
                            <a:cubicBezTo>
                              <a:pt x="481252" y="0"/>
                              <a:pt x="575821" y="60808"/>
                              <a:pt x="597692" y="141645"/>
                            </a:cubicBezTo>
                            <a:lnTo>
                              <a:pt x="735808" y="702131"/>
                            </a:lnTo>
                            <a:lnTo>
                              <a:pt x="0" y="702131"/>
                            </a:lnTo>
                            <a:lnTo>
                              <a:pt x="138117" y="141645"/>
                            </a:lnTo>
                            <a:cubicBezTo>
                              <a:pt x="159988" y="60808"/>
                              <a:pt x="254557" y="0"/>
                              <a:pt x="367904" y="0"/>
                            </a:cubicBezTo>
                            <a:close/>
                          </a:path>
                        </a:pathLst>
                      </a:custGeom>
                      <a:grpFill/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1353" name="四角形: 角を丸くする 1352">
                        <a:extLst>
                          <a:ext uri="{FF2B5EF4-FFF2-40B4-BE49-F238E27FC236}">
                            <a16:creationId xmlns:a16="http://schemas.microsoft.com/office/drawing/2014/main" id="{2BB07B17-064E-47F4-8EFE-E207227ED7C9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184649" y="1875078"/>
                        <a:ext cx="804070" cy="45719"/>
                      </a:xfrm>
                      <a:prstGeom prst="roundRect">
                        <a:avLst>
                          <a:gd name="adj" fmla="val 50000"/>
                        </a:avLst>
                      </a:prstGeom>
                      <a:grpFill/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  <p:grpSp>
                  <p:nvGrpSpPr>
                    <p:cNvPr id="1348" name="グループ化 1347">
                      <a:extLst>
                        <a:ext uri="{FF2B5EF4-FFF2-40B4-BE49-F238E27FC236}">
                          <a16:creationId xmlns:a16="http://schemas.microsoft.com/office/drawing/2014/main" id="{DAF9BA3A-CB1E-4B26-9B8B-415E5E0353CE}"/>
                        </a:ext>
                      </a:extLst>
                    </p:cNvPr>
                    <p:cNvGrpSpPr/>
                    <p:nvPr/>
                  </p:nvGrpSpPr>
                  <p:grpSpPr>
                    <a:xfrm flipH="1">
                      <a:off x="5425281" y="1852160"/>
                      <a:ext cx="848520" cy="129518"/>
                      <a:chOff x="4184649" y="1852160"/>
                      <a:chExt cx="848520" cy="129518"/>
                    </a:xfrm>
                    <a:grpFill/>
                  </p:grpSpPr>
                  <p:sp>
                    <p:nvSpPr>
                      <p:cNvPr id="1350" name="フリーフォーム: 図形 1349">
                        <a:extLst>
                          <a:ext uri="{FF2B5EF4-FFF2-40B4-BE49-F238E27FC236}">
                            <a16:creationId xmlns:a16="http://schemas.microsoft.com/office/drawing/2014/main" id="{846DBA90-9A6C-49EA-A3D2-0DC465A35F1C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897439" y="1852160"/>
                        <a:ext cx="135730" cy="129518"/>
                      </a:xfrm>
                      <a:custGeom>
                        <a:avLst/>
                        <a:gdLst>
                          <a:gd name="connsiteX0" fmla="*/ 364332 w 735808"/>
                          <a:gd name="connsiteY0" fmla="*/ 59661 h 702131"/>
                          <a:gd name="connsiteX1" fmla="*/ 180976 w 735808"/>
                          <a:gd name="connsiteY1" fmla="*/ 243017 h 702131"/>
                          <a:gd name="connsiteX2" fmla="*/ 364332 w 735808"/>
                          <a:gd name="connsiteY2" fmla="*/ 426373 h 702131"/>
                          <a:gd name="connsiteX3" fmla="*/ 547688 w 735808"/>
                          <a:gd name="connsiteY3" fmla="*/ 243017 h 702131"/>
                          <a:gd name="connsiteX4" fmla="*/ 364332 w 735808"/>
                          <a:gd name="connsiteY4" fmla="*/ 59661 h 702131"/>
                          <a:gd name="connsiteX5" fmla="*/ 367904 w 735808"/>
                          <a:gd name="connsiteY5" fmla="*/ 0 h 702131"/>
                          <a:gd name="connsiteX6" fmla="*/ 597692 w 735808"/>
                          <a:gd name="connsiteY6" fmla="*/ 141645 h 702131"/>
                          <a:gd name="connsiteX7" fmla="*/ 735808 w 735808"/>
                          <a:gd name="connsiteY7" fmla="*/ 702131 h 702131"/>
                          <a:gd name="connsiteX8" fmla="*/ 0 w 735808"/>
                          <a:gd name="connsiteY8" fmla="*/ 702131 h 702131"/>
                          <a:gd name="connsiteX9" fmla="*/ 138117 w 735808"/>
                          <a:gd name="connsiteY9" fmla="*/ 141645 h 702131"/>
                          <a:gd name="connsiteX10" fmla="*/ 367904 w 735808"/>
                          <a:gd name="connsiteY10" fmla="*/ 0 h 702131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</a:cxnLst>
                        <a:rect l="l" t="t" r="r" b="b"/>
                        <a:pathLst>
                          <a:path w="735808" h="702131">
                            <a:moveTo>
                              <a:pt x="364332" y="59661"/>
                            </a:moveTo>
                            <a:cubicBezTo>
                              <a:pt x="263067" y="59661"/>
                              <a:pt x="180976" y="141752"/>
                              <a:pt x="180976" y="243017"/>
                            </a:cubicBezTo>
                            <a:cubicBezTo>
                              <a:pt x="180976" y="344282"/>
                              <a:pt x="263067" y="426373"/>
                              <a:pt x="364332" y="426373"/>
                            </a:cubicBezTo>
                            <a:cubicBezTo>
                              <a:pt x="465597" y="426373"/>
                              <a:pt x="547688" y="344282"/>
                              <a:pt x="547688" y="243017"/>
                            </a:cubicBezTo>
                            <a:cubicBezTo>
                              <a:pt x="547688" y="141752"/>
                              <a:pt x="465597" y="59661"/>
                              <a:pt x="364332" y="59661"/>
                            </a:cubicBezTo>
                            <a:close/>
                            <a:moveTo>
                              <a:pt x="367904" y="0"/>
                            </a:moveTo>
                            <a:cubicBezTo>
                              <a:pt x="481252" y="0"/>
                              <a:pt x="575821" y="60808"/>
                              <a:pt x="597692" y="141645"/>
                            </a:cubicBezTo>
                            <a:lnTo>
                              <a:pt x="735808" y="702131"/>
                            </a:lnTo>
                            <a:lnTo>
                              <a:pt x="0" y="702131"/>
                            </a:lnTo>
                            <a:lnTo>
                              <a:pt x="138117" y="141645"/>
                            </a:lnTo>
                            <a:cubicBezTo>
                              <a:pt x="159988" y="60808"/>
                              <a:pt x="254557" y="0"/>
                              <a:pt x="367904" y="0"/>
                            </a:cubicBezTo>
                            <a:close/>
                          </a:path>
                        </a:pathLst>
                      </a:custGeom>
                      <a:grpFill/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1351" name="四角形: 角を丸くする 1350">
                        <a:extLst>
                          <a:ext uri="{FF2B5EF4-FFF2-40B4-BE49-F238E27FC236}">
                            <a16:creationId xmlns:a16="http://schemas.microsoft.com/office/drawing/2014/main" id="{04CCFD55-FB87-4510-84CC-9044B80F355F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184649" y="1875078"/>
                        <a:ext cx="804070" cy="45719"/>
                      </a:xfrm>
                      <a:prstGeom prst="roundRect">
                        <a:avLst>
                          <a:gd name="adj" fmla="val 50000"/>
                        </a:avLst>
                      </a:prstGeom>
                      <a:grpFill/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  <p:sp>
                  <p:nvSpPr>
                    <p:cNvPr id="1349" name="四角形: 角を丸くする 1348">
                      <a:extLst>
                        <a:ext uri="{FF2B5EF4-FFF2-40B4-BE49-F238E27FC236}">
                          <a16:creationId xmlns:a16="http://schemas.microsoft.com/office/drawing/2014/main" id="{5DD693D7-90B1-4551-AE95-786B1167686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102100" y="1946514"/>
                      <a:ext cx="2152650" cy="70328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</p:grpSp>
          <p:grpSp>
            <p:nvGrpSpPr>
              <p:cNvPr id="1308" name="グループ化 1307">
                <a:extLst>
                  <a:ext uri="{FF2B5EF4-FFF2-40B4-BE49-F238E27FC236}">
                    <a16:creationId xmlns:a16="http://schemas.microsoft.com/office/drawing/2014/main" id="{D4B7CAFD-1B93-4BBB-BC19-FBEEA6B44C41}"/>
                  </a:ext>
                </a:extLst>
              </p:cNvPr>
              <p:cNvGrpSpPr/>
              <p:nvPr/>
            </p:nvGrpSpPr>
            <p:grpSpPr>
              <a:xfrm>
                <a:off x="865815" y="2587223"/>
                <a:ext cx="520733" cy="88772"/>
                <a:chOff x="4691062" y="5207797"/>
                <a:chExt cx="1028702" cy="227804"/>
              </a:xfrm>
            </p:grpSpPr>
            <p:sp>
              <p:nvSpPr>
                <p:cNvPr id="1319" name="四角形: 上の 2 つの角を丸める 1318">
                  <a:extLst>
                    <a:ext uri="{FF2B5EF4-FFF2-40B4-BE49-F238E27FC236}">
                      <a16:creationId xmlns:a16="http://schemas.microsoft.com/office/drawing/2014/main" id="{EF8AEFD3-1F59-4F6B-B0BA-E07787BDF030}"/>
                    </a:ext>
                  </a:extLst>
                </p:cNvPr>
                <p:cNvSpPr/>
                <p:nvPr/>
              </p:nvSpPr>
              <p:spPr>
                <a:xfrm flipV="1">
                  <a:off x="4714875" y="5207797"/>
                  <a:ext cx="981075" cy="56354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320" name="四角形: 上の 2 つの角を丸める 1319">
                  <a:extLst>
                    <a:ext uri="{FF2B5EF4-FFF2-40B4-BE49-F238E27FC236}">
                      <a16:creationId xmlns:a16="http://schemas.microsoft.com/office/drawing/2014/main" id="{73FB6855-6765-4A46-AA28-FE290D97F537}"/>
                    </a:ext>
                  </a:extLst>
                </p:cNvPr>
                <p:cNvSpPr/>
                <p:nvPr/>
              </p:nvSpPr>
              <p:spPr>
                <a:xfrm>
                  <a:off x="4714875" y="5264151"/>
                  <a:ext cx="981075" cy="171450"/>
                </a:xfrm>
                <a:prstGeom prst="round2SameRect">
                  <a:avLst>
                    <a:gd name="adj1" fmla="val 0"/>
                    <a:gd name="adj2" fmla="val 34722"/>
                  </a:avLst>
                </a:prstGeom>
                <a:solidFill>
                  <a:srgbClr val="C0000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321" name="四角形: 上の 2 つの角を丸める 1320">
                  <a:extLst>
                    <a:ext uri="{FF2B5EF4-FFF2-40B4-BE49-F238E27FC236}">
                      <a16:creationId xmlns:a16="http://schemas.microsoft.com/office/drawing/2014/main" id="{078BF754-DDF7-4EFB-942B-AC12C25C985D}"/>
                    </a:ext>
                  </a:extLst>
                </p:cNvPr>
                <p:cNvSpPr/>
                <p:nvPr/>
              </p:nvSpPr>
              <p:spPr>
                <a:xfrm>
                  <a:off x="4691062" y="5264151"/>
                  <a:ext cx="1028702" cy="49210"/>
                </a:xfrm>
                <a:prstGeom prst="round2SameRect">
                  <a:avLst>
                    <a:gd name="adj1" fmla="val 50000"/>
                    <a:gd name="adj2" fmla="val 50000"/>
                  </a:avLst>
                </a:prstGeom>
                <a:solidFill>
                  <a:srgbClr val="C0000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1309" name="グループ化 1308">
                <a:extLst>
                  <a:ext uri="{FF2B5EF4-FFF2-40B4-BE49-F238E27FC236}">
                    <a16:creationId xmlns:a16="http://schemas.microsoft.com/office/drawing/2014/main" id="{7D52C02B-DE7E-4350-9DB9-E4569EDBE608}"/>
                  </a:ext>
                </a:extLst>
              </p:cNvPr>
              <p:cNvGrpSpPr/>
              <p:nvPr/>
            </p:nvGrpSpPr>
            <p:grpSpPr>
              <a:xfrm>
                <a:off x="691378" y="2132930"/>
                <a:ext cx="855875" cy="553943"/>
                <a:chOff x="4077492" y="1852160"/>
                <a:chExt cx="2196309" cy="1421505"/>
              </a:xfrm>
              <a:solidFill>
                <a:srgbClr val="00B0F0"/>
              </a:solidFill>
            </p:grpSpPr>
            <p:sp>
              <p:nvSpPr>
                <p:cNvPr id="1310" name="フリーフォーム: 図形 1309">
                  <a:extLst>
                    <a:ext uri="{FF2B5EF4-FFF2-40B4-BE49-F238E27FC236}">
                      <a16:creationId xmlns:a16="http://schemas.microsoft.com/office/drawing/2014/main" id="{FB5C89B1-4163-4A44-9612-EC43E9FA4D29}"/>
                    </a:ext>
                  </a:extLst>
                </p:cNvPr>
                <p:cNvSpPr/>
                <p:nvPr/>
              </p:nvSpPr>
              <p:spPr>
                <a:xfrm>
                  <a:off x="4146549" y="1981678"/>
                  <a:ext cx="2063750" cy="1291987"/>
                </a:xfrm>
                <a:custGeom>
                  <a:avLst/>
                  <a:gdLst>
                    <a:gd name="connsiteX0" fmla="*/ 1829196 w 2063750"/>
                    <a:gd name="connsiteY0" fmla="*/ 890189 h 1291987"/>
                    <a:gd name="connsiteX1" fmla="*/ 1802927 w 2063750"/>
                    <a:gd name="connsiteY1" fmla="*/ 1235390 h 1291987"/>
                    <a:gd name="connsiteX2" fmla="*/ 1847876 w 2063750"/>
                    <a:gd name="connsiteY2" fmla="*/ 1235390 h 1291987"/>
                    <a:gd name="connsiteX3" fmla="*/ 1897551 w 2063750"/>
                    <a:gd name="connsiteY3" fmla="*/ 890189 h 1291987"/>
                    <a:gd name="connsiteX4" fmla="*/ 1697268 w 2063750"/>
                    <a:gd name="connsiteY4" fmla="*/ 890189 h 1291987"/>
                    <a:gd name="connsiteX5" fmla="*/ 1669207 w 2063750"/>
                    <a:gd name="connsiteY5" fmla="*/ 1235390 h 1291987"/>
                    <a:gd name="connsiteX6" fmla="*/ 1757595 w 2063750"/>
                    <a:gd name="connsiteY6" fmla="*/ 1235390 h 1291987"/>
                    <a:gd name="connsiteX7" fmla="*/ 1783864 w 2063750"/>
                    <a:gd name="connsiteY7" fmla="*/ 890189 h 1291987"/>
                    <a:gd name="connsiteX8" fmla="*/ 1565273 w 2063750"/>
                    <a:gd name="connsiteY8" fmla="*/ 890189 h 1291987"/>
                    <a:gd name="connsiteX9" fmla="*/ 1544518 w 2063750"/>
                    <a:gd name="connsiteY9" fmla="*/ 1235390 h 1291987"/>
                    <a:gd name="connsiteX10" fmla="*/ 1627779 w 2063750"/>
                    <a:gd name="connsiteY10" fmla="*/ 1235390 h 1291987"/>
                    <a:gd name="connsiteX11" fmla="*/ 1652325 w 2063750"/>
                    <a:gd name="connsiteY11" fmla="*/ 890189 h 1291987"/>
                    <a:gd name="connsiteX12" fmla="*/ 1437174 w 2063750"/>
                    <a:gd name="connsiteY12" fmla="*/ 890189 h 1291987"/>
                    <a:gd name="connsiteX13" fmla="*/ 1419659 w 2063750"/>
                    <a:gd name="connsiteY13" fmla="*/ 1235390 h 1291987"/>
                    <a:gd name="connsiteX14" fmla="*/ 1506316 w 2063750"/>
                    <a:gd name="connsiteY14" fmla="*/ 1235390 h 1291987"/>
                    <a:gd name="connsiteX15" fmla="*/ 1523830 w 2063750"/>
                    <a:gd name="connsiteY15" fmla="*/ 890189 h 1291987"/>
                    <a:gd name="connsiteX16" fmla="*/ 1309226 w 2063750"/>
                    <a:gd name="connsiteY16" fmla="*/ 890189 h 1291987"/>
                    <a:gd name="connsiteX17" fmla="*/ 1299796 w 2063750"/>
                    <a:gd name="connsiteY17" fmla="*/ 1235390 h 1291987"/>
                    <a:gd name="connsiteX18" fmla="*/ 1381101 w 2063750"/>
                    <a:gd name="connsiteY18" fmla="*/ 1235390 h 1291987"/>
                    <a:gd name="connsiteX19" fmla="*/ 1395345 w 2063750"/>
                    <a:gd name="connsiteY19" fmla="*/ 890189 h 1291987"/>
                    <a:gd name="connsiteX20" fmla="*/ 1182655 w 2063750"/>
                    <a:gd name="connsiteY20" fmla="*/ 890189 h 1291987"/>
                    <a:gd name="connsiteX21" fmla="*/ 1177576 w 2063750"/>
                    <a:gd name="connsiteY21" fmla="*/ 1235390 h 1291987"/>
                    <a:gd name="connsiteX22" fmla="*/ 1264588 w 2063750"/>
                    <a:gd name="connsiteY22" fmla="*/ 1235390 h 1291987"/>
                    <a:gd name="connsiteX23" fmla="*/ 1271031 w 2063750"/>
                    <a:gd name="connsiteY23" fmla="*/ 890189 h 1291987"/>
                    <a:gd name="connsiteX24" fmla="*/ 1056396 w 2063750"/>
                    <a:gd name="connsiteY24" fmla="*/ 890189 h 1291987"/>
                    <a:gd name="connsiteX25" fmla="*/ 1056396 w 2063750"/>
                    <a:gd name="connsiteY25" fmla="*/ 1235390 h 1291987"/>
                    <a:gd name="connsiteX26" fmla="*/ 1140601 w 2063750"/>
                    <a:gd name="connsiteY26" fmla="*/ 1235390 h 1291987"/>
                    <a:gd name="connsiteX27" fmla="*/ 1142543 w 2063750"/>
                    <a:gd name="connsiteY27" fmla="*/ 890189 h 1291987"/>
                    <a:gd name="connsiteX28" fmla="*/ 922626 w 2063750"/>
                    <a:gd name="connsiteY28" fmla="*/ 890189 h 1291987"/>
                    <a:gd name="connsiteX29" fmla="*/ 924568 w 2063750"/>
                    <a:gd name="connsiteY29" fmla="*/ 1235390 h 1291987"/>
                    <a:gd name="connsiteX30" fmla="*/ 1010677 w 2063750"/>
                    <a:gd name="connsiteY30" fmla="*/ 1235390 h 1291987"/>
                    <a:gd name="connsiteX31" fmla="*/ 1010677 w 2063750"/>
                    <a:gd name="connsiteY31" fmla="*/ 890189 h 1291987"/>
                    <a:gd name="connsiteX32" fmla="*/ 796906 w 2063750"/>
                    <a:gd name="connsiteY32" fmla="*/ 890189 h 1291987"/>
                    <a:gd name="connsiteX33" fmla="*/ 803349 w 2063750"/>
                    <a:gd name="connsiteY33" fmla="*/ 1235390 h 1291987"/>
                    <a:gd name="connsiteX34" fmla="*/ 887593 w 2063750"/>
                    <a:gd name="connsiteY34" fmla="*/ 1235390 h 1291987"/>
                    <a:gd name="connsiteX35" fmla="*/ 882514 w 2063750"/>
                    <a:gd name="connsiteY35" fmla="*/ 890189 h 1291987"/>
                    <a:gd name="connsiteX36" fmla="*/ 672677 w 2063750"/>
                    <a:gd name="connsiteY36" fmla="*/ 890189 h 1291987"/>
                    <a:gd name="connsiteX37" fmla="*/ 686921 w 2063750"/>
                    <a:gd name="connsiteY37" fmla="*/ 1235390 h 1291987"/>
                    <a:gd name="connsiteX38" fmla="*/ 768141 w 2063750"/>
                    <a:gd name="connsiteY38" fmla="*/ 1235390 h 1291987"/>
                    <a:gd name="connsiteX39" fmla="*/ 758711 w 2063750"/>
                    <a:gd name="connsiteY39" fmla="*/ 890189 h 1291987"/>
                    <a:gd name="connsiteX40" fmla="*/ 549135 w 2063750"/>
                    <a:gd name="connsiteY40" fmla="*/ 890189 h 1291987"/>
                    <a:gd name="connsiteX41" fmla="*/ 566649 w 2063750"/>
                    <a:gd name="connsiteY41" fmla="*/ 1235390 h 1291987"/>
                    <a:gd name="connsiteX42" fmla="*/ 648363 w 2063750"/>
                    <a:gd name="connsiteY42" fmla="*/ 1235390 h 1291987"/>
                    <a:gd name="connsiteX43" fmla="*/ 630848 w 2063750"/>
                    <a:gd name="connsiteY43" fmla="*/ 890189 h 1291987"/>
                    <a:gd name="connsiteX44" fmla="*/ 420950 w 2063750"/>
                    <a:gd name="connsiteY44" fmla="*/ 890189 h 1291987"/>
                    <a:gd name="connsiteX45" fmla="*/ 445495 w 2063750"/>
                    <a:gd name="connsiteY45" fmla="*/ 1235390 h 1291987"/>
                    <a:gd name="connsiteX46" fmla="*/ 528447 w 2063750"/>
                    <a:gd name="connsiteY46" fmla="*/ 1235390 h 1291987"/>
                    <a:gd name="connsiteX47" fmla="*/ 507692 w 2063750"/>
                    <a:gd name="connsiteY47" fmla="*/ 890189 h 1291987"/>
                    <a:gd name="connsiteX48" fmla="*/ 279884 w 2063750"/>
                    <a:gd name="connsiteY48" fmla="*/ 890189 h 1291987"/>
                    <a:gd name="connsiteX49" fmla="*/ 306153 w 2063750"/>
                    <a:gd name="connsiteY49" fmla="*/ 1235390 h 1291987"/>
                    <a:gd name="connsiteX50" fmla="*/ 404067 w 2063750"/>
                    <a:gd name="connsiteY50" fmla="*/ 1235390 h 1291987"/>
                    <a:gd name="connsiteX51" fmla="*/ 376006 w 2063750"/>
                    <a:gd name="connsiteY51" fmla="*/ 890189 h 1291987"/>
                    <a:gd name="connsiteX52" fmla="*/ 166198 w 2063750"/>
                    <a:gd name="connsiteY52" fmla="*/ 890189 h 1291987"/>
                    <a:gd name="connsiteX53" fmla="*/ 215872 w 2063750"/>
                    <a:gd name="connsiteY53" fmla="*/ 1235390 h 1291987"/>
                    <a:gd name="connsiteX54" fmla="*/ 260820 w 2063750"/>
                    <a:gd name="connsiteY54" fmla="*/ 1235390 h 1291987"/>
                    <a:gd name="connsiteX55" fmla="*/ 234552 w 2063750"/>
                    <a:gd name="connsiteY55" fmla="*/ 890189 h 1291987"/>
                    <a:gd name="connsiteX56" fmla="*/ 1861752 w 2063750"/>
                    <a:gd name="connsiteY56" fmla="*/ 462358 h 1291987"/>
                    <a:gd name="connsiteX57" fmla="*/ 1834094 w 2063750"/>
                    <a:gd name="connsiteY57" fmla="*/ 825816 h 1291987"/>
                    <a:gd name="connsiteX58" fmla="*/ 1906814 w 2063750"/>
                    <a:gd name="connsiteY58" fmla="*/ 825816 h 1291987"/>
                    <a:gd name="connsiteX59" fmla="*/ 1959116 w 2063750"/>
                    <a:gd name="connsiteY59" fmla="*/ 462358 h 1291987"/>
                    <a:gd name="connsiteX60" fmla="*/ 1732045 w 2063750"/>
                    <a:gd name="connsiteY60" fmla="*/ 462358 h 1291987"/>
                    <a:gd name="connsiteX61" fmla="*/ 1702500 w 2063750"/>
                    <a:gd name="connsiteY61" fmla="*/ 825816 h 1291987"/>
                    <a:gd name="connsiteX62" fmla="*/ 1788762 w 2063750"/>
                    <a:gd name="connsiteY62" fmla="*/ 825816 h 1291987"/>
                    <a:gd name="connsiteX63" fmla="*/ 1816420 w 2063750"/>
                    <a:gd name="connsiteY63" fmla="*/ 462358 h 1291987"/>
                    <a:gd name="connsiteX64" fmla="*/ 1590996 w 2063750"/>
                    <a:gd name="connsiteY64" fmla="*/ 462358 h 1291987"/>
                    <a:gd name="connsiteX65" fmla="*/ 1569143 w 2063750"/>
                    <a:gd name="connsiteY65" fmla="*/ 825816 h 1291987"/>
                    <a:gd name="connsiteX66" fmla="*/ 1656902 w 2063750"/>
                    <a:gd name="connsiteY66" fmla="*/ 825816 h 1291987"/>
                    <a:gd name="connsiteX67" fmla="*/ 1682746 w 2063750"/>
                    <a:gd name="connsiteY67" fmla="*/ 462358 h 1291987"/>
                    <a:gd name="connsiteX68" fmla="*/ 1458881 w 2063750"/>
                    <a:gd name="connsiteY68" fmla="*/ 462358 h 1291987"/>
                    <a:gd name="connsiteX69" fmla="*/ 1440440 w 2063750"/>
                    <a:gd name="connsiteY69" fmla="*/ 825816 h 1291987"/>
                    <a:gd name="connsiteX70" fmla="*/ 1527096 w 2063750"/>
                    <a:gd name="connsiteY70" fmla="*/ 825816 h 1291987"/>
                    <a:gd name="connsiteX71" fmla="*/ 1545536 w 2063750"/>
                    <a:gd name="connsiteY71" fmla="*/ 462358 h 1291987"/>
                    <a:gd name="connsiteX72" fmla="*/ 1320913 w 2063750"/>
                    <a:gd name="connsiteY72" fmla="*/ 462358 h 1291987"/>
                    <a:gd name="connsiteX73" fmla="*/ 1310984 w 2063750"/>
                    <a:gd name="connsiteY73" fmla="*/ 825816 h 1291987"/>
                    <a:gd name="connsiteX74" fmla="*/ 1398001 w 2063750"/>
                    <a:gd name="connsiteY74" fmla="*/ 825816 h 1291987"/>
                    <a:gd name="connsiteX75" fmla="*/ 1412998 w 2063750"/>
                    <a:gd name="connsiteY75" fmla="*/ 462358 h 1291987"/>
                    <a:gd name="connsiteX76" fmla="*/ 1188950 w 2063750"/>
                    <a:gd name="connsiteY76" fmla="*/ 462358 h 1291987"/>
                    <a:gd name="connsiteX77" fmla="*/ 1183602 w 2063750"/>
                    <a:gd name="connsiteY77" fmla="*/ 825816 h 1291987"/>
                    <a:gd name="connsiteX78" fmla="*/ 1272233 w 2063750"/>
                    <a:gd name="connsiteY78" fmla="*/ 825816 h 1291987"/>
                    <a:gd name="connsiteX79" fmla="*/ 1279016 w 2063750"/>
                    <a:gd name="connsiteY79" fmla="*/ 462358 h 1291987"/>
                    <a:gd name="connsiteX80" fmla="*/ 1056396 w 2063750"/>
                    <a:gd name="connsiteY80" fmla="*/ 462358 h 1291987"/>
                    <a:gd name="connsiteX81" fmla="*/ 1056396 w 2063750"/>
                    <a:gd name="connsiteY81" fmla="*/ 825816 h 1291987"/>
                    <a:gd name="connsiteX82" fmla="*/ 1142905 w 2063750"/>
                    <a:gd name="connsiteY82" fmla="*/ 825816 h 1291987"/>
                    <a:gd name="connsiteX83" fmla="*/ 1144950 w 2063750"/>
                    <a:gd name="connsiteY83" fmla="*/ 462358 h 1291987"/>
                    <a:gd name="connsiteX84" fmla="*/ 920219 w 2063750"/>
                    <a:gd name="connsiteY84" fmla="*/ 462358 h 1291987"/>
                    <a:gd name="connsiteX85" fmla="*/ 922264 w 2063750"/>
                    <a:gd name="connsiteY85" fmla="*/ 825816 h 1291987"/>
                    <a:gd name="connsiteX86" fmla="*/ 1010677 w 2063750"/>
                    <a:gd name="connsiteY86" fmla="*/ 825816 h 1291987"/>
                    <a:gd name="connsiteX87" fmla="*/ 1010677 w 2063750"/>
                    <a:gd name="connsiteY87" fmla="*/ 462358 h 1291987"/>
                    <a:gd name="connsiteX88" fmla="*/ 788921 w 2063750"/>
                    <a:gd name="connsiteY88" fmla="*/ 462358 h 1291987"/>
                    <a:gd name="connsiteX89" fmla="*/ 795705 w 2063750"/>
                    <a:gd name="connsiteY89" fmla="*/ 825816 h 1291987"/>
                    <a:gd name="connsiteX90" fmla="*/ 881567 w 2063750"/>
                    <a:gd name="connsiteY90" fmla="*/ 825816 h 1291987"/>
                    <a:gd name="connsiteX91" fmla="*/ 876219 w 2063750"/>
                    <a:gd name="connsiteY91" fmla="*/ 462358 h 1291987"/>
                    <a:gd name="connsiteX92" fmla="*/ 655024 w 2063750"/>
                    <a:gd name="connsiteY92" fmla="*/ 462358 h 1291987"/>
                    <a:gd name="connsiteX93" fmla="*/ 670021 w 2063750"/>
                    <a:gd name="connsiteY93" fmla="*/ 825816 h 1291987"/>
                    <a:gd name="connsiteX94" fmla="*/ 756953 w 2063750"/>
                    <a:gd name="connsiteY94" fmla="*/ 825816 h 1291987"/>
                    <a:gd name="connsiteX95" fmla="*/ 747024 w 2063750"/>
                    <a:gd name="connsiteY95" fmla="*/ 462358 h 1291987"/>
                    <a:gd name="connsiteX96" fmla="*/ 527430 w 2063750"/>
                    <a:gd name="connsiteY96" fmla="*/ 462358 h 1291987"/>
                    <a:gd name="connsiteX97" fmla="*/ 545869 w 2063750"/>
                    <a:gd name="connsiteY97" fmla="*/ 825816 h 1291987"/>
                    <a:gd name="connsiteX98" fmla="*/ 627582 w 2063750"/>
                    <a:gd name="connsiteY98" fmla="*/ 825816 h 1291987"/>
                    <a:gd name="connsiteX99" fmla="*/ 609141 w 2063750"/>
                    <a:gd name="connsiteY99" fmla="*/ 462358 h 1291987"/>
                    <a:gd name="connsiteX100" fmla="*/ 390529 w 2063750"/>
                    <a:gd name="connsiteY100" fmla="*/ 462358 h 1291987"/>
                    <a:gd name="connsiteX101" fmla="*/ 416372 w 2063750"/>
                    <a:gd name="connsiteY101" fmla="*/ 825816 h 1291987"/>
                    <a:gd name="connsiteX102" fmla="*/ 503822 w 2063750"/>
                    <a:gd name="connsiteY102" fmla="*/ 825816 h 1291987"/>
                    <a:gd name="connsiteX103" fmla="*/ 481969 w 2063750"/>
                    <a:gd name="connsiteY103" fmla="*/ 462358 h 1291987"/>
                    <a:gd name="connsiteX104" fmla="*/ 247329 w 2063750"/>
                    <a:gd name="connsiteY104" fmla="*/ 462358 h 1291987"/>
                    <a:gd name="connsiteX105" fmla="*/ 274986 w 2063750"/>
                    <a:gd name="connsiteY105" fmla="*/ 825816 h 1291987"/>
                    <a:gd name="connsiteX106" fmla="*/ 370774 w 2063750"/>
                    <a:gd name="connsiteY106" fmla="*/ 825816 h 1291987"/>
                    <a:gd name="connsiteX107" fmla="*/ 341229 w 2063750"/>
                    <a:gd name="connsiteY107" fmla="*/ 462358 h 1291987"/>
                    <a:gd name="connsiteX108" fmla="*/ 104632 w 2063750"/>
                    <a:gd name="connsiteY108" fmla="*/ 462358 h 1291987"/>
                    <a:gd name="connsiteX109" fmla="*/ 156934 w 2063750"/>
                    <a:gd name="connsiteY109" fmla="*/ 825816 h 1291987"/>
                    <a:gd name="connsiteX110" fmla="*/ 229653 w 2063750"/>
                    <a:gd name="connsiteY110" fmla="*/ 825816 h 1291987"/>
                    <a:gd name="connsiteX111" fmla="*/ 201996 w 2063750"/>
                    <a:gd name="connsiteY111" fmla="*/ 462358 h 1291987"/>
                    <a:gd name="connsiteX112" fmla="*/ 0 w 2063750"/>
                    <a:gd name="connsiteY112" fmla="*/ 0 h 1291987"/>
                    <a:gd name="connsiteX113" fmla="*/ 38099 w 2063750"/>
                    <a:gd name="connsiteY113" fmla="*/ 0 h 1291987"/>
                    <a:gd name="connsiteX114" fmla="*/ 95940 w 2063750"/>
                    <a:gd name="connsiteY114" fmla="*/ 401953 h 1291987"/>
                    <a:gd name="connsiteX115" fmla="*/ 197399 w 2063750"/>
                    <a:gd name="connsiteY115" fmla="*/ 401953 h 1291987"/>
                    <a:gd name="connsiteX116" fmla="*/ 168635 w 2063750"/>
                    <a:gd name="connsiteY116" fmla="*/ 23944 h 1291987"/>
                    <a:gd name="connsiteX117" fmla="*/ 213967 w 2063750"/>
                    <a:gd name="connsiteY117" fmla="*/ 23944 h 1291987"/>
                    <a:gd name="connsiteX118" fmla="*/ 242732 w 2063750"/>
                    <a:gd name="connsiteY118" fmla="*/ 401953 h 1291987"/>
                    <a:gd name="connsiteX119" fmla="*/ 336319 w 2063750"/>
                    <a:gd name="connsiteY119" fmla="*/ 401953 h 1291987"/>
                    <a:gd name="connsiteX120" fmla="*/ 305592 w 2063750"/>
                    <a:gd name="connsiteY120" fmla="*/ 23946 h 1291987"/>
                    <a:gd name="connsiteX121" fmla="*/ 359355 w 2063750"/>
                    <a:gd name="connsiteY121" fmla="*/ 23946 h 1291987"/>
                    <a:gd name="connsiteX122" fmla="*/ 386233 w 2063750"/>
                    <a:gd name="connsiteY122" fmla="*/ 401953 h 1291987"/>
                    <a:gd name="connsiteX123" fmla="*/ 478337 w 2063750"/>
                    <a:gd name="connsiteY123" fmla="*/ 401953 h 1291987"/>
                    <a:gd name="connsiteX124" fmla="*/ 455610 w 2063750"/>
                    <a:gd name="connsiteY124" fmla="*/ 23946 h 1291987"/>
                    <a:gd name="connsiteX125" fmla="*/ 505187 w 2063750"/>
                    <a:gd name="connsiteY125" fmla="*/ 23946 h 1291987"/>
                    <a:gd name="connsiteX126" fmla="*/ 524365 w 2063750"/>
                    <a:gd name="connsiteY126" fmla="*/ 401953 h 1291987"/>
                    <a:gd name="connsiteX127" fmla="*/ 606076 w 2063750"/>
                    <a:gd name="connsiteY127" fmla="*/ 401953 h 1291987"/>
                    <a:gd name="connsiteX128" fmla="*/ 586897 w 2063750"/>
                    <a:gd name="connsiteY128" fmla="*/ 23945 h 1291987"/>
                    <a:gd name="connsiteX129" fmla="*/ 636934 w 2063750"/>
                    <a:gd name="connsiteY129" fmla="*/ 23945 h 1291987"/>
                    <a:gd name="connsiteX130" fmla="*/ 652531 w 2063750"/>
                    <a:gd name="connsiteY130" fmla="*/ 401953 h 1291987"/>
                    <a:gd name="connsiteX131" fmla="*/ 745374 w 2063750"/>
                    <a:gd name="connsiteY131" fmla="*/ 401953 h 1291987"/>
                    <a:gd name="connsiteX132" fmla="*/ 735048 w 2063750"/>
                    <a:gd name="connsiteY132" fmla="*/ 23946 h 1291987"/>
                    <a:gd name="connsiteX133" fmla="*/ 780739 w 2063750"/>
                    <a:gd name="connsiteY133" fmla="*/ 23946 h 1291987"/>
                    <a:gd name="connsiteX134" fmla="*/ 787794 w 2063750"/>
                    <a:gd name="connsiteY134" fmla="*/ 401953 h 1291987"/>
                    <a:gd name="connsiteX135" fmla="*/ 875330 w 2063750"/>
                    <a:gd name="connsiteY135" fmla="*/ 401953 h 1291987"/>
                    <a:gd name="connsiteX136" fmla="*/ 869769 w 2063750"/>
                    <a:gd name="connsiteY136" fmla="*/ 23947 h 1291987"/>
                    <a:gd name="connsiteX137" fmla="*/ 917753 w 2063750"/>
                    <a:gd name="connsiteY137" fmla="*/ 23947 h 1291987"/>
                    <a:gd name="connsiteX138" fmla="*/ 919880 w 2063750"/>
                    <a:gd name="connsiteY138" fmla="*/ 401953 h 1291987"/>
                    <a:gd name="connsiteX139" fmla="*/ 1010677 w 2063750"/>
                    <a:gd name="connsiteY139" fmla="*/ 401953 h 1291987"/>
                    <a:gd name="connsiteX140" fmla="*/ 1010677 w 2063750"/>
                    <a:gd name="connsiteY140" fmla="*/ 7618 h 1291987"/>
                    <a:gd name="connsiteX141" fmla="*/ 1056396 w 2063750"/>
                    <a:gd name="connsiteY141" fmla="*/ 7618 h 1291987"/>
                    <a:gd name="connsiteX142" fmla="*/ 1056396 w 2063750"/>
                    <a:gd name="connsiteY142" fmla="*/ 401953 h 1291987"/>
                    <a:gd name="connsiteX143" fmla="*/ 1145290 w 2063750"/>
                    <a:gd name="connsiteY143" fmla="*/ 401953 h 1291987"/>
                    <a:gd name="connsiteX144" fmla="*/ 1147416 w 2063750"/>
                    <a:gd name="connsiteY144" fmla="*/ 23947 h 1291987"/>
                    <a:gd name="connsiteX145" fmla="*/ 1195400 w 2063750"/>
                    <a:gd name="connsiteY145" fmla="*/ 23947 h 1291987"/>
                    <a:gd name="connsiteX146" fmla="*/ 1189839 w 2063750"/>
                    <a:gd name="connsiteY146" fmla="*/ 401953 h 1291987"/>
                    <a:gd name="connsiteX147" fmla="*/ 1280144 w 2063750"/>
                    <a:gd name="connsiteY147" fmla="*/ 401953 h 1291987"/>
                    <a:gd name="connsiteX148" fmla="*/ 1287199 w 2063750"/>
                    <a:gd name="connsiteY148" fmla="*/ 23946 h 1291987"/>
                    <a:gd name="connsiteX149" fmla="*/ 1332889 w 2063750"/>
                    <a:gd name="connsiteY149" fmla="*/ 23946 h 1291987"/>
                    <a:gd name="connsiteX150" fmla="*/ 1322563 w 2063750"/>
                    <a:gd name="connsiteY150" fmla="*/ 401953 h 1291987"/>
                    <a:gd name="connsiteX151" fmla="*/ 1415491 w 2063750"/>
                    <a:gd name="connsiteY151" fmla="*/ 401953 h 1291987"/>
                    <a:gd name="connsiteX152" fmla="*/ 1431088 w 2063750"/>
                    <a:gd name="connsiteY152" fmla="*/ 23945 h 1291987"/>
                    <a:gd name="connsiteX153" fmla="*/ 1481125 w 2063750"/>
                    <a:gd name="connsiteY153" fmla="*/ 23945 h 1291987"/>
                    <a:gd name="connsiteX154" fmla="*/ 1461946 w 2063750"/>
                    <a:gd name="connsiteY154" fmla="*/ 401953 h 1291987"/>
                    <a:gd name="connsiteX155" fmla="*/ 1548601 w 2063750"/>
                    <a:gd name="connsiteY155" fmla="*/ 401953 h 1291987"/>
                    <a:gd name="connsiteX156" fmla="*/ 1567779 w 2063750"/>
                    <a:gd name="connsiteY156" fmla="*/ 23946 h 1291987"/>
                    <a:gd name="connsiteX157" fmla="*/ 1617355 w 2063750"/>
                    <a:gd name="connsiteY157" fmla="*/ 23946 h 1291987"/>
                    <a:gd name="connsiteX158" fmla="*/ 1594628 w 2063750"/>
                    <a:gd name="connsiteY158" fmla="*/ 401953 h 1291987"/>
                    <a:gd name="connsiteX159" fmla="*/ 1687041 w 2063750"/>
                    <a:gd name="connsiteY159" fmla="*/ 401953 h 1291987"/>
                    <a:gd name="connsiteX160" fmla="*/ 1713919 w 2063750"/>
                    <a:gd name="connsiteY160" fmla="*/ 23946 h 1291987"/>
                    <a:gd name="connsiteX161" fmla="*/ 1767682 w 2063750"/>
                    <a:gd name="connsiteY161" fmla="*/ 23946 h 1291987"/>
                    <a:gd name="connsiteX162" fmla="*/ 1736955 w 2063750"/>
                    <a:gd name="connsiteY162" fmla="*/ 401953 h 1291987"/>
                    <a:gd name="connsiteX163" fmla="*/ 1821016 w 2063750"/>
                    <a:gd name="connsiteY163" fmla="*/ 401953 h 1291987"/>
                    <a:gd name="connsiteX164" fmla="*/ 1849781 w 2063750"/>
                    <a:gd name="connsiteY164" fmla="*/ 23945 h 1291987"/>
                    <a:gd name="connsiteX165" fmla="*/ 1895113 w 2063750"/>
                    <a:gd name="connsiteY165" fmla="*/ 23945 h 1291987"/>
                    <a:gd name="connsiteX166" fmla="*/ 1866348 w 2063750"/>
                    <a:gd name="connsiteY166" fmla="*/ 401953 h 1291987"/>
                    <a:gd name="connsiteX167" fmla="*/ 1967808 w 2063750"/>
                    <a:gd name="connsiteY167" fmla="*/ 401953 h 1291987"/>
                    <a:gd name="connsiteX168" fmla="*/ 2025649 w 2063750"/>
                    <a:gd name="connsiteY168" fmla="*/ 0 h 1291987"/>
                    <a:gd name="connsiteX169" fmla="*/ 2063750 w 2063750"/>
                    <a:gd name="connsiteY169" fmla="*/ 0 h 1291987"/>
                    <a:gd name="connsiteX170" fmla="*/ 1885331 w 2063750"/>
                    <a:gd name="connsiteY170" fmla="*/ 1239878 h 1291987"/>
                    <a:gd name="connsiteX171" fmla="*/ 1886347 w 2063750"/>
                    <a:gd name="connsiteY171" fmla="*/ 1240894 h 1291987"/>
                    <a:gd name="connsiteX172" fmla="*/ 1886347 w 2063750"/>
                    <a:gd name="connsiteY172" fmla="*/ 1262678 h 1291987"/>
                    <a:gd name="connsiteX173" fmla="*/ 1857038 w 2063750"/>
                    <a:gd name="connsiteY173" fmla="*/ 1291987 h 1291987"/>
                    <a:gd name="connsiteX174" fmla="*/ 206710 w 2063750"/>
                    <a:gd name="connsiteY174" fmla="*/ 1291987 h 1291987"/>
                    <a:gd name="connsiteX175" fmla="*/ 177401 w 2063750"/>
                    <a:gd name="connsiteY175" fmla="*/ 1262678 h 1291987"/>
                    <a:gd name="connsiteX176" fmla="*/ 177401 w 2063750"/>
                    <a:gd name="connsiteY176" fmla="*/ 1240894 h 1291987"/>
                    <a:gd name="connsiteX177" fmla="*/ 178419 w 2063750"/>
                    <a:gd name="connsiteY177" fmla="*/ 1239877 h 12919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</a:cxnLst>
                  <a:rect l="l" t="t" r="r" b="b"/>
                  <a:pathLst>
                    <a:path w="2063750" h="1291987">
                      <a:moveTo>
                        <a:pt x="1829196" y="890189"/>
                      </a:moveTo>
                      <a:lnTo>
                        <a:pt x="1802927" y="1235390"/>
                      </a:lnTo>
                      <a:lnTo>
                        <a:pt x="1847876" y="1235390"/>
                      </a:lnTo>
                      <a:lnTo>
                        <a:pt x="1897551" y="890189"/>
                      </a:lnTo>
                      <a:close/>
                      <a:moveTo>
                        <a:pt x="1697268" y="890189"/>
                      </a:moveTo>
                      <a:lnTo>
                        <a:pt x="1669207" y="1235390"/>
                      </a:lnTo>
                      <a:lnTo>
                        <a:pt x="1757595" y="1235390"/>
                      </a:lnTo>
                      <a:lnTo>
                        <a:pt x="1783864" y="890189"/>
                      </a:lnTo>
                      <a:close/>
                      <a:moveTo>
                        <a:pt x="1565273" y="890189"/>
                      </a:moveTo>
                      <a:lnTo>
                        <a:pt x="1544518" y="1235390"/>
                      </a:lnTo>
                      <a:lnTo>
                        <a:pt x="1627779" y="1235390"/>
                      </a:lnTo>
                      <a:lnTo>
                        <a:pt x="1652325" y="890189"/>
                      </a:lnTo>
                      <a:close/>
                      <a:moveTo>
                        <a:pt x="1437174" y="890189"/>
                      </a:moveTo>
                      <a:lnTo>
                        <a:pt x="1419659" y="1235390"/>
                      </a:lnTo>
                      <a:lnTo>
                        <a:pt x="1506316" y="1235390"/>
                      </a:lnTo>
                      <a:lnTo>
                        <a:pt x="1523830" y="890189"/>
                      </a:lnTo>
                      <a:close/>
                      <a:moveTo>
                        <a:pt x="1309226" y="890189"/>
                      </a:moveTo>
                      <a:lnTo>
                        <a:pt x="1299796" y="1235390"/>
                      </a:lnTo>
                      <a:lnTo>
                        <a:pt x="1381101" y="1235390"/>
                      </a:lnTo>
                      <a:lnTo>
                        <a:pt x="1395345" y="890189"/>
                      </a:lnTo>
                      <a:close/>
                      <a:moveTo>
                        <a:pt x="1182655" y="890189"/>
                      </a:moveTo>
                      <a:lnTo>
                        <a:pt x="1177576" y="1235390"/>
                      </a:lnTo>
                      <a:lnTo>
                        <a:pt x="1264588" y="1235390"/>
                      </a:lnTo>
                      <a:lnTo>
                        <a:pt x="1271031" y="890189"/>
                      </a:lnTo>
                      <a:close/>
                      <a:moveTo>
                        <a:pt x="1056396" y="890189"/>
                      </a:moveTo>
                      <a:lnTo>
                        <a:pt x="1056396" y="1235390"/>
                      </a:lnTo>
                      <a:lnTo>
                        <a:pt x="1140601" y="1235390"/>
                      </a:lnTo>
                      <a:lnTo>
                        <a:pt x="1142543" y="890189"/>
                      </a:lnTo>
                      <a:close/>
                      <a:moveTo>
                        <a:pt x="922626" y="890189"/>
                      </a:moveTo>
                      <a:lnTo>
                        <a:pt x="924568" y="1235390"/>
                      </a:lnTo>
                      <a:lnTo>
                        <a:pt x="1010677" y="1235390"/>
                      </a:lnTo>
                      <a:lnTo>
                        <a:pt x="1010677" y="890189"/>
                      </a:lnTo>
                      <a:close/>
                      <a:moveTo>
                        <a:pt x="796906" y="890189"/>
                      </a:moveTo>
                      <a:lnTo>
                        <a:pt x="803349" y="1235390"/>
                      </a:lnTo>
                      <a:lnTo>
                        <a:pt x="887593" y="1235390"/>
                      </a:lnTo>
                      <a:lnTo>
                        <a:pt x="882514" y="890189"/>
                      </a:lnTo>
                      <a:close/>
                      <a:moveTo>
                        <a:pt x="672677" y="890189"/>
                      </a:moveTo>
                      <a:lnTo>
                        <a:pt x="686921" y="1235390"/>
                      </a:lnTo>
                      <a:lnTo>
                        <a:pt x="768141" y="1235390"/>
                      </a:lnTo>
                      <a:lnTo>
                        <a:pt x="758711" y="890189"/>
                      </a:lnTo>
                      <a:close/>
                      <a:moveTo>
                        <a:pt x="549135" y="890189"/>
                      </a:moveTo>
                      <a:lnTo>
                        <a:pt x="566649" y="1235390"/>
                      </a:lnTo>
                      <a:lnTo>
                        <a:pt x="648363" y="1235390"/>
                      </a:lnTo>
                      <a:lnTo>
                        <a:pt x="630848" y="890189"/>
                      </a:lnTo>
                      <a:close/>
                      <a:moveTo>
                        <a:pt x="420950" y="890189"/>
                      </a:moveTo>
                      <a:lnTo>
                        <a:pt x="445495" y="1235390"/>
                      </a:lnTo>
                      <a:lnTo>
                        <a:pt x="528447" y="1235390"/>
                      </a:lnTo>
                      <a:lnTo>
                        <a:pt x="507692" y="890189"/>
                      </a:lnTo>
                      <a:close/>
                      <a:moveTo>
                        <a:pt x="279884" y="890189"/>
                      </a:moveTo>
                      <a:lnTo>
                        <a:pt x="306153" y="1235390"/>
                      </a:lnTo>
                      <a:lnTo>
                        <a:pt x="404067" y="1235390"/>
                      </a:lnTo>
                      <a:lnTo>
                        <a:pt x="376006" y="890189"/>
                      </a:lnTo>
                      <a:close/>
                      <a:moveTo>
                        <a:pt x="166198" y="890189"/>
                      </a:moveTo>
                      <a:lnTo>
                        <a:pt x="215872" y="1235390"/>
                      </a:lnTo>
                      <a:lnTo>
                        <a:pt x="260820" y="1235390"/>
                      </a:lnTo>
                      <a:lnTo>
                        <a:pt x="234552" y="890189"/>
                      </a:lnTo>
                      <a:close/>
                      <a:moveTo>
                        <a:pt x="1861752" y="462358"/>
                      </a:moveTo>
                      <a:lnTo>
                        <a:pt x="1834094" y="825816"/>
                      </a:lnTo>
                      <a:lnTo>
                        <a:pt x="1906814" y="825816"/>
                      </a:lnTo>
                      <a:lnTo>
                        <a:pt x="1959116" y="462358"/>
                      </a:lnTo>
                      <a:close/>
                      <a:moveTo>
                        <a:pt x="1732045" y="462358"/>
                      </a:moveTo>
                      <a:lnTo>
                        <a:pt x="1702500" y="825816"/>
                      </a:lnTo>
                      <a:lnTo>
                        <a:pt x="1788762" y="825816"/>
                      </a:lnTo>
                      <a:lnTo>
                        <a:pt x="1816420" y="462358"/>
                      </a:lnTo>
                      <a:close/>
                      <a:moveTo>
                        <a:pt x="1590996" y="462358"/>
                      </a:moveTo>
                      <a:lnTo>
                        <a:pt x="1569143" y="825816"/>
                      </a:lnTo>
                      <a:lnTo>
                        <a:pt x="1656902" y="825816"/>
                      </a:lnTo>
                      <a:lnTo>
                        <a:pt x="1682746" y="462358"/>
                      </a:lnTo>
                      <a:close/>
                      <a:moveTo>
                        <a:pt x="1458881" y="462358"/>
                      </a:moveTo>
                      <a:lnTo>
                        <a:pt x="1440440" y="825816"/>
                      </a:lnTo>
                      <a:lnTo>
                        <a:pt x="1527096" y="825816"/>
                      </a:lnTo>
                      <a:lnTo>
                        <a:pt x="1545536" y="462358"/>
                      </a:lnTo>
                      <a:close/>
                      <a:moveTo>
                        <a:pt x="1320913" y="462358"/>
                      </a:moveTo>
                      <a:lnTo>
                        <a:pt x="1310984" y="825816"/>
                      </a:lnTo>
                      <a:lnTo>
                        <a:pt x="1398001" y="825816"/>
                      </a:lnTo>
                      <a:lnTo>
                        <a:pt x="1412998" y="462358"/>
                      </a:lnTo>
                      <a:close/>
                      <a:moveTo>
                        <a:pt x="1188950" y="462358"/>
                      </a:moveTo>
                      <a:lnTo>
                        <a:pt x="1183602" y="825816"/>
                      </a:lnTo>
                      <a:lnTo>
                        <a:pt x="1272233" y="825816"/>
                      </a:lnTo>
                      <a:lnTo>
                        <a:pt x="1279016" y="462358"/>
                      </a:lnTo>
                      <a:close/>
                      <a:moveTo>
                        <a:pt x="1056396" y="462358"/>
                      </a:moveTo>
                      <a:lnTo>
                        <a:pt x="1056396" y="825816"/>
                      </a:lnTo>
                      <a:lnTo>
                        <a:pt x="1142905" y="825816"/>
                      </a:lnTo>
                      <a:lnTo>
                        <a:pt x="1144950" y="462358"/>
                      </a:lnTo>
                      <a:close/>
                      <a:moveTo>
                        <a:pt x="920219" y="462358"/>
                      </a:moveTo>
                      <a:lnTo>
                        <a:pt x="922264" y="825816"/>
                      </a:lnTo>
                      <a:lnTo>
                        <a:pt x="1010677" y="825816"/>
                      </a:lnTo>
                      <a:lnTo>
                        <a:pt x="1010677" y="462358"/>
                      </a:lnTo>
                      <a:close/>
                      <a:moveTo>
                        <a:pt x="788921" y="462358"/>
                      </a:moveTo>
                      <a:lnTo>
                        <a:pt x="795705" y="825816"/>
                      </a:lnTo>
                      <a:lnTo>
                        <a:pt x="881567" y="825816"/>
                      </a:lnTo>
                      <a:lnTo>
                        <a:pt x="876219" y="462358"/>
                      </a:lnTo>
                      <a:close/>
                      <a:moveTo>
                        <a:pt x="655024" y="462358"/>
                      </a:moveTo>
                      <a:lnTo>
                        <a:pt x="670021" y="825816"/>
                      </a:lnTo>
                      <a:lnTo>
                        <a:pt x="756953" y="825816"/>
                      </a:lnTo>
                      <a:lnTo>
                        <a:pt x="747024" y="462358"/>
                      </a:lnTo>
                      <a:close/>
                      <a:moveTo>
                        <a:pt x="527430" y="462358"/>
                      </a:moveTo>
                      <a:lnTo>
                        <a:pt x="545869" y="825816"/>
                      </a:lnTo>
                      <a:lnTo>
                        <a:pt x="627582" y="825816"/>
                      </a:lnTo>
                      <a:lnTo>
                        <a:pt x="609141" y="462358"/>
                      </a:lnTo>
                      <a:close/>
                      <a:moveTo>
                        <a:pt x="390529" y="462358"/>
                      </a:moveTo>
                      <a:lnTo>
                        <a:pt x="416372" y="825816"/>
                      </a:lnTo>
                      <a:lnTo>
                        <a:pt x="503822" y="825816"/>
                      </a:lnTo>
                      <a:lnTo>
                        <a:pt x="481969" y="462358"/>
                      </a:lnTo>
                      <a:close/>
                      <a:moveTo>
                        <a:pt x="247329" y="462358"/>
                      </a:moveTo>
                      <a:lnTo>
                        <a:pt x="274986" y="825816"/>
                      </a:lnTo>
                      <a:lnTo>
                        <a:pt x="370774" y="825816"/>
                      </a:lnTo>
                      <a:lnTo>
                        <a:pt x="341229" y="462358"/>
                      </a:lnTo>
                      <a:close/>
                      <a:moveTo>
                        <a:pt x="104632" y="462358"/>
                      </a:moveTo>
                      <a:lnTo>
                        <a:pt x="156934" y="825816"/>
                      </a:lnTo>
                      <a:lnTo>
                        <a:pt x="229653" y="825816"/>
                      </a:lnTo>
                      <a:lnTo>
                        <a:pt x="201996" y="462358"/>
                      </a:lnTo>
                      <a:close/>
                      <a:moveTo>
                        <a:pt x="0" y="0"/>
                      </a:moveTo>
                      <a:lnTo>
                        <a:pt x="38099" y="0"/>
                      </a:lnTo>
                      <a:lnTo>
                        <a:pt x="95940" y="401953"/>
                      </a:lnTo>
                      <a:lnTo>
                        <a:pt x="197399" y="401953"/>
                      </a:lnTo>
                      <a:lnTo>
                        <a:pt x="168635" y="23944"/>
                      </a:lnTo>
                      <a:lnTo>
                        <a:pt x="213967" y="23944"/>
                      </a:lnTo>
                      <a:lnTo>
                        <a:pt x="242732" y="401953"/>
                      </a:lnTo>
                      <a:lnTo>
                        <a:pt x="336319" y="401953"/>
                      </a:lnTo>
                      <a:lnTo>
                        <a:pt x="305592" y="23946"/>
                      </a:lnTo>
                      <a:lnTo>
                        <a:pt x="359355" y="23946"/>
                      </a:lnTo>
                      <a:lnTo>
                        <a:pt x="386233" y="401953"/>
                      </a:lnTo>
                      <a:lnTo>
                        <a:pt x="478337" y="401953"/>
                      </a:lnTo>
                      <a:lnTo>
                        <a:pt x="455610" y="23946"/>
                      </a:lnTo>
                      <a:lnTo>
                        <a:pt x="505187" y="23946"/>
                      </a:lnTo>
                      <a:lnTo>
                        <a:pt x="524365" y="401953"/>
                      </a:lnTo>
                      <a:lnTo>
                        <a:pt x="606076" y="401953"/>
                      </a:lnTo>
                      <a:lnTo>
                        <a:pt x="586897" y="23945"/>
                      </a:lnTo>
                      <a:lnTo>
                        <a:pt x="636934" y="23945"/>
                      </a:lnTo>
                      <a:lnTo>
                        <a:pt x="652531" y="401953"/>
                      </a:lnTo>
                      <a:lnTo>
                        <a:pt x="745374" y="401953"/>
                      </a:lnTo>
                      <a:lnTo>
                        <a:pt x="735048" y="23946"/>
                      </a:lnTo>
                      <a:lnTo>
                        <a:pt x="780739" y="23946"/>
                      </a:lnTo>
                      <a:lnTo>
                        <a:pt x="787794" y="401953"/>
                      </a:lnTo>
                      <a:lnTo>
                        <a:pt x="875330" y="401953"/>
                      </a:lnTo>
                      <a:lnTo>
                        <a:pt x="869769" y="23947"/>
                      </a:lnTo>
                      <a:lnTo>
                        <a:pt x="917753" y="23947"/>
                      </a:lnTo>
                      <a:lnTo>
                        <a:pt x="919880" y="401953"/>
                      </a:lnTo>
                      <a:lnTo>
                        <a:pt x="1010677" y="401953"/>
                      </a:lnTo>
                      <a:lnTo>
                        <a:pt x="1010677" y="7618"/>
                      </a:lnTo>
                      <a:lnTo>
                        <a:pt x="1056396" y="7618"/>
                      </a:lnTo>
                      <a:lnTo>
                        <a:pt x="1056396" y="401953"/>
                      </a:lnTo>
                      <a:lnTo>
                        <a:pt x="1145290" y="401953"/>
                      </a:lnTo>
                      <a:lnTo>
                        <a:pt x="1147416" y="23947"/>
                      </a:lnTo>
                      <a:lnTo>
                        <a:pt x="1195400" y="23947"/>
                      </a:lnTo>
                      <a:lnTo>
                        <a:pt x="1189839" y="401953"/>
                      </a:lnTo>
                      <a:lnTo>
                        <a:pt x="1280144" y="401953"/>
                      </a:lnTo>
                      <a:lnTo>
                        <a:pt x="1287199" y="23946"/>
                      </a:lnTo>
                      <a:lnTo>
                        <a:pt x="1332889" y="23946"/>
                      </a:lnTo>
                      <a:lnTo>
                        <a:pt x="1322563" y="401953"/>
                      </a:lnTo>
                      <a:lnTo>
                        <a:pt x="1415491" y="401953"/>
                      </a:lnTo>
                      <a:lnTo>
                        <a:pt x="1431088" y="23945"/>
                      </a:lnTo>
                      <a:lnTo>
                        <a:pt x="1481125" y="23945"/>
                      </a:lnTo>
                      <a:lnTo>
                        <a:pt x="1461946" y="401953"/>
                      </a:lnTo>
                      <a:lnTo>
                        <a:pt x="1548601" y="401953"/>
                      </a:lnTo>
                      <a:lnTo>
                        <a:pt x="1567779" y="23946"/>
                      </a:lnTo>
                      <a:lnTo>
                        <a:pt x="1617355" y="23946"/>
                      </a:lnTo>
                      <a:lnTo>
                        <a:pt x="1594628" y="401953"/>
                      </a:lnTo>
                      <a:lnTo>
                        <a:pt x="1687041" y="401953"/>
                      </a:lnTo>
                      <a:lnTo>
                        <a:pt x="1713919" y="23946"/>
                      </a:lnTo>
                      <a:lnTo>
                        <a:pt x="1767682" y="23946"/>
                      </a:lnTo>
                      <a:lnTo>
                        <a:pt x="1736955" y="401953"/>
                      </a:lnTo>
                      <a:lnTo>
                        <a:pt x="1821016" y="401953"/>
                      </a:lnTo>
                      <a:lnTo>
                        <a:pt x="1849781" y="23945"/>
                      </a:lnTo>
                      <a:lnTo>
                        <a:pt x="1895113" y="23945"/>
                      </a:lnTo>
                      <a:lnTo>
                        <a:pt x="1866348" y="401953"/>
                      </a:lnTo>
                      <a:lnTo>
                        <a:pt x="1967808" y="401953"/>
                      </a:lnTo>
                      <a:lnTo>
                        <a:pt x="2025649" y="0"/>
                      </a:lnTo>
                      <a:lnTo>
                        <a:pt x="2063750" y="0"/>
                      </a:lnTo>
                      <a:lnTo>
                        <a:pt x="1885331" y="1239878"/>
                      </a:lnTo>
                      <a:lnTo>
                        <a:pt x="1886347" y="1240894"/>
                      </a:lnTo>
                      <a:lnTo>
                        <a:pt x="1886347" y="1262678"/>
                      </a:lnTo>
                      <a:cubicBezTo>
                        <a:pt x="1886347" y="1278865"/>
                        <a:pt x="1873225" y="1291987"/>
                        <a:pt x="1857038" y="1291987"/>
                      </a:cubicBezTo>
                      <a:lnTo>
                        <a:pt x="206710" y="1291987"/>
                      </a:lnTo>
                      <a:cubicBezTo>
                        <a:pt x="190523" y="1291987"/>
                        <a:pt x="177401" y="1278865"/>
                        <a:pt x="177401" y="1262678"/>
                      </a:cubicBezTo>
                      <a:lnTo>
                        <a:pt x="177401" y="1240894"/>
                      </a:lnTo>
                      <a:lnTo>
                        <a:pt x="178419" y="1239877"/>
                      </a:lnTo>
                      <a:close/>
                    </a:path>
                  </a:pathLst>
                </a:cu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311" name="グループ化 1310">
                  <a:extLst>
                    <a:ext uri="{FF2B5EF4-FFF2-40B4-BE49-F238E27FC236}">
                      <a16:creationId xmlns:a16="http://schemas.microsoft.com/office/drawing/2014/main" id="{F8889703-0B4D-4933-889C-8311FAB7C26B}"/>
                    </a:ext>
                  </a:extLst>
                </p:cNvPr>
                <p:cNvGrpSpPr/>
                <p:nvPr/>
              </p:nvGrpSpPr>
              <p:grpSpPr>
                <a:xfrm>
                  <a:off x="4077492" y="1852160"/>
                  <a:ext cx="2196309" cy="164682"/>
                  <a:chOff x="4077492" y="1852160"/>
                  <a:chExt cx="2196309" cy="164682"/>
                </a:xfrm>
                <a:grpFill/>
              </p:grpSpPr>
              <p:grpSp>
                <p:nvGrpSpPr>
                  <p:cNvPr id="1312" name="グループ化 1311">
                    <a:extLst>
                      <a:ext uri="{FF2B5EF4-FFF2-40B4-BE49-F238E27FC236}">
                        <a16:creationId xmlns:a16="http://schemas.microsoft.com/office/drawing/2014/main" id="{9C55AE3D-B913-48FB-8F5C-F260BEEAA3B7}"/>
                      </a:ext>
                    </a:extLst>
                  </p:cNvPr>
                  <p:cNvGrpSpPr/>
                  <p:nvPr/>
                </p:nvGrpSpPr>
                <p:grpSpPr>
                  <a:xfrm>
                    <a:off x="4077492" y="1852160"/>
                    <a:ext cx="848520" cy="129518"/>
                    <a:chOff x="4184649" y="1852160"/>
                    <a:chExt cx="848520" cy="129518"/>
                  </a:xfrm>
                  <a:grpFill/>
                </p:grpSpPr>
                <p:sp>
                  <p:nvSpPr>
                    <p:cNvPr id="1317" name="フリーフォーム: 図形 1316">
                      <a:extLst>
                        <a:ext uri="{FF2B5EF4-FFF2-40B4-BE49-F238E27FC236}">
                          <a16:creationId xmlns:a16="http://schemas.microsoft.com/office/drawing/2014/main" id="{E4F5E5EA-2239-4325-BA03-05270F5B0CE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897439" y="1852160"/>
                      <a:ext cx="135730" cy="129518"/>
                    </a:xfrm>
                    <a:custGeom>
                      <a:avLst/>
                      <a:gdLst>
                        <a:gd name="connsiteX0" fmla="*/ 364332 w 735808"/>
                        <a:gd name="connsiteY0" fmla="*/ 59661 h 702131"/>
                        <a:gd name="connsiteX1" fmla="*/ 180976 w 735808"/>
                        <a:gd name="connsiteY1" fmla="*/ 243017 h 702131"/>
                        <a:gd name="connsiteX2" fmla="*/ 364332 w 735808"/>
                        <a:gd name="connsiteY2" fmla="*/ 426373 h 702131"/>
                        <a:gd name="connsiteX3" fmla="*/ 547688 w 735808"/>
                        <a:gd name="connsiteY3" fmla="*/ 243017 h 702131"/>
                        <a:gd name="connsiteX4" fmla="*/ 364332 w 735808"/>
                        <a:gd name="connsiteY4" fmla="*/ 59661 h 702131"/>
                        <a:gd name="connsiteX5" fmla="*/ 367904 w 735808"/>
                        <a:gd name="connsiteY5" fmla="*/ 0 h 702131"/>
                        <a:gd name="connsiteX6" fmla="*/ 597692 w 735808"/>
                        <a:gd name="connsiteY6" fmla="*/ 141645 h 702131"/>
                        <a:gd name="connsiteX7" fmla="*/ 735808 w 735808"/>
                        <a:gd name="connsiteY7" fmla="*/ 702131 h 702131"/>
                        <a:gd name="connsiteX8" fmla="*/ 0 w 735808"/>
                        <a:gd name="connsiteY8" fmla="*/ 702131 h 702131"/>
                        <a:gd name="connsiteX9" fmla="*/ 138117 w 735808"/>
                        <a:gd name="connsiteY9" fmla="*/ 141645 h 702131"/>
                        <a:gd name="connsiteX10" fmla="*/ 367904 w 735808"/>
                        <a:gd name="connsiteY10" fmla="*/ 0 h 70213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735808" h="702131">
                          <a:moveTo>
                            <a:pt x="364332" y="59661"/>
                          </a:moveTo>
                          <a:cubicBezTo>
                            <a:pt x="263067" y="59661"/>
                            <a:pt x="180976" y="141752"/>
                            <a:pt x="180976" y="243017"/>
                          </a:cubicBezTo>
                          <a:cubicBezTo>
                            <a:pt x="180976" y="344282"/>
                            <a:pt x="263067" y="426373"/>
                            <a:pt x="364332" y="426373"/>
                          </a:cubicBezTo>
                          <a:cubicBezTo>
                            <a:pt x="465597" y="426373"/>
                            <a:pt x="547688" y="344282"/>
                            <a:pt x="547688" y="243017"/>
                          </a:cubicBezTo>
                          <a:cubicBezTo>
                            <a:pt x="547688" y="141752"/>
                            <a:pt x="465597" y="59661"/>
                            <a:pt x="364332" y="59661"/>
                          </a:cubicBezTo>
                          <a:close/>
                          <a:moveTo>
                            <a:pt x="367904" y="0"/>
                          </a:moveTo>
                          <a:cubicBezTo>
                            <a:pt x="481252" y="0"/>
                            <a:pt x="575821" y="60808"/>
                            <a:pt x="597692" y="141645"/>
                          </a:cubicBezTo>
                          <a:lnTo>
                            <a:pt x="735808" y="702131"/>
                          </a:lnTo>
                          <a:lnTo>
                            <a:pt x="0" y="702131"/>
                          </a:lnTo>
                          <a:lnTo>
                            <a:pt x="138117" y="141645"/>
                          </a:lnTo>
                          <a:cubicBezTo>
                            <a:pt x="159988" y="60808"/>
                            <a:pt x="254557" y="0"/>
                            <a:pt x="367904" y="0"/>
                          </a:cubicBezTo>
                          <a:close/>
                        </a:path>
                      </a:pathLst>
                    </a:custGeom>
                    <a:grpFill/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318" name="四角形: 角を丸くする 1317">
                      <a:extLst>
                        <a:ext uri="{FF2B5EF4-FFF2-40B4-BE49-F238E27FC236}">
                          <a16:creationId xmlns:a16="http://schemas.microsoft.com/office/drawing/2014/main" id="{0E0A5EB0-5454-4585-9CB3-00546658AD2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184649" y="1875078"/>
                      <a:ext cx="804070" cy="45719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1313" name="グループ化 1312">
                    <a:extLst>
                      <a:ext uri="{FF2B5EF4-FFF2-40B4-BE49-F238E27FC236}">
                        <a16:creationId xmlns:a16="http://schemas.microsoft.com/office/drawing/2014/main" id="{42CCC3DF-1161-4CFE-95B4-76B3836E6405}"/>
                      </a:ext>
                    </a:extLst>
                  </p:cNvPr>
                  <p:cNvGrpSpPr/>
                  <p:nvPr/>
                </p:nvGrpSpPr>
                <p:grpSpPr>
                  <a:xfrm flipH="1">
                    <a:off x="5425281" y="1852160"/>
                    <a:ext cx="848520" cy="129518"/>
                    <a:chOff x="4184649" y="1852160"/>
                    <a:chExt cx="848520" cy="129518"/>
                  </a:xfrm>
                  <a:grpFill/>
                </p:grpSpPr>
                <p:sp>
                  <p:nvSpPr>
                    <p:cNvPr id="1315" name="フリーフォーム: 図形 1314">
                      <a:extLst>
                        <a:ext uri="{FF2B5EF4-FFF2-40B4-BE49-F238E27FC236}">
                          <a16:creationId xmlns:a16="http://schemas.microsoft.com/office/drawing/2014/main" id="{4DF9385E-A35E-4116-9571-69B180EE1B4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897439" y="1852160"/>
                      <a:ext cx="135730" cy="129518"/>
                    </a:xfrm>
                    <a:custGeom>
                      <a:avLst/>
                      <a:gdLst>
                        <a:gd name="connsiteX0" fmla="*/ 364332 w 735808"/>
                        <a:gd name="connsiteY0" fmla="*/ 59661 h 702131"/>
                        <a:gd name="connsiteX1" fmla="*/ 180976 w 735808"/>
                        <a:gd name="connsiteY1" fmla="*/ 243017 h 702131"/>
                        <a:gd name="connsiteX2" fmla="*/ 364332 w 735808"/>
                        <a:gd name="connsiteY2" fmla="*/ 426373 h 702131"/>
                        <a:gd name="connsiteX3" fmla="*/ 547688 w 735808"/>
                        <a:gd name="connsiteY3" fmla="*/ 243017 h 702131"/>
                        <a:gd name="connsiteX4" fmla="*/ 364332 w 735808"/>
                        <a:gd name="connsiteY4" fmla="*/ 59661 h 702131"/>
                        <a:gd name="connsiteX5" fmla="*/ 367904 w 735808"/>
                        <a:gd name="connsiteY5" fmla="*/ 0 h 702131"/>
                        <a:gd name="connsiteX6" fmla="*/ 597692 w 735808"/>
                        <a:gd name="connsiteY6" fmla="*/ 141645 h 702131"/>
                        <a:gd name="connsiteX7" fmla="*/ 735808 w 735808"/>
                        <a:gd name="connsiteY7" fmla="*/ 702131 h 702131"/>
                        <a:gd name="connsiteX8" fmla="*/ 0 w 735808"/>
                        <a:gd name="connsiteY8" fmla="*/ 702131 h 702131"/>
                        <a:gd name="connsiteX9" fmla="*/ 138117 w 735808"/>
                        <a:gd name="connsiteY9" fmla="*/ 141645 h 702131"/>
                        <a:gd name="connsiteX10" fmla="*/ 367904 w 735808"/>
                        <a:gd name="connsiteY10" fmla="*/ 0 h 70213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735808" h="702131">
                          <a:moveTo>
                            <a:pt x="364332" y="59661"/>
                          </a:moveTo>
                          <a:cubicBezTo>
                            <a:pt x="263067" y="59661"/>
                            <a:pt x="180976" y="141752"/>
                            <a:pt x="180976" y="243017"/>
                          </a:cubicBezTo>
                          <a:cubicBezTo>
                            <a:pt x="180976" y="344282"/>
                            <a:pt x="263067" y="426373"/>
                            <a:pt x="364332" y="426373"/>
                          </a:cubicBezTo>
                          <a:cubicBezTo>
                            <a:pt x="465597" y="426373"/>
                            <a:pt x="547688" y="344282"/>
                            <a:pt x="547688" y="243017"/>
                          </a:cubicBezTo>
                          <a:cubicBezTo>
                            <a:pt x="547688" y="141752"/>
                            <a:pt x="465597" y="59661"/>
                            <a:pt x="364332" y="59661"/>
                          </a:cubicBezTo>
                          <a:close/>
                          <a:moveTo>
                            <a:pt x="367904" y="0"/>
                          </a:moveTo>
                          <a:cubicBezTo>
                            <a:pt x="481252" y="0"/>
                            <a:pt x="575821" y="60808"/>
                            <a:pt x="597692" y="141645"/>
                          </a:cubicBezTo>
                          <a:lnTo>
                            <a:pt x="735808" y="702131"/>
                          </a:lnTo>
                          <a:lnTo>
                            <a:pt x="0" y="702131"/>
                          </a:lnTo>
                          <a:lnTo>
                            <a:pt x="138117" y="141645"/>
                          </a:lnTo>
                          <a:cubicBezTo>
                            <a:pt x="159988" y="60808"/>
                            <a:pt x="254557" y="0"/>
                            <a:pt x="367904" y="0"/>
                          </a:cubicBezTo>
                          <a:close/>
                        </a:path>
                      </a:pathLst>
                    </a:custGeom>
                    <a:grpFill/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316" name="四角形: 角を丸くする 1315">
                      <a:extLst>
                        <a:ext uri="{FF2B5EF4-FFF2-40B4-BE49-F238E27FC236}">
                          <a16:creationId xmlns:a16="http://schemas.microsoft.com/office/drawing/2014/main" id="{A958122D-AE36-4B2C-B3A6-2E439281A2A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184649" y="1875078"/>
                      <a:ext cx="804070" cy="45719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1314" name="四角形: 角を丸くする 1313">
                    <a:extLst>
                      <a:ext uri="{FF2B5EF4-FFF2-40B4-BE49-F238E27FC236}">
                        <a16:creationId xmlns:a16="http://schemas.microsoft.com/office/drawing/2014/main" id="{C2EBF0C5-A5CC-4568-AC6E-B99A5FFAD02A}"/>
                      </a:ext>
                    </a:extLst>
                  </p:cNvPr>
                  <p:cNvSpPr/>
                  <p:nvPr/>
                </p:nvSpPr>
                <p:spPr>
                  <a:xfrm>
                    <a:off x="4102100" y="1946514"/>
                    <a:ext cx="2152650" cy="70328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1406" name="グループ化 1405">
                <a:extLst>
                  <a:ext uri="{FF2B5EF4-FFF2-40B4-BE49-F238E27FC236}">
                    <a16:creationId xmlns:a16="http://schemas.microsoft.com/office/drawing/2014/main" id="{A332B756-0E10-45FB-8FD9-880C063FE4C3}"/>
                  </a:ext>
                </a:extLst>
              </p:cNvPr>
              <p:cNvGrpSpPr/>
              <p:nvPr/>
            </p:nvGrpSpPr>
            <p:grpSpPr>
              <a:xfrm>
                <a:off x="662948" y="1120264"/>
                <a:ext cx="2691442" cy="2395460"/>
                <a:chOff x="-2234242" y="1154189"/>
                <a:chExt cx="2691442" cy="2395460"/>
              </a:xfrm>
            </p:grpSpPr>
            <p:grpSp>
              <p:nvGrpSpPr>
                <p:cNvPr id="1407" name="グループ化 1406">
                  <a:extLst>
                    <a:ext uri="{FF2B5EF4-FFF2-40B4-BE49-F238E27FC236}">
                      <a16:creationId xmlns:a16="http://schemas.microsoft.com/office/drawing/2014/main" id="{BF339B56-1535-4598-872B-257144F12DDB}"/>
                    </a:ext>
                  </a:extLst>
                </p:cNvPr>
                <p:cNvGrpSpPr/>
                <p:nvPr/>
              </p:nvGrpSpPr>
              <p:grpSpPr>
                <a:xfrm>
                  <a:off x="-1099246" y="1852160"/>
                  <a:ext cx="427844" cy="904346"/>
                  <a:chOff x="2094997" y="1804056"/>
                  <a:chExt cx="476250" cy="965022"/>
                </a:xfrm>
              </p:grpSpPr>
              <p:sp>
                <p:nvSpPr>
                  <p:cNvPr id="1420" name="四角形: 上の 2 つの角を丸める 1419">
                    <a:extLst>
                      <a:ext uri="{FF2B5EF4-FFF2-40B4-BE49-F238E27FC236}">
                        <a16:creationId xmlns:a16="http://schemas.microsoft.com/office/drawing/2014/main" id="{15DE66CB-6DB9-4055-B3F4-A32E9D02CB09}"/>
                      </a:ext>
                    </a:extLst>
                  </p:cNvPr>
                  <p:cNvSpPr/>
                  <p:nvPr/>
                </p:nvSpPr>
                <p:spPr>
                  <a:xfrm>
                    <a:off x="2209980" y="2365040"/>
                    <a:ext cx="246282" cy="363864"/>
                  </a:xfrm>
                  <a:prstGeom prst="round2SameRect">
                    <a:avLst/>
                  </a:prstGeom>
                  <a:solidFill>
                    <a:schemeClr val="bg2">
                      <a:lumMod val="75000"/>
                    </a:schemeClr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421" name="正方形/長方形 1420">
                    <a:extLst>
                      <a:ext uri="{FF2B5EF4-FFF2-40B4-BE49-F238E27FC236}">
                        <a16:creationId xmlns:a16="http://schemas.microsoft.com/office/drawing/2014/main" id="{FC3553BB-F12C-46B7-B927-EE8591E53667}"/>
                      </a:ext>
                    </a:extLst>
                  </p:cNvPr>
                  <p:cNvSpPr/>
                  <p:nvPr/>
                </p:nvSpPr>
                <p:spPr>
                  <a:xfrm>
                    <a:off x="2302812" y="1978818"/>
                    <a:ext cx="55579" cy="790260"/>
                  </a:xfrm>
                  <a:prstGeom prst="rect">
                    <a:avLst/>
                  </a:prstGeom>
                  <a:solidFill>
                    <a:schemeClr val="accent4">
                      <a:lumMod val="20000"/>
                      <a:lumOff val="80000"/>
                    </a:schemeClr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422" name="四角形: 角を丸くする 1421">
                    <a:extLst>
                      <a:ext uri="{FF2B5EF4-FFF2-40B4-BE49-F238E27FC236}">
                        <a16:creationId xmlns:a16="http://schemas.microsoft.com/office/drawing/2014/main" id="{43464990-04F7-4355-A40B-5BB00E5E672B}"/>
                      </a:ext>
                    </a:extLst>
                  </p:cNvPr>
                  <p:cNvSpPr/>
                  <p:nvPr/>
                </p:nvSpPr>
                <p:spPr>
                  <a:xfrm>
                    <a:off x="2094997" y="1804056"/>
                    <a:ext cx="476250" cy="229709"/>
                  </a:xfrm>
                  <a:prstGeom prst="roundRect">
                    <a:avLst/>
                  </a:prstGeom>
                  <a:solidFill>
                    <a:schemeClr val="accent4">
                      <a:lumMod val="20000"/>
                      <a:lumOff val="80000"/>
                    </a:schemeClr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423" name="四角形: 角を丸くする 1422">
                    <a:extLst>
                      <a:ext uri="{FF2B5EF4-FFF2-40B4-BE49-F238E27FC236}">
                        <a16:creationId xmlns:a16="http://schemas.microsoft.com/office/drawing/2014/main" id="{DF9F99C8-5E6A-4E0C-BCD2-EAB18F48BFA3}"/>
                      </a:ext>
                    </a:extLst>
                  </p:cNvPr>
                  <p:cNvSpPr/>
                  <p:nvPr/>
                </p:nvSpPr>
                <p:spPr>
                  <a:xfrm>
                    <a:off x="2118306" y="1828801"/>
                    <a:ext cx="429632" cy="180220"/>
                  </a:xfrm>
                  <a:prstGeom prst="roundRect">
                    <a:avLst/>
                  </a:prstGeom>
                  <a:solidFill>
                    <a:schemeClr val="tx1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424" name="フリーフォーム: 図形 1423">
                    <a:extLst>
                      <a:ext uri="{FF2B5EF4-FFF2-40B4-BE49-F238E27FC236}">
                        <a16:creationId xmlns:a16="http://schemas.microsoft.com/office/drawing/2014/main" id="{EA321AB5-6C5C-4FAB-AD7E-46E0C3FF815F}"/>
                      </a:ext>
                    </a:extLst>
                  </p:cNvPr>
                  <p:cNvSpPr/>
                  <p:nvPr/>
                </p:nvSpPr>
                <p:spPr>
                  <a:xfrm flipH="1">
                    <a:off x="2515943" y="1839097"/>
                    <a:ext cx="19089" cy="117680"/>
                  </a:xfrm>
                  <a:custGeom>
                    <a:avLst/>
                    <a:gdLst>
                      <a:gd name="connsiteX0" fmla="*/ 22860 w 45720"/>
                      <a:gd name="connsiteY0" fmla="*/ 92870 h 273091"/>
                      <a:gd name="connsiteX1" fmla="*/ 45720 w 45720"/>
                      <a:gd name="connsiteY1" fmla="*/ 115730 h 273091"/>
                      <a:gd name="connsiteX2" fmla="*/ 45719 w 45720"/>
                      <a:gd name="connsiteY2" fmla="*/ 250231 h 273091"/>
                      <a:gd name="connsiteX3" fmla="*/ 22859 w 45720"/>
                      <a:gd name="connsiteY3" fmla="*/ 273091 h 273091"/>
                      <a:gd name="connsiteX4" fmla="*/ 22860 w 45720"/>
                      <a:gd name="connsiteY4" fmla="*/ 273090 h 273091"/>
                      <a:gd name="connsiteX5" fmla="*/ 0 w 45720"/>
                      <a:gd name="connsiteY5" fmla="*/ 250230 h 273091"/>
                      <a:gd name="connsiteX6" fmla="*/ 0 w 45720"/>
                      <a:gd name="connsiteY6" fmla="*/ 115730 h 273091"/>
                      <a:gd name="connsiteX7" fmla="*/ 22860 w 45720"/>
                      <a:gd name="connsiteY7" fmla="*/ 92870 h 273091"/>
                      <a:gd name="connsiteX8" fmla="*/ 22860 w 45720"/>
                      <a:gd name="connsiteY8" fmla="*/ 0 h 273091"/>
                      <a:gd name="connsiteX9" fmla="*/ 45720 w 45720"/>
                      <a:gd name="connsiteY9" fmla="*/ 22860 h 273091"/>
                      <a:gd name="connsiteX10" fmla="*/ 45719 w 45720"/>
                      <a:gd name="connsiteY10" fmla="*/ 38299 h 273091"/>
                      <a:gd name="connsiteX11" fmla="*/ 22859 w 45720"/>
                      <a:gd name="connsiteY11" fmla="*/ 61159 h 273091"/>
                      <a:gd name="connsiteX12" fmla="*/ 22860 w 45720"/>
                      <a:gd name="connsiteY12" fmla="*/ 61158 h 273091"/>
                      <a:gd name="connsiteX13" fmla="*/ 0 w 45720"/>
                      <a:gd name="connsiteY13" fmla="*/ 38298 h 273091"/>
                      <a:gd name="connsiteX14" fmla="*/ 0 w 45720"/>
                      <a:gd name="connsiteY14" fmla="*/ 22860 h 273091"/>
                      <a:gd name="connsiteX15" fmla="*/ 22860 w 45720"/>
                      <a:gd name="connsiteY15" fmla="*/ 0 h 27309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</a:cxnLst>
                    <a:rect l="l" t="t" r="r" b="b"/>
                    <a:pathLst>
                      <a:path w="45720" h="273091">
                        <a:moveTo>
                          <a:pt x="22860" y="92870"/>
                        </a:moveTo>
                        <a:cubicBezTo>
                          <a:pt x="35485" y="92870"/>
                          <a:pt x="45720" y="103105"/>
                          <a:pt x="45720" y="115730"/>
                        </a:cubicBezTo>
                        <a:cubicBezTo>
                          <a:pt x="45720" y="160564"/>
                          <a:pt x="45719" y="205397"/>
                          <a:pt x="45719" y="250231"/>
                        </a:cubicBezTo>
                        <a:cubicBezTo>
                          <a:pt x="45719" y="262856"/>
                          <a:pt x="35484" y="273091"/>
                          <a:pt x="22859" y="273091"/>
                        </a:cubicBezTo>
                        <a:lnTo>
                          <a:pt x="22860" y="273090"/>
                        </a:lnTo>
                        <a:cubicBezTo>
                          <a:pt x="10235" y="273090"/>
                          <a:pt x="0" y="262855"/>
                          <a:pt x="0" y="250230"/>
                        </a:cubicBezTo>
                        <a:lnTo>
                          <a:pt x="0" y="115730"/>
                        </a:lnTo>
                        <a:cubicBezTo>
                          <a:pt x="0" y="103105"/>
                          <a:pt x="10235" y="92870"/>
                          <a:pt x="22860" y="92870"/>
                        </a:cubicBezTo>
                        <a:close/>
                        <a:moveTo>
                          <a:pt x="22860" y="0"/>
                        </a:moveTo>
                        <a:cubicBezTo>
                          <a:pt x="35485" y="0"/>
                          <a:pt x="45720" y="10235"/>
                          <a:pt x="45720" y="22860"/>
                        </a:cubicBezTo>
                        <a:cubicBezTo>
                          <a:pt x="45720" y="28006"/>
                          <a:pt x="45719" y="33153"/>
                          <a:pt x="45719" y="38299"/>
                        </a:cubicBezTo>
                        <a:cubicBezTo>
                          <a:pt x="45719" y="50924"/>
                          <a:pt x="35484" y="61159"/>
                          <a:pt x="22859" y="61159"/>
                        </a:cubicBezTo>
                        <a:lnTo>
                          <a:pt x="22860" y="61158"/>
                        </a:lnTo>
                        <a:cubicBezTo>
                          <a:pt x="10235" y="61158"/>
                          <a:pt x="0" y="50923"/>
                          <a:pt x="0" y="38298"/>
                        </a:cubicBezTo>
                        <a:lnTo>
                          <a:pt x="0" y="22860"/>
                        </a:lnTo>
                        <a:cubicBezTo>
                          <a:pt x="0" y="10235"/>
                          <a:pt x="10235" y="0"/>
                          <a:pt x="22860" y="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1408" name="正方形/長方形 1407">
                  <a:extLst>
                    <a:ext uri="{FF2B5EF4-FFF2-40B4-BE49-F238E27FC236}">
                      <a16:creationId xmlns:a16="http://schemas.microsoft.com/office/drawing/2014/main" id="{E25C745C-EA9E-4B3E-8F43-CDF5D122A8AB}"/>
                    </a:ext>
                  </a:extLst>
                </p:cNvPr>
                <p:cNvSpPr/>
                <p:nvPr/>
              </p:nvSpPr>
              <p:spPr>
                <a:xfrm>
                  <a:off x="-463304" y="2614939"/>
                  <a:ext cx="520382" cy="175578"/>
                </a:xfrm>
                <a:prstGeom prst="rect">
                  <a:avLst/>
                </a:prstGeom>
                <a:solidFill>
                  <a:schemeClr val="accent4">
                    <a:lumMod val="60000"/>
                    <a:lumOff val="4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409" name="正方形/長方形 1408">
                  <a:extLst>
                    <a:ext uri="{FF2B5EF4-FFF2-40B4-BE49-F238E27FC236}">
                      <a16:creationId xmlns:a16="http://schemas.microsoft.com/office/drawing/2014/main" id="{3965F93F-CD76-4E3E-AFB6-CCB968EE7D9C}"/>
                    </a:ext>
                  </a:extLst>
                </p:cNvPr>
                <p:cNvSpPr/>
                <p:nvPr/>
              </p:nvSpPr>
              <p:spPr>
                <a:xfrm>
                  <a:off x="-206764" y="2098465"/>
                  <a:ext cx="601662" cy="670614"/>
                </a:xfrm>
                <a:prstGeom prst="rect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410" name="正方形/長方形 1409">
                  <a:extLst>
                    <a:ext uri="{FF2B5EF4-FFF2-40B4-BE49-F238E27FC236}">
                      <a16:creationId xmlns:a16="http://schemas.microsoft.com/office/drawing/2014/main" id="{6B06FB1E-CA4C-42F1-A808-71C7A59D5349}"/>
                    </a:ext>
                  </a:extLst>
                </p:cNvPr>
                <p:cNvSpPr/>
                <p:nvPr/>
              </p:nvSpPr>
              <p:spPr>
                <a:xfrm>
                  <a:off x="-144852" y="2257425"/>
                  <a:ext cx="76200" cy="511654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411" name="台形 1410">
                  <a:extLst>
                    <a:ext uri="{FF2B5EF4-FFF2-40B4-BE49-F238E27FC236}">
                      <a16:creationId xmlns:a16="http://schemas.microsoft.com/office/drawing/2014/main" id="{6B725AA4-8103-476C-AEEB-E768A60459DB}"/>
                    </a:ext>
                  </a:extLst>
                </p:cNvPr>
                <p:cNvSpPr/>
                <p:nvPr/>
              </p:nvSpPr>
              <p:spPr>
                <a:xfrm>
                  <a:off x="60084" y="1733550"/>
                  <a:ext cx="138457" cy="318727"/>
                </a:xfrm>
                <a:prstGeom prst="trapezoid">
                  <a:avLst/>
                </a:prstGeom>
                <a:solidFill>
                  <a:schemeClr val="bg1">
                    <a:lumMod val="85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412" name="正方形/長方形 2">
                  <a:extLst>
                    <a:ext uri="{FF2B5EF4-FFF2-40B4-BE49-F238E27FC236}">
                      <a16:creationId xmlns:a16="http://schemas.microsoft.com/office/drawing/2014/main" id="{4141CF2E-0CF8-40D6-BF84-A7FBE314F814}"/>
                    </a:ext>
                  </a:extLst>
                </p:cNvPr>
                <p:cNvSpPr/>
                <p:nvPr/>
              </p:nvSpPr>
              <p:spPr>
                <a:xfrm>
                  <a:off x="-2145102" y="2769078"/>
                  <a:ext cx="2540000" cy="780571"/>
                </a:xfrm>
                <a:custGeom>
                  <a:avLst/>
                  <a:gdLst>
                    <a:gd name="connsiteX0" fmla="*/ 0 w 1676400"/>
                    <a:gd name="connsiteY0" fmla="*/ 0 h 1676400"/>
                    <a:gd name="connsiteX1" fmla="*/ 1676400 w 1676400"/>
                    <a:gd name="connsiteY1" fmla="*/ 0 h 1676400"/>
                    <a:gd name="connsiteX2" fmla="*/ 1676400 w 1676400"/>
                    <a:gd name="connsiteY2" fmla="*/ 1676400 h 1676400"/>
                    <a:gd name="connsiteX3" fmla="*/ 0 w 1676400"/>
                    <a:gd name="connsiteY3" fmla="*/ 1676400 h 1676400"/>
                    <a:gd name="connsiteX4" fmla="*/ 0 w 1676400"/>
                    <a:gd name="connsiteY4" fmla="*/ 0 h 1676400"/>
                    <a:gd name="connsiteX0" fmla="*/ 0 w 1676400"/>
                    <a:gd name="connsiteY0" fmla="*/ 0 h 1689100"/>
                    <a:gd name="connsiteX1" fmla="*/ 1676400 w 1676400"/>
                    <a:gd name="connsiteY1" fmla="*/ 0 h 1689100"/>
                    <a:gd name="connsiteX2" fmla="*/ 1676400 w 1676400"/>
                    <a:gd name="connsiteY2" fmla="*/ 1676400 h 1689100"/>
                    <a:gd name="connsiteX3" fmla="*/ 844550 w 1676400"/>
                    <a:gd name="connsiteY3" fmla="*/ 1689100 h 1689100"/>
                    <a:gd name="connsiteX4" fmla="*/ 0 w 1676400"/>
                    <a:gd name="connsiteY4" fmla="*/ 1676400 h 1689100"/>
                    <a:gd name="connsiteX5" fmla="*/ 0 w 1676400"/>
                    <a:gd name="connsiteY5" fmla="*/ 0 h 1689100"/>
                    <a:gd name="connsiteX0" fmla="*/ 844550 w 1676400"/>
                    <a:gd name="connsiteY0" fmla="*/ 1689100 h 1780540"/>
                    <a:gd name="connsiteX1" fmla="*/ 0 w 1676400"/>
                    <a:gd name="connsiteY1" fmla="*/ 1676400 h 1780540"/>
                    <a:gd name="connsiteX2" fmla="*/ 0 w 1676400"/>
                    <a:gd name="connsiteY2" fmla="*/ 0 h 1780540"/>
                    <a:gd name="connsiteX3" fmla="*/ 1676400 w 1676400"/>
                    <a:gd name="connsiteY3" fmla="*/ 0 h 1780540"/>
                    <a:gd name="connsiteX4" fmla="*/ 1676400 w 1676400"/>
                    <a:gd name="connsiteY4" fmla="*/ 1676400 h 1780540"/>
                    <a:gd name="connsiteX5" fmla="*/ 935990 w 1676400"/>
                    <a:gd name="connsiteY5" fmla="*/ 1780540 h 1780540"/>
                    <a:gd name="connsiteX0" fmla="*/ 844550 w 1676400"/>
                    <a:gd name="connsiteY0" fmla="*/ 1689100 h 1689100"/>
                    <a:gd name="connsiteX1" fmla="*/ 0 w 1676400"/>
                    <a:gd name="connsiteY1" fmla="*/ 1676400 h 1689100"/>
                    <a:gd name="connsiteX2" fmla="*/ 0 w 1676400"/>
                    <a:gd name="connsiteY2" fmla="*/ 0 h 1689100"/>
                    <a:gd name="connsiteX3" fmla="*/ 1676400 w 1676400"/>
                    <a:gd name="connsiteY3" fmla="*/ 0 h 1689100"/>
                    <a:gd name="connsiteX4" fmla="*/ 1676400 w 1676400"/>
                    <a:gd name="connsiteY4" fmla="*/ 1676400 h 1689100"/>
                    <a:gd name="connsiteX0" fmla="*/ 0 w 1676400"/>
                    <a:gd name="connsiteY0" fmla="*/ 1676400 h 1676400"/>
                    <a:gd name="connsiteX1" fmla="*/ 0 w 1676400"/>
                    <a:gd name="connsiteY1" fmla="*/ 0 h 1676400"/>
                    <a:gd name="connsiteX2" fmla="*/ 1676400 w 1676400"/>
                    <a:gd name="connsiteY2" fmla="*/ 0 h 1676400"/>
                    <a:gd name="connsiteX3" fmla="*/ 1676400 w 1676400"/>
                    <a:gd name="connsiteY3" fmla="*/ 1676400 h 16764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676400" h="1676400">
                      <a:moveTo>
                        <a:pt x="0" y="1676400"/>
                      </a:moveTo>
                      <a:lnTo>
                        <a:pt x="0" y="0"/>
                      </a:lnTo>
                      <a:lnTo>
                        <a:pt x="1676400" y="0"/>
                      </a:lnTo>
                      <a:lnTo>
                        <a:pt x="1676400" y="1676400"/>
                      </a:lnTo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413" name="正方形/長方形 1412">
                  <a:extLst>
                    <a:ext uri="{FF2B5EF4-FFF2-40B4-BE49-F238E27FC236}">
                      <a16:creationId xmlns:a16="http://schemas.microsoft.com/office/drawing/2014/main" id="{B9AFADF9-BDB5-4F89-9A7D-EDE841BC5C25}"/>
                    </a:ext>
                  </a:extLst>
                </p:cNvPr>
                <p:cNvSpPr/>
                <p:nvPr/>
              </p:nvSpPr>
              <p:spPr>
                <a:xfrm>
                  <a:off x="-2145102" y="2772135"/>
                  <a:ext cx="2540000" cy="86264"/>
                </a:xfrm>
                <a:prstGeom prst="rect">
                  <a:avLst/>
                </a:prstGeom>
                <a:solidFill>
                  <a:srgbClr val="000000">
                    <a:alpha val="4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14" name="四角形: 上の 2 つの角を丸める 1413">
                  <a:extLst>
                    <a:ext uri="{FF2B5EF4-FFF2-40B4-BE49-F238E27FC236}">
                      <a16:creationId xmlns:a16="http://schemas.microsoft.com/office/drawing/2014/main" id="{769A71C8-515C-4314-9D33-68DB21597771}"/>
                    </a:ext>
                  </a:extLst>
                </p:cNvPr>
                <p:cNvSpPr/>
                <p:nvPr/>
              </p:nvSpPr>
              <p:spPr>
                <a:xfrm>
                  <a:off x="-2234242" y="2725947"/>
                  <a:ext cx="2691442" cy="86264"/>
                </a:xfrm>
                <a:prstGeom prst="round2SameRect">
                  <a:avLst>
                    <a:gd name="adj1" fmla="val 27709"/>
                    <a:gd name="adj2" fmla="val 0"/>
                  </a:avLst>
                </a:prstGeom>
                <a:solidFill>
                  <a:schemeClr val="bg1">
                    <a:lumMod val="85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415" name="フローチャート: 手操作入力 1414">
                  <a:extLst>
                    <a:ext uri="{FF2B5EF4-FFF2-40B4-BE49-F238E27FC236}">
                      <a16:creationId xmlns:a16="http://schemas.microsoft.com/office/drawing/2014/main" id="{27670268-8C2A-4727-978B-79DCE05E84EA}"/>
                    </a:ext>
                  </a:extLst>
                </p:cNvPr>
                <p:cNvSpPr/>
                <p:nvPr/>
              </p:nvSpPr>
              <p:spPr>
                <a:xfrm>
                  <a:off x="-253306" y="2033765"/>
                  <a:ext cx="710506" cy="86264"/>
                </a:xfrm>
                <a:prstGeom prst="flowChartManualInput">
                  <a:avLst/>
                </a:prstGeom>
                <a:solidFill>
                  <a:schemeClr val="accent4">
                    <a:lumMod val="20000"/>
                    <a:lumOff val="8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416" name="グループ化 1415">
                  <a:extLst>
                    <a:ext uri="{FF2B5EF4-FFF2-40B4-BE49-F238E27FC236}">
                      <a16:creationId xmlns:a16="http://schemas.microsoft.com/office/drawing/2014/main" id="{DEDAF4D1-9E6C-4D00-8851-A95B739F8FDD}"/>
                    </a:ext>
                  </a:extLst>
                </p:cNvPr>
                <p:cNvGrpSpPr/>
                <p:nvPr/>
              </p:nvGrpSpPr>
              <p:grpSpPr>
                <a:xfrm rot="353465">
                  <a:off x="-16014" y="1154189"/>
                  <a:ext cx="199773" cy="822672"/>
                  <a:chOff x="2811218" y="347664"/>
                  <a:chExt cx="199773" cy="822672"/>
                </a:xfrm>
              </p:grpSpPr>
              <p:sp>
                <p:nvSpPr>
                  <p:cNvPr id="1418" name="八角形 28">
                    <a:extLst>
                      <a:ext uri="{FF2B5EF4-FFF2-40B4-BE49-F238E27FC236}">
                        <a16:creationId xmlns:a16="http://schemas.microsoft.com/office/drawing/2014/main" id="{D490DD60-E94D-48A2-8817-D3748CC3D66C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2728914" y="716809"/>
                    <a:ext cx="479772" cy="84382"/>
                  </a:xfrm>
                  <a:custGeom>
                    <a:avLst/>
                    <a:gdLst>
                      <a:gd name="connsiteX0" fmla="*/ 0 w 1160707"/>
                      <a:gd name="connsiteY0" fmla="*/ 106012 h 361950"/>
                      <a:gd name="connsiteX1" fmla="*/ 106012 w 1160707"/>
                      <a:gd name="connsiteY1" fmla="*/ 0 h 361950"/>
                      <a:gd name="connsiteX2" fmla="*/ 1054695 w 1160707"/>
                      <a:gd name="connsiteY2" fmla="*/ 0 h 361950"/>
                      <a:gd name="connsiteX3" fmla="*/ 1160707 w 1160707"/>
                      <a:gd name="connsiteY3" fmla="*/ 106012 h 361950"/>
                      <a:gd name="connsiteX4" fmla="*/ 1160707 w 1160707"/>
                      <a:gd name="connsiteY4" fmla="*/ 255938 h 361950"/>
                      <a:gd name="connsiteX5" fmla="*/ 1054695 w 1160707"/>
                      <a:gd name="connsiteY5" fmla="*/ 361950 h 361950"/>
                      <a:gd name="connsiteX6" fmla="*/ 106012 w 1160707"/>
                      <a:gd name="connsiteY6" fmla="*/ 361950 h 361950"/>
                      <a:gd name="connsiteX7" fmla="*/ 0 w 1160707"/>
                      <a:gd name="connsiteY7" fmla="*/ 255938 h 361950"/>
                      <a:gd name="connsiteX8" fmla="*/ 0 w 1160707"/>
                      <a:gd name="connsiteY8" fmla="*/ 106012 h 361950"/>
                      <a:gd name="connsiteX0" fmla="*/ 0 w 1160707"/>
                      <a:gd name="connsiteY0" fmla="*/ 106012 h 361950"/>
                      <a:gd name="connsiteX1" fmla="*/ 106012 w 1160707"/>
                      <a:gd name="connsiteY1" fmla="*/ 0 h 361950"/>
                      <a:gd name="connsiteX2" fmla="*/ 1054695 w 1160707"/>
                      <a:gd name="connsiteY2" fmla="*/ 0 h 361950"/>
                      <a:gd name="connsiteX3" fmla="*/ 1160707 w 1160707"/>
                      <a:gd name="connsiteY3" fmla="*/ 106012 h 361950"/>
                      <a:gd name="connsiteX4" fmla="*/ 1160707 w 1160707"/>
                      <a:gd name="connsiteY4" fmla="*/ 255938 h 361950"/>
                      <a:gd name="connsiteX5" fmla="*/ 1054695 w 1160707"/>
                      <a:gd name="connsiteY5" fmla="*/ 361950 h 361950"/>
                      <a:gd name="connsiteX6" fmla="*/ 0 w 1160707"/>
                      <a:gd name="connsiteY6" fmla="*/ 255938 h 361950"/>
                      <a:gd name="connsiteX7" fmla="*/ 0 w 1160707"/>
                      <a:gd name="connsiteY7" fmla="*/ 106012 h 361950"/>
                      <a:gd name="connsiteX0" fmla="*/ 0 w 1160707"/>
                      <a:gd name="connsiteY0" fmla="*/ 106012 h 255938"/>
                      <a:gd name="connsiteX1" fmla="*/ 106012 w 1160707"/>
                      <a:gd name="connsiteY1" fmla="*/ 0 h 255938"/>
                      <a:gd name="connsiteX2" fmla="*/ 1054695 w 1160707"/>
                      <a:gd name="connsiteY2" fmla="*/ 0 h 255938"/>
                      <a:gd name="connsiteX3" fmla="*/ 1160707 w 1160707"/>
                      <a:gd name="connsiteY3" fmla="*/ 106012 h 255938"/>
                      <a:gd name="connsiteX4" fmla="*/ 1160707 w 1160707"/>
                      <a:gd name="connsiteY4" fmla="*/ 255938 h 255938"/>
                      <a:gd name="connsiteX5" fmla="*/ 0 w 1160707"/>
                      <a:gd name="connsiteY5" fmla="*/ 255938 h 255938"/>
                      <a:gd name="connsiteX6" fmla="*/ 0 w 1160707"/>
                      <a:gd name="connsiteY6" fmla="*/ 106012 h 2559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160707" h="255938">
                        <a:moveTo>
                          <a:pt x="0" y="106012"/>
                        </a:moveTo>
                        <a:lnTo>
                          <a:pt x="106012" y="0"/>
                        </a:lnTo>
                        <a:lnTo>
                          <a:pt x="1054695" y="0"/>
                        </a:lnTo>
                        <a:lnTo>
                          <a:pt x="1160707" y="106012"/>
                        </a:lnTo>
                        <a:lnTo>
                          <a:pt x="1160707" y="255938"/>
                        </a:lnTo>
                        <a:lnTo>
                          <a:pt x="0" y="255938"/>
                        </a:lnTo>
                        <a:lnTo>
                          <a:pt x="0" y="106012"/>
                        </a:lnTo>
                        <a:close/>
                      </a:path>
                    </a:pathLst>
                  </a:custGeom>
                  <a:solidFill>
                    <a:schemeClr val="accent4">
                      <a:lumMod val="40000"/>
                      <a:lumOff val="60000"/>
                    </a:schemeClr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419" name="八角形 28">
                    <a:extLst>
                      <a:ext uri="{FF2B5EF4-FFF2-40B4-BE49-F238E27FC236}">
                        <a16:creationId xmlns:a16="http://schemas.microsoft.com/office/drawing/2014/main" id="{FE58F064-722A-40DD-AA18-55890C0D00E5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2465885" y="692997"/>
                    <a:ext cx="822672" cy="132006"/>
                  </a:xfrm>
                  <a:custGeom>
                    <a:avLst/>
                    <a:gdLst>
                      <a:gd name="connsiteX0" fmla="*/ 0 w 1160707"/>
                      <a:gd name="connsiteY0" fmla="*/ 106012 h 361950"/>
                      <a:gd name="connsiteX1" fmla="*/ 106012 w 1160707"/>
                      <a:gd name="connsiteY1" fmla="*/ 0 h 361950"/>
                      <a:gd name="connsiteX2" fmla="*/ 1054695 w 1160707"/>
                      <a:gd name="connsiteY2" fmla="*/ 0 h 361950"/>
                      <a:gd name="connsiteX3" fmla="*/ 1160707 w 1160707"/>
                      <a:gd name="connsiteY3" fmla="*/ 106012 h 361950"/>
                      <a:gd name="connsiteX4" fmla="*/ 1160707 w 1160707"/>
                      <a:gd name="connsiteY4" fmla="*/ 255938 h 361950"/>
                      <a:gd name="connsiteX5" fmla="*/ 1054695 w 1160707"/>
                      <a:gd name="connsiteY5" fmla="*/ 361950 h 361950"/>
                      <a:gd name="connsiteX6" fmla="*/ 106012 w 1160707"/>
                      <a:gd name="connsiteY6" fmla="*/ 361950 h 361950"/>
                      <a:gd name="connsiteX7" fmla="*/ 0 w 1160707"/>
                      <a:gd name="connsiteY7" fmla="*/ 255938 h 361950"/>
                      <a:gd name="connsiteX8" fmla="*/ 0 w 1160707"/>
                      <a:gd name="connsiteY8" fmla="*/ 106012 h 361950"/>
                      <a:gd name="connsiteX0" fmla="*/ 0 w 1160707"/>
                      <a:gd name="connsiteY0" fmla="*/ 106012 h 361950"/>
                      <a:gd name="connsiteX1" fmla="*/ 106012 w 1160707"/>
                      <a:gd name="connsiteY1" fmla="*/ 0 h 361950"/>
                      <a:gd name="connsiteX2" fmla="*/ 1054695 w 1160707"/>
                      <a:gd name="connsiteY2" fmla="*/ 0 h 361950"/>
                      <a:gd name="connsiteX3" fmla="*/ 1160707 w 1160707"/>
                      <a:gd name="connsiteY3" fmla="*/ 106012 h 361950"/>
                      <a:gd name="connsiteX4" fmla="*/ 1160707 w 1160707"/>
                      <a:gd name="connsiteY4" fmla="*/ 255938 h 361950"/>
                      <a:gd name="connsiteX5" fmla="*/ 1054695 w 1160707"/>
                      <a:gd name="connsiteY5" fmla="*/ 361950 h 361950"/>
                      <a:gd name="connsiteX6" fmla="*/ 0 w 1160707"/>
                      <a:gd name="connsiteY6" fmla="*/ 255938 h 361950"/>
                      <a:gd name="connsiteX7" fmla="*/ 0 w 1160707"/>
                      <a:gd name="connsiteY7" fmla="*/ 106012 h 361950"/>
                      <a:gd name="connsiteX0" fmla="*/ 0 w 1160707"/>
                      <a:gd name="connsiteY0" fmla="*/ 106012 h 255938"/>
                      <a:gd name="connsiteX1" fmla="*/ 106012 w 1160707"/>
                      <a:gd name="connsiteY1" fmla="*/ 0 h 255938"/>
                      <a:gd name="connsiteX2" fmla="*/ 1054695 w 1160707"/>
                      <a:gd name="connsiteY2" fmla="*/ 0 h 255938"/>
                      <a:gd name="connsiteX3" fmla="*/ 1160707 w 1160707"/>
                      <a:gd name="connsiteY3" fmla="*/ 106012 h 255938"/>
                      <a:gd name="connsiteX4" fmla="*/ 1160707 w 1160707"/>
                      <a:gd name="connsiteY4" fmla="*/ 255938 h 255938"/>
                      <a:gd name="connsiteX5" fmla="*/ 0 w 1160707"/>
                      <a:gd name="connsiteY5" fmla="*/ 255938 h 255938"/>
                      <a:gd name="connsiteX6" fmla="*/ 0 w 1160707"/>
                      <a:gd name="connsiteY6" fmla="*/ 106012 h 2559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160707" h="255938">
                        <a:moveTo>
                          <a:pt x="0" y="106012"/>
                        </a:moveTo>
                        <a:lnTo>
                          <a:pt x="106012" y="0"/>
                        </a:lnTo>
                        <a:lnTo>
                          <a:pt x="1054695" y="0"/>
                        </a:lnTo>
                        <a:lnTo>
                          <a:pt x="1160707" y="106012"/>
                        </a:lnTo>
                        <a:lnTo>
                          <a:pt x="1160707" y="255938"/>
                        </a:lnTo>
                        <a:lnTo>
                          <a:pt x="0" y="255938"/>
                        </a:lnTo>
                        <a:lnTo>
                          <a:pt x="0" y="106012"/>
                        </a:lnTo>
                        <a:close/>
                      </a:path>
                    </a:pathLst>
                  </a:custGeom>
                  <a:solidFill>
                    <a:schemeClr val="accent4">
                      <a:lumMod val="40000"/>
                      <a:lumOff val="60000"/>
                    </a:schemeClr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1417" name="四角形: 上の 2 つの角を丸める 1416">
                  <a:extLst>
                    <a:ext uri="{FF2B5EF4-FFF2-40B4-BE49-F238E27FC236}">
                      <a16:creationId xmlns:a16="http://schemas.microsoft.com/office/drawing/2014/main" id="{079DAC94-94EC-4C7A-B76F-41F6E4D21AAB}"/>
                    </a:ext>
                  </a:extLst>
                </p:cNvPr>
                <p:cNvSpPr/>
                <p:nvPr/>
              </p:nvSpPr>
              <p:spPr>
                <a:xfrm>
                  <a:off x="-269066" y="2210043"/>
                  <a:ext cx="334873" cy="86265"/>
                </a:xfrm>
                <a:prstGeom prst="round2SameRect">
                  <a:avLst>
                    <a:gd name="adj1" fmla="val 6309"/>
                    <a:gd name="adj2" fmla="val 50000"/>
                  </a:avLst>
                </a:prstGeom>
                <a:solidFill>
                  <a:schemeClr val="accent4">
                    <a:lumMod val="20000"/>
                    <a:lumOff val="8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</p:grpSp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E333FE1C-8C0D-4863-A48C-529F7FD9DC99}"/>
              </a:ext>
            </a:extLst>
          </p:cNvPr>
          <p:cNvGrpSpPr/>
          <p:nvPr/>
        </p:nvGrpSpPr>
        <p:grpSpPr>
          <a:xfrm>
            <a:off x="3625956" y="992771"/>
            <a:ext cx="2691442" cy="2560963"/>
            <a:chOff x="3625956" y="992771"/>
            <a:chExt cx="2691442" cy="2560963"/>
          </a:xfrm>
        </p:grpSpPr>
        <p:grpSp>
          <p:nvGrpSpPr>
            <p:cNvPr id="759" name="グループ化 758">
              <a:extLst>
                <a:ext uri="{FF2B5EF4-FFF2-40B4-BE49-F238E27FC236}">
                  <a16:creationId xmlns:a16="http://schemas.microsoft.com/office/drawing/2014/main" id="{6DF57264-2219-4AF4-8FB0-CE0CC257E77B}"/>
                </a:ext>
              </a:extLst>
            </p:cNvPr>
            <p:cNvGrpSpPr/>
            <p:nvPr/>
          </p:nvGrpSpPr>
          <p:grpSpPr>
            <a:xfrm>
              <a:off x="4676304" y="992771"/>
              <a:ext cx="1012801" cy="1777259"/>
              <a:chOff x="4211570" y="1295282"/>
              <a:chExt cx="1477535" cy="2592773"/>
            </a:xfrm>
          </p:grpSpPr>
          <p:grpSp>
            <p:nvGrpSpPr>
              <p:cNvPr id="760" name="グループ化 759">
                <a:extLst>
                  <a:ext uri="{FF2B5EF4-FFF2-40B4-BE49-F238E27FC236}">
                    <a16:creationId xmlns:a16="http://schemas.microsoft.com/office/drawing/2014/main" id="{DB9A1121-368E-413C-A0AF-B68C9072592C}"/>
                  </a:ext>
                </a:extLst>
              </p:cNvPr>
              <p:cNvGrpSpPr/>
              <p:nvPr/>
            </p:nvGrpSpPr>
            <p:grpSpPr>
              <a:xfrm>
                <a:off x="4211570" y="1295282"/>
                <a:ext cx="1477535" cy="2247987"/>
                <a:chOff x="4211570" y="1295282"/>
                <a:chExt cx="1477535" cy="2247987"/>
              </a:xfrm>
            </p:grpSpPr>
            <p:grpSp>
              <p:nvGrpSpPr>
                <p:cNvPr id="765" name="グループ化 764">
                  <a:extLst>
                    <a:ext uri="{FF2B5EF4-FFF2-40B4-BE49-F238E27FC236}">
                      <a16:creationId xmlns:a16="http://schemas.microsoft.com/office/drawing/2014/main" id="{CEAA748E-2B89-4D08-8DAD-D16480E6F789}"/>
                    </a:ext>
                  </a:extLst>
                </p:cNvPr>
                <p:cNvGrpSpPr/>
                <p:nvPr/>
              </p:nvGrpSpPr>
              <p:grpSpPr>
                <a:xfrm>
                  <a:off x="4376033" y="1295282"/>
                  <a:ext cx="1193236" cy="2247987"/>
                  <a:chOff x="4376033" y="1295282"/>
                  <a:chExt cx="1193236" cy="2247987"/>
                </a:xfrm>
              </p:grpSpPr>
              <p:grpSp>
                <p:nvGrpSpPr>
                  <p:cNvPr id="796" name="グループ化 795">
                    <a:extLst>
                      <a:ext uri="{FF2B5EF4-FFF2-40B4-BE49-F238E27FC236}">
                        <a16:creationId xmlns:a16="http://schemas.microsoft.com/office/drawing/2014/main" id="{D58AD6B6-6B2C-41AE-820D-2B53D82ED6E3}"/>
                      </a:ext>
                    </a:extLst>
                  </p:cNvPr>
                  <p:cNvGrpSpPr/>
                  <p:nvPr/>
                </p:nvGrpSpPr>
                <p:grpSpPr>
                  <a:xfrm rot="16200000" flipH="1">
                    <a:off x="4487608" y="2201237"/>
                    <a:ext cx="296112" cy="296112"/>
                    <a:chOff x="6070600" y="2196792"/>
                    <a:chExt cx="296112" cy="296112"/>
                  </a:xfrm>
                </p:grpSpPr>
                <p:sp>
                  <p:nvSpPr>
                    <p:cNvPr id="948" name="涙形 947">
                      <a:extLst>
                        <a:ext uri="{FF2B5EF4-FFF2-40B4-BE49-F238E27FC236}">
                          <a16:creationId xmlns:a16="http://schemas.microsoft.com/office/drawing/2014/main" id="{D91348DF-1C97-48FB-B3F7-402D07E1085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070600" y="2196792"/>
                      <a:ext cx="296112" cy="296112"/>
                    </a:xfrm>
                    <a:prstGeom prst="teardrop">
                      <a:avLst>
                        <a:gd name="adj" fmla="val 117691"/>
                      </a:avLst>
                    </a:prstGeom>
                    <a:solidFill>
                      <a:srgbClr val="FF0000"/>
                    </a:solidFill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955" name="涙形 954">
                      <a:extLst>
                        <a:ext uri="{FF2B5EF4-FFF2-40B4-BE49-F238E27FC236}">
                          <a16:creationId xmlns:a16="http://schemas.microsoft.com/office/drawing/2014/main" id="{0179687A-A5CE-4B00-B6C8-EDA8489027E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120199" y="2250982"/>
                      <a:ext cx="187732" cy="187732"/>
                    </a:xfrm>
                    <a:prstGeom prst="teardrop">
                      <a:avLst>
                        <a:gd name="adj" fmla="val 117691"/>
                      </a:avLst>
                    </a:prstGeom>
                    <a:solidFill>
                      <a:srgbClr val="C00000"/>
                    </a:solidFill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797" name="グループ化 796">
                    <a:extLst>
                      <a:ext uri="{FF2B5EF4-FFF2-40B4-BE49-F238E27FC236}">
                        <a16:creationId xmlns:a16="http://schemas.microsoft.com/office/drawing/2014/main" id="{A5F93015-B88A-44FF-9E99-950234C5F046}"/>
                      </a:ext>
                    </a:extLst>
                  </p:cNvPr>
                  <p:cNvGrpSpPr/>
                  <p:nvPr/>
                </p:nvGrpSpPr>
                <p:grpSpPr>
                  <a:xfrm rot="5400000">
                    <a:off x="5135705" y="2201237"/>
                    <a:ext cx="296112" cy="296112"/>
                    <a:chOff x="6070600" y="2196792"/>
                    <a:chExt cx="296112" cy="296112"/>
                  </a:xfrm>
                </p:grpSpPr>
                <p:sp>
                  <p:nvSpPr>
                    <p:cNvPr id="938" name="涙形 937">
                      <a:extLst>
                        <a:ext uri="{FF2B5EF4-FFF2-40B4-BE49-F238E27FC236}">
                          <a16:creationId xmlns:a16="http://schemas.microsoft.com/office/drawing/2014/main" id="{AEEB6FEB-B1DD-4EC0-BBD2-0D69A1A2B77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070600" y="2196792"/>
                      <a:ext cx="296112" cy="296112"/>
                    </a:xfrm>
                    <a:prstGeom prst="teardrop">
                      <a:avLst>
                        <a:gd name="adj" fmla="val 117691"/>
                      </a:avLst>
                    </a:prstGeom>
                    <a:solidFill>
                      <a:srgbClr val="FF0000"/>
                    </a:solidFill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947" name="涙形 946">
                      <a:extLst>
                        <a:ext uri="{FF2B5EF4-FFF2-40B4-BE49-F238E27FC236}">
                          <a16:creationId xmlns:a16="http://schemas.microsoft.com/office/drawing/2014/main" id="{265B6E21-D5A0-49CD-A5A3-5D938B034B6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120199" y="2250982"/>
                      <a:ext cx="187732" cy="187732"/>
                    </a:xfrm>
                    <a:prstGeom prst="teardrop">
                      <a:avLst>
                        <a:gd name="adj" fmla="val 117691"/>
                      </a:avLst>
                    </a:prstGeom>
                    <a:solidFill>
                      <a:srgbClr val="C00000"/>
                    </a:solidFill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798" name="グループ化 797">
                    <a:extLst>
                      <a:ext uri="{FF2B5EF4-FFF2-40B4-BE49-F238E27FC236}">
                        <a16:creationId xmlns:a16="http://schemas.microsoft.com/office/drawing/2014/main" id="{A5C000F4-1B38-459F-B836-0F55432321AD}"/>
                      </a:ext>
                    </a:extLst>
                  </p:cNvPr>
                  <p:cNvGrpSpPr/>
                  <p:nvPr/>
                </p:nvGrpSpPr>
                <p:grpSpPr>
                  <a:xfrm>
                    <a:off x="4376033" y="1416132"/>
                    <a:ext cx="1193236" cy="656581"/>
                    <a:chOff x="4376033" y="1381139"/>
                    <a:chExt cx="1193236" cy="656581"/>
                  </a:xfrm>
                </p:grpSpPr>
                <p:sp>
                  <p:nvSpPr>
                    <p:cNvPr id="934" name="四角形: 角を丸くする 933">
                      <a:extLst>
                        <a:ext uri="{FF2B5EF4-FFF2-40B4-BE49-F238E27FC236}">
                          <a16:creationId xmlns:a16="http://schemas.microsoft.com/office/drawing/2014/main" id="{7FC29D55-CC51-4F62-B2C7-6CDDAC2725F6}"/>
                        </a:ext>
                      </a:extLst>
                    </p:cNvPr>
                    <p:cNvSpPr/>
                    <p:nvPr/>
                  </p:nvSpPr>
                  <p:spPr>
                    <a:xfrm rot="1800000" flipH="1">
                      <a:off x="4912688" y="1381139"/>
                      <a:ext cx="656581" cy="656581"/>
                    </a:xfrm>
                    <a:prstGeom prst="roundRect">
                      <a:avLst/>
                    </a:prstGeom>
                    <a:solidFill>
                      <a:srgbClr val="FF0000"/>
                    </a:solidFill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935" name="四角形: 角を丸くする 934">
                      <a:extLst>
                        <a:ext uri="{FF2B5EF4-FFF2-40B4-BE49-F238E27FC236}">
                          <a16:creationId xmlns:a16="http://schemas.microsoft.com/office/drawing/2014/main" id="{04851601-1B9B-44C2-9626-A2D67B7E9A53}"/>
                        </a:ext>
                      </a:extLst>
                    </p:cNvPr>
                    <p:cNvSpPr/>
                    <p:nvPr/>
                  </p:nvSpPr>
                  <p:spPr>
                    <a:xfrm rot="19800000">
                      <a:off x="4376033" y="1381139"/>
                      <a:ext cx="656581" cy="656581"/>
                    </a:xfrm>
                    <a:prstGeom prst="roundRect">
                      <a:avLst/>
                    </a:prstGeom>
                    <a:solidFill>
                      <a:srgbClr val="FF0000"/>
                    </a:solidFill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799" name="片側の 2 つの角を丸めた四角形 144">
                    <a:extLst>
                      <a:ext uri="{FF2B5EF4-FFF2-40B4-BE49-F238E27FC236}">
                        <a16:creationId xmlns:a16="http://schemas.microsoft.com/office/drawing/2014/main" id="{81D2FFBB-9C97-400C-BEBF-F6F0E7C9A71C}"/>
                      </a:ext>
                    </a:extLst>
                  </p:cNvPr>
                  <p:cNvSpPr/>
                  <p:nvPr/>
                </p:nvSpPr>
                <p:spPr>
                  <a:xfrm>
                    <a:off x="4531942" y="2549525"/>
                    <a:ext cx="840158" cy="993744"/>
                  </a:xfrm>
                  <a:prstGeom prst="round2SameRect">
                    <a:avLst>
                      <a:gd name="adj1" fmla="val 39895"/>
                      <a:gd name="adj2" fmla="val 0"/>
                    </a:avLst>
                  </a:prstGeom>
                  <a:pattFill prst="dkVert">
                    <a:fgClr>
                      <a:srgbClr val="00B0F0"/>
                    </a:fgClr>
                    <a:bgClr>
                      <a:schemeClr val="accent5">
                        <a:lumMod val="20000"/>
                        <a:lumOff val="80000"/>
                      </a:schemeClr>
                    </a:bgClr>
                  </a:patt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800" name="フリーフォーム: 図形 799">
                    <a:extLst>
                      <a:ext uri="{FF2B5EF4-FFF2-40B4-BE49-F238E27FC236}">
                        <a16:creationId xmlns:a16="http://schemas.microsoft.com/office/drawing/2014/main" id="{7933B5C8-BE70-4348-9995-5A171E8D8EB9}"/>
                      </a:ext>
                    </a:extLst>
                  </p:cNvPr>
                  <p:cNvSpPr/>
                  <p:nvPr/>
                </p:nvSpPr>
                <p:spPr>
                  <a:xfrm>
                    <a:off x="4770307" y="2340367"/>
                    <a:ext cx="382718" cy="344375"/>
                  </a:xfrm>
                  <a:custGeom>
                    <a:avLst/>
                    <a:gdLst>
                      <a:gd name="connsiteX0" fmla="*/ 160641 w 525992"/>
                      <a:gd name="connsiteY0" fmla="*/ 0 h 380772"/>
                      <a:gd name="connsiteX1" fmla="*/ 362085 w 525992"/>
                      <a:gd name="connsiteY1" fmla="*/ 0 h 380772"/>
                      <a:gd name="connsiteX2" fmla="*/ 386315 w 525992"/>
                      <a:gd name="connsiteY2" fmla="*/ 240006 h 380772"/>
                      <a:gd name="connsiteX3" fmla="*/ 519778 w 525992"/>
                      <a:gd name="connsiteY3" fmla="*/ 240006 h 380772"/>
                      <a:gd name="connsiteX4" fmla="*/ 525992 w 525992"/>
                      <a:gd name="connsiteY4" fmla="*/ 254756 h 380772"/>
                      <a:gd name="connsiteX5" fmla="*/ 262996 w 525992"/>
                      <a:gd name="connsiteY5" fmla="*/ 380772 h 380772"/>
                      <a:gd name="connsiteX6" fmla="*/ 0 w 525992"/>
                      <a:gd name="connsiteY6" fmla="*/ 254756 h 380772"/>
                      <a:gd name="connsiteX7" fmla="*/ 6215 w 525992"/>
                      <a:gd name="connsiteY7" fmla="*/ 240006 h 380772"/>
                      <a:gd name="connsiteX8" fmla="*/ 136411 w 525992"/>
                      <a:gd name="connsiteY8" fmla="*/ 240006 h 380772"/>
                      <a:gd name="connsiteX0" fmla="*/ 160641 w 525992"/>
                      <a:gd name="connsiteY0" fmla="*/ 0 h 380772"/>
                      <a:gd name="connsiteX1" fmla="*/ 362085 w 525992"/>
                      <a:gd name="connsiteY1" fmla="*/ 0 h 380772"/>
                      <a:gd name="connsiteX2" fmla="*/ 386315 w 525992"/>
                      <a:gd name="connsiteY2" fmla="*/ 240006 h 380772"/>
                      <a:gd name="connsiteX3" fmla="*/ 519778 w 525992"/>
                      <a:gd name="connsiteY3" fmla="*/ 240006 h 380772"/>
                      <a:gd name="connsiteX4" fmla="*/ 525992 w 525992"/>
                      <a:gd name="connsiteY4" fmla="*/ 254756 h 380772"/>
                      <a:gd name="connsiteX5" fmla="*/ 262996 w 525992"/>
                      <a:gd name="connsiteY5" fmla="*/ 380772 h 380772"/>
                      <a:gd name="connsiteX6" fmla="*/ 0 w 525992"/>
                      <a:gd name="connsiteY6" fmla="*/ 254756 h 380772"/>
                      <a:gd name="connsiteX7" fmla="*/ 6215 w 525992"/>
                      <a:gd name="connsiteY7" fmla="*/ 240006 h 380772"/>
                      <a:gd name="connsiteX8" fmla="*/ 139089 w 525992"/>
                      <a:gd name="connsiteY8" fmla="*/ 216193 h 380772"/>
                      <a:gd name="connsiteX9" fmla="*/ 160641 w 525992"/>
                      <a:gd name="connsiteY9" fmla="*/ 0 h 380772"/>
                      <a:gd name="connsiteX0" fmla="*/ 160641 w 525992"/>
                      <a:gd name="connsiteY0" fmla="*/ 0 h 380772"/>
                      <a:gd name="connsiteX1" fmla="*/ 362085 w 525992"/>
                      <a:gd name="connsiteY1" fmla="*/ 0 h 380772"/>
                      <a:gd name="connsiteX2" fmla="*/ 380961 w 525992"/>
                      <a:gd name="connsiteY2" fmla="*/ 220956 h 380772"/>
                      <a:gd name="connsiteX3" fmla="*/ 519778 w 525992"/>
                      <a:gd name="connsiteY3" fmla="*/ 240006 h 380772"/>
                      <a:gd name="connsiteX4" fmla="*/ 525992 w 525992"/>
                      <a:gd name="connsiteY4" fmla="*/ 254756 h 380772"/>
                      <a:gd name="connsiteX5" fmla="*/ 262996 w 525992"/>
                      <a:gd name="connsiteY5" fmla="*/ 380772 h 380772"/>
                      <a:gd name="connsiteX6" fmla="*/ 0 w 525992"/>
                      <a:gd name="connsiteY6" fmla="*/ 254756 h 380772"/>
                      <a:gd name="connsiteX7" fmla="*/ 6215 w 525992"/>
                      <a:gd name="connsiteY7" fmla="*/ 240006 h 380772"/>
                      <a:gd name="connsiteX8" fmla="*/ 139089 w 525992"/>
                      <a:gd name="connsiteY8" fmla="*/ 216193 h 380772"/>
                      <a:gd name="connsiteX9" fmla="*/ 160641 w 525992"/>
                      <a:gd name="connsiteY9" fmla="*/ 0 h 380772"/>
                      <a:gd name="connsiteX0" fmla="*/ 160641 w 525992"/>
                      <a:gd name="connsiteY0" fmla="*/ 0 h 351598"/>
                      <a:gd name="connsiteX1" fmla="*/ 362085 w 525992"/>
                      <a:gd name="connsiteY1" fmla="*/ 0 h 351598"/>
                      <a:gd name="connsiteX2" fmla="*/ 380961 w 525992"/>
                      <a:gd name="connsiteY2" fmla="*/ 220956 h 351598"/>
                      <a:gd name="connsiteX3" fmla="*/ 519778 w 525992"/>
                      <a:gd name="connsiteY3" fmla="*/ 240006 h 351598"/>
                      <a:gd name="connsiteX4" fmla="*/ 525992 w 525992"/>
                      <a:gd name="connsiteY4" fmla="*/ 254756 h 351598"/>
                      <a:gd name="connsiteX5" fmla="*/ 262996 w 525992"/>
                      <a:gd name="connsiteY5" fmla="*/ 351598 h 351598"/>
                      <a:gd name="connsiteX6" fmla="*/ 0 w 525992"/>
                      <a:gd name="connsiteY6" fmla="*/ 254756 h 351598"/>
                      <a:gd name="connsiteX7" fmla="*/ 6215 w 525992"/>
                      <a:gd name="connsiteY7" fmla="*/ 240006 h 351598"/>
                      <a:gd name="connsiteX8" fmla="*/ 139089 w 525992"/>
                      <a:gd name="connsiteY8" fmla="*/ 216193 h 351598"/>
                      <a:gd name="connsiteX9" fmla="*/ 160641 w 525992"/>
                      <a:gd name="connsiteY9" fmla="*/ 0 h 35159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525992" h="351598">
                        <a:moveTo>
                          <a:pt x="160641" y="0"/>
                        </a:moveTo>
                        <a:lnTo>
                          <a:pt x="362085" y="0"/>
                        </a:lnTo>
                        <a:lnTo>
                          <a:pt x="380961" y="220956"/>
                        </a:lnTo>
                        <a:lnTo>
                          <a:pt x="519778" y="240006"/>
                        </a:lnTo>
                        <a:lnTo>
                          <a:pt x="525992" y="254756"/>
                        </a:lnTo>
                        <a:cubicBezTo>
                          <a:pt x="525992" y="324353"/>
                          <a:pt x="408245" y="351598"/>
                          <a:pt x="262996" y="351598"/>
                        </a:cubicBezTo>
                        <a:cubicBezTo>
                          <a:pt x="117747" y="351598"/>
                          <a:pt x="0" y="324353"/>
                          <a:pt x="0" y="254756"/>
                        </a:cubicBezTo>
                        <a:lnTo>
                          <a:pt x="6215" y="240006"/>
                        </a:lnTo>
                        <a:lnTo>
                          <a:pt x="139089" y="216193"/>
                        </a:lnTo>
                        <a:cubicBezTo>
                          <a:pt x="147166" y="136191"/>
                          <a:pt x="152564" y="80002"/>
                          <a:pt x="160641" y="0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806" name="グループ化 805">
                    <a:extLst>
                      <a:ext uri="{FF2B5EF4-FFF2-40B4-BE49-F238E27FC236}">
                        <a16:creationId xmlns:a16="http://schemas.microsoft.com/office/drawing/2014/main" id="{E328C98F-54A6-4598-847D-3CF8C73A6472}"/>
                      </a:ext>
                    </a:extLst>
                  </p:cNvPr>
                  <p:cNvGrpSpPr/>
                  <p:nvPr/>
                </p:nvGrpSpPr>
                <p:grpSpPr>
                  <a:xfrm>
                    <a:off x="4416788" y="1325433"/>
                    <a:ext cx="1086287" cy="1165865"/>
                    <a:chOff x="2355996" y="739604"/>
                    <a:chExt cx="1086287" cy="1165865"/>
                  </a:xfrm>
                </p:grpSpPr>
                <p:grpSp>
                  <p:nvGrpSpPr>
                    <p:cNvPr id="832" name="グループ化 831">
                      <a:extLst>
                        <a:ext uri="{FF2B5EF4-FFF2-40B4-BE49-F238E27FC236}">
                          <a16:creationId xmlns:a16="http://schemas.microsoft.com/office/drawing/2014/main" id="{0BD3E802-21E2-4876-A77D-3A4C6FC3ABB5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355996" y="880575"/>
                      <a:ext cx="1086287" cy="1024894"/>
                      <a:chOff x="2791859" y="2017486"/>
                      <a:chExt cx="1150915" cy="1045028"/>
                    </a:xfrm>
                    <a:solidFill>
                      <a:srgbClr val="FFCC99"/>
                    </a:solidFill>
                  </p:grpSpPr>
                  <p:grpSp>
                    <p:nvGrpSpPr>
                      <p:cNvPr id="894" name="グループ化 893">
                        <a:extLst>
                          <a:ext uri="{FF2B5EF4-FFF2-40B4-BE49-F238E27FC236}">
                            <a16:creationId xmlns:a16="http://schemas.microsoft.com/office/drawing/2014/main" id="{01B6A506-D5D6-4040-B050-F06FFEF1B83A}"/>
                          </a:ext>
                        </a:extLst>
                      </p:cNvPr>
                      <p:cNvGrpSpPr/>
                      <p:nvPr/>
                    </p:nvGrpSpPr>
                    <p:grpSpPr>
                      <a:xfrm rot="20700000">
                        <a:off x="2791859" y="2459313"/>
                        <a:ext cx="222006" cy="333009"/>
                        <a:chOff x="2680607" y="2825750"/>
                        <a:chExt cx="157843" cy="236764"/>
                      </a:xfrm>
                      <a:grpFill/>
                    </p:grpSpPr>
                    <p:sp>
                      <p:nvSpPr>
                        <p:cNvPr id="931" name="円/楕円 159">
                          <a:extLst>
                            <a:ext uri="{FF2B5EF4-FFF2-40B4-BE49-F238E27FC236}">
                              <a16:creationId xmlns:a16="http://schemas.microsoft.com/office/drawing/2014/main" id="{BBF2B1A1-CB9C-4339-9B5D-A0A6EEE552BF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680607" y="2825750"/>
                          <a:ext cx="157843" cy="236764"/>
                        </a:xfrm>
                        <a:prstGeom prst="ellipse">
                          <a:avLst/>
                        </a:prstGeom>
                        <a:grpFill/>
                        <a:ln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932" name="円/楕円 160">
                          <a:extLst>
                            <a:ext uri="{FF2B5EF4-FFF2-40B4-BE49-F238E27FC236}">
                              <a16:creationId xmlns:a16="http://schemas.microsoft.com/office/drawing/2014/main" id="{30AAD85E-2AD7-4FDC-BD9D-8598510878F6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709182" y="2867025"/>
                          <a:ext cx="100694" cy="154214"/>
                        </a:xfrm>
                        <a:prstGeom prst="ellipse">
                          <a:avLst/>
                        </a:prstGeom>
                        <a:solidFill>
                          <a:srgbClr val="FF9966"/>
                        </a:solidFill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</p:grpSp>
                  <p:grpSp>
                    <p:nvGrpSpPr>
                      <p:cNvPr id="895" name="グループ化 894">
                        <a:extLst>
                          <a:ext uri="{FF2B5EF4-FFF2-40B4-BE49-F238E27FC236}">
                            <a16:creationId xmlns:a16="http://schemas.microsoft.com/office/drawing/2014/main" id="{AF0CD3F7-7BC5-481B-85B8-BE9619C63172}"/>
                          </a:ext>
                        </a:extLst>
                      </p:cNvPr>
                      <p:cNvGrpSpPr/>
                      <p:nvPr/>
                    </p:nvGrpSpPr>
                    <p:grpSpPr>
                      <a:xfrm rot="900000" flipH="1">
                        <a:off x="3720768" y="2459301"/>
                        <a:ext cx="222006" cy="333008"/>
                        <a:chOff x="2680607" y="2825750"/>
                        <a:chExt cx="157843" cy="236764"/>
                      </a:xfrm>
                      <a:grpFill/>
                    </p:grpSpPr>
                    <p:sp>
                      <p:nvSpPr>
                        <p:cNvPr id="897" name="円/楕円 157">
                          <a:extLst>
                            <a:ext uri="{FF2B5EF4-FFF2-40B4-BE49-F238E27FC236}">
                              <a16:creationId xmlns:a16="http://schemas.microsoft.com/office/drawing/2014/main" id="{53F83593-87FF-4A33-8A19-8C95312A4DB6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680607" y="2825750"/>
                          <a:ext cx="157843" cy="236764"/>
                        </a:xfrm>
                        <a:prstGeom prst="ellipse">
                          <a:avLst/>
                        </a:prstGeom>
                        <a:grpFill/>
                        <a:ln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924" name="円/楕円 158">
                          <a:extLst>
                            <a:ext uri="{FF2B5EF4-FFF2-40B4-BE49-F238E27FC236}">
                              <a16:creationId xmlns:a16="http://schemas.microsoft.com/office/drawing/2014/main" id="{501A1AAD-2BAC-4AB1-84A0-D8F36F2FE492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709182" y="2867025"/>
                          <a:ext cx="100694" cy="154214"/>
                        </a:xfrm>
                        <a:prstGeom prst="ellipse">
                          <a:avLst/>
                        </a:prstGeom>
                        <a:solidFill>
                          <a:srgbClr val="FF9966"/>
                        </a:solidFill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</p:grpSp>
                  <p:sp>
                    <p:nvSpPr>
                      <p:cNvPr id="896" name="円/楕円 156">
                        <a:extLst>
                          <a:ext uri="{FF2B5EF4-FFF2-40B4-BE49-F238E27FC236}">
                            <a16:creationId xmlns:a16="http://schemas.microsoft.com/office/drawing/2014/main" id="{9A8417D4-D698-4203-B4C6-E11F3CA41DA4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902857" y="2017486"/>
                        <a:ext cx="928914" cy="1045028"/>
                      </a:xfrm>
                      <a:prstGeom prst="ellipse">
                        <a:avLst/>
                      </a:prstGeom>
                      <a:grpFill/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833" name="円/楕円 27">
                      <a:extLst>
                        <a:ext uri="{FF2B5EF4-FFF2-40B4-BE49-F238E27FC236}">
                          <a16:creationId xmlns:a16="http://schemas.microsoft.com/office/drawing/2014/main" id="{15772A07-3EBD-4B07-B1C6-1F21B301FFE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93804" y="1781382"/>
                      <a:ext cx="213788" cy="37889"/>
                    </a:xfrm>
                    <a:custGeom>
                      <a:avLst/>
                      <a:gdLst>
                        <a:gd name="connsiteX0" fmla="*/ 0 w 3210417"/>
                        <a:gd name="connsiteY0" fmla="*/ 346285 h 692570"/>
                        <a:gd name="connsiteX1" fmla="*/ 1605209 w 3210417"/>
                        <a:gd name="connsiteY1" fmla="*/ 0 h 692570"/>
                        <a:gd name="connsiteX2" fmla="*/ 3210418 w 3210417"/>
                        <a:gd name="connsiteY2" fmla="*/ 346285 h 692570"/>
                        <a:gd name="connsiteX3" fmla="*/ 1605209 w 3210417"/>
                        <a:gd name="connsiteY3" fmla="*/ 692570 h 692570"/>
                        <a:gd name="connsiteX4" fmla="*/ 0 w 3210417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57559 h 403844"/>
                        <a:gd name="connsiteX1" fmla="*/ 1605209 w 3210418"/>
                        <a:gd name="connsiteY1" fmla="*/ 212924 h 403844"/>
                        <a:gd name="connsiteX2" fmla="*/ 3210418 w 3210418"/>
                        <a:gd name="connsiteY2" fmla="*/ 57559 h 403844"/>
                        <a:gd name="connsiteX3" fmla="*/ 1605209 w 3210418"/>
                        <a:gd name="connsiteY3" fmla="*/ 403844 h 403844"/>
                        <a:gd name="connsiteX4" fmla="*/ 0 w 3210418"/>
                        <a:gd name="connsiteY4" fmla="*/ 57559 h 403844"/>
                        <a:gd name="connsiteX0" fmla="*/ 58 w 3210476"/>
                        <a:gd name="connsiteY0" fmla="*/ 57559 h 403844"/>
                        <a:gd name="connsiteX1" fmla="*/ 1605267 w 3210476"/>
                        <a:gd name="connsiteY1" fmla="*/ 212924 h 403844"/>
                        <a:gd name="connsiteX2" fmla="*/ 3210476 w 3210476"/>
                        <a:gd name="connsiteY2" fmla="*/ 57559 h 403844"/>
                        <a:gd name="connsiteX3" fmla="*/ 1605267 w 3210476"/>
                        <a:gd name="connsiteY3" fmla="*/ 403844 h 403844"/>
                        <a:gd name="connsiteX4" fmla="*/ 58 w 3210476"/>
                        <a:gd name="connsiteY4" fmla="*/ 57559 h 403844"/>
                        <a:gd name="connsiteX0" fmla="*/ 58 w 3210534"/>
                        <a:gd name="connsiteY0" fmla="*/ 15401 h 361686"/>
                        <a:gd name="connsiteX1" fmla="*/ 1605267 w 3210534"/>
                        <a:gd name="connsiteY1" fmla="*/ 170766 h 361686"/>
                        <a:gd name="connsiteX2" fmla="*/ 3210476 w 3210534"/>
                        <a:gd name="connsiteY2" fmla="*/ 15401 h 361686"/>
                        <a:gd name="connsiteX3" fmla="*/ 1605267 w 3210534"/>
                        <a:gd name="connsiteY3" fmla="*/ 361686 h 361686"/>
                        <a:gd name="connsiteX4" fmla="*/ 58 w 3210534"/>
                        <a:gd name="connsiteY4" fmla="*/ 15401 h 361686"/>
                        <a:gd name="connsiteX0" fmla="*/ 58 w 3210476"/>
                        <a:gd name="connsiteY0" fmla="*/ 20254 h 366539"/>
                        <a:gd name="connsiteX1" fmla="*/ 1605267 w 3210476"/>
                        <a:gd name="connsiteY1" fmla="*/ 175619 h 366539"/>
                        <a:gd name="connsiteX2" fmla="*/ 3210476 w 3210476"/>
                        <a:gd name="connsiteY2" fmla="*/ 20254 h 366539"/>
                        <a:gd name="connsiteX3" fmla="*/ 1605267 w 3210476"/>
                        <a:gd name="connsiteY3" fmla="*/ 366539 h 366539"/>
                        <a:gd name="connsiteX4" fmla="*/ 58 w 3210476"/>
                        <a:gd name="connsiteY4" fmla="*/ 20254 h 36653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210476" h="366539">
                          <a:moveTo>
                            <a:pt x="58" y="20254"/>
                          </a:moveTo>
                          <a:cubicBezTo>
                            <a:pt x="7704" y="-55984"/>
                            <a:pt x="718735" y="175619"/>
                            <a:pt x="1605267" y="175619"/>
                          </a:cubicBezTo>
                          <a:cubicBezTo>
                            <a:pt x="2491799" y="175619"/>
                            <a:pt x="3210476" y="-70988"/>
                            <a:pt x="3210476" y="20254"/>
                          </a:cubicBezTo>
                          <a:cubicBezTo>
                            <a:pt x="3210476" y="111496"/>
                            <a:pt x="2491799" y="366539"/>
                            <a:pt x="1605267" y="366539"/>
                          </a:cubicBezTo>
                          <a:cubicBezTo>
                            <a:pt x="718735" y="366539"/>
                            <a:pt x="-7588" y="96492"/>
                            <a:pt x="58" y="20254"/>
                          </a:cubicBezTo>
                          <a:close/>
                        </a:path>
                      </a:pathLst>
                    </a:custGeom>
                    <a:solidFill>
                      <a:srgbClr val="FF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834" name="月 833">
                      <a:extLst>
                        <a:ext uri="{FF2B5EF4-FFF2-40B4-BE49-F238E27FC236}">
                          <a16:creationId xmlns:a16="http://schemas.microsoft.com/office/drawing/2014/main" id="{3AD01512-24AA-4D49-AF23-47B2A6970A9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459311" y="1053789"/>
                      <a:ext cx="104457" cy="846766"/>
                    </a:xfrm>
                    <a:prstGeom prst="moon">
                      <a:avLst/>
                    </a:prstGeom>
                    <a:solidFill>
                      <a:srgbClr val="ED7D31">
                        <a:lumMod val="75000"/>
                      </a:srgb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835" name="月 834">
                      <a:extLst>
                        <a:ext uri="{FF2B5EF4-FFF2-40B4-BE49-F238E27FC236}">
                          <a16:creationId xmlns:a16="http://schemas.microsoft.com/office/drawing/2014/main" id="{58B62416-5FC3-489E-BC14-7C45C7B6ACF5}"/>
                        </a:ext>
                      </a:extLst>
                    </p:cNvPr>
                    <p:cNvSpPr/>
                    <p:nvPr/>
                  </p:nvSpPr>
                  <p:spPr>
                    <a:xfrm flipH="1">
                      <a:off x="3234510" y="1053789"/>
                      <a:ext cx="104457" cy="846766"/>
                    </a:xfrm>
                    <a:prstGeom prst="moon">
                      <a:avLst/>
                    </a:prstGeom>
                    <a:solidFill>
                      <a:srgbClr val="ED7D31">
                        <a:lumMod val="75000"/>
                      </a:srgb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836" name="正方形/長方形 67">
                      <a:extLst>
                        <a:ext uri="{FF2B5EF4-FFF2-40B4-BE49-F238E27FC236}">
                          <a16:creationId xmlns:a16="http://schemas.microsoft.com/office/drawing/2014/main" id="{EAFADD74-1BFE-4684-9CC9-D1080589887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867091" y="1685158"/>
                      <a:ext cx="65249" cy="3344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749072" h="1123608">
                          <a:moveTo>
                            <a:pt x="374536" y="0"/>
                          </a:moveTo>
                          <a:lnTo>
                            <a:pt x="749072" y="374536"/>
                          </a:lnTo>
                          <a:cubicBezTo>
                            <a:pt x="955923" y="581387"/>
                            <a:pt x="955923" y="916758"/>
                            <a:pt x="749072" y="1123608"/>
                          </a:cubicBezTo>
                          <a:cubicBezTo>
                            <a:pt x="542221" y="1330459"/>
                            <a:pt x="206851" y="1330459"/>
                            <a:pt x="0" y="1123608"/>
                          </a:cubicBezTo>
                          <a:cubicBezTo>
                            <a:pt x="-206851" y="916758"/>
                            <a:pt x="-206851" y="581387"/>
                            <a:pt x="0" y="374536"/>
                          </a:cubicBezTo>
                          <a:close/>
                        </a:path>
                      </a:pathLst>
                    </a:cu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837" name="フリーフォーム: 図形 836">
                      <a:extLst>
                        <a:ext uri="{FF2B5EF4-FFF2-40B4-BE49-F238E27FC236}">
                          <a16:creationId xmlns:a16="http://schemas.microsoft.com/office/drawing/2014/main" id="{BDB5C520-88D2-49A1-ADDA-5AAA05D9F86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394411" y="739604"/>
                      <a:ext cx="1028240" cy="651784"/>
                    </a:xfrm>
                    <a:custGeom>
                      <a:avLst/>
                      <a:gdLst>
                        <a:gd name="connsiteX0" fmla="*/ 474085 w 1031382"/>
                        <a:gd name="connsiteY0" fmla="*/ 0 h 594179"/>
                        <a:gd name="connsiteX1" fmla="*/ 520965 w 1031382"/>
                        <a:gd name="connsiteY1" fmla="*/ 3715 h 594179"/>
                        <a:gd name="connsiteX2" fmla="*/ 557297 w 1031382"/>
                        <a:gd name="connsiteY2" fmla="*/ 1 h 594179"/>
                        <a:gd name="connsiteX3" fmla="*/ 796709 w 1031382"/>
                        <a:gd name="connsiteY3" fmla="*/ 67334 h 594179"/>
                        <a:gd name="connsiteX4" fmla="*/ 990269 w 1031382"/>
                        <a:gd name="connsiteY4" fmla="*/ 594179 h 594179"/>
                        <a:gd name="connsiteX5" fmla="*/ 990268 w 1031382"/>
                        <a:gd name="connsiteY5" fmla="*/ 594179 h 594179"/>
                        <a:gd name="connsiteX6" fmla="*/ 639436 w 1031382"/>
                        <a:gd name="connsiteY6" fmla="*/ 339739 h 594179"/>
                        <a:gd name="connsiteX7" fmla="*/ 515690 w 1031382"/>
                        <a:gd name="connsiteY7" fmla="*/ 276595 h 594179"/>
                        <a:gd name="connsiteX8" fmla="*/ 391946 w 1031382"/>
                        <a:gd name="connsiteY8" fmla="*/ 339738 h 594179"/>
                        <a:gd name="connsiteX9" fmla="*/ 41114 w 1031382"/>
                        <a:gd name="connsiteY9" fmla="*/ 594178 h 594179"/>
                        <a:gd name="connsiteX10" fmla="*/ 41113 w 1031382"/>
                        <a:gd name="connsiteY10" fmla="*/ 594178 h 594179"/>
                        <a:gd name="connsiteX11" fmla="*/ 234673 w 1031382"/>
                        <a:gd name="connsiteY11" fmla="*/ 67333 h 594179"/>
                        <a:gd name="connsiteX12" fmla="*/ 474085 w 1031382"/>
                        <a:gd name="connsiteY12" fmla="*/ 0 h 59417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</a:cxnLst>
                      <a:rect l="l" t="t" r="r" b="b"/>
                      <a:pathLst>
                        <a:path w="1031382" h="594179">
                          <a:moveTo>
                            <a:pt x="474085" y="0"/>
                          </a:moveTo>
                          <a:lnTo>
                            <a:pt x="520965" y="3715"/>
                          </a:lnTo>
                          <a:lnTo>
                            <a:pt x="557297" y="1"/>
                          </a:lnTo>
                          <a:cubicBezTo>
                            <a:pt x="636256" y="831"/>
                            <a:pt x="719396" y="22698"/>
                            <a:pt x="796709" y="67334"/>
                          </a:cubicBezTo>
                          <a:cubicBezTo>
                            <a:pt x="1002877" y="186366"/>
                            <a:pt x="1089537" y="422242"/>
                            <a:pt x="990269" y="594179"/>
                          </a:cubicBezTo>
                          <a:lnTo>
                            <a:pt x="990268" y="594179"/>
                          </a:lnTo>
                          <a:cubicBezTo>
                            <a:pt x="882758" y="497516"/>
                            <a:pt x="764842" y="412142"/>
                            <a:pt x="639436" y="339739"/>
                          </a:cubicBezTo>
                          <a:lnTo>
                            <a:pt x="515690" y="276595"/>
                          </a:lnTo>
                          <a:lnTo>
                            <a:pt x="391946" y="339738"/>
                          </a:lnTo>
                          <a:cubicBezTo>
                            <a:pt x="266540" y="412141"/>
                            <a:pt x="148624" y="497515"/>
                            <a:pt x="41114" y="594178"/>
                          </a:cubicBezTo>
                          <a:lnTo>
                            <a:pt x="41113" y="594178"/>
                          </a:lnTo>
                          <a:cubicBezTo>
                            <a:pt x="-58155" y="422241"/>
                            <a:pt x="28505" y="186365"/>
                            <a:pt x="234673" y="67333"/>
                          </a:cubicBezTo>
                          <a:cubicBezTo>
                            <a:pt x="311986" y="22697"/>
                            <a:pt x="395126" y="830"/>
                            <a:pt x="474085" y="0"/>
                          </a:cubicBezTo>
                          <a:close/>
                        </a:path>
                      </a:pathLst>
                    </a:custGeom>
                    <a:solidFill>
                      <a:srgbClr val="ED7D31">
                        <a:lumMod val="75000"/>
                      </a:srgb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838" name="月 837">
                      <a:extLst>
                        <a:ext uri="{FF2B5EF4-FFF2-40B4-BE49-F238E27FC236}">
                          <a16:creationId xmlns:a16="http://schemas.microsoft.com/office/drawing/2014/main" id="{E903201C-6A9A-453E-931D-5973FC217E34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2631235" y="1122921"/>
                      <a:ext cx="59509" cy="225583"/>
                    </a:xfrm>
                    <a:prstGeom prst="moon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839" name="月 838">
                      <a:extLst>
                        <a:ext uri="{FF2B5EF4-FFF2-40B4-BE49-F238E27FC236}">
                          <a16:creationId xmlns:a16="http://schemas.microsoft.com/office/drawing/2014/main" id="{5B542ECE-FBAF-4B41-ACE9-BDEF8FD9ECBF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3113988" y="1122923"/>
                      <a:ext cx="59509" cy="225583"/>
                    </a:xfrm>
                    <a:prstGeom prst="moon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grpSp>
                  <p:nvGrpSpPr>
                    <p:cNvPr id="840" name="グループ化 839">
                      <a:extLst>
                        <a:ext uri="{FF2B5EF4-FFF2-40B4-BE49-F238E27FC236}">
                          <a16:creationId xmlns:a16="http://schemas.microsoft.com/office/drawing/2014/main" id="{307C1B33-31EB-4339-81F2-3C1308B4574A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551722" y="1271341"/>
                      <a:ext cx="205719" cy="280405"/>
                      <a:chOff x="2551722" y="1271341"/>
                      <a:chExt cx="205719" cy="280405"/>
                    </a:xfrm>
                  </p:grpSpPr>
                  <p:sp>
                    <p:nvSpPr>
                      <p:cNvPr id="886" name="二等辺三角形 885">
                        <a:extLst>
                          <a:ext uri="{FF2B5EF4-FFF2-40B4-BE49-F238E27FC236}">
                            <a16:creationId xmlns:a16="http://schemas.microsoft.com/office/drawing/2014/main" id="{83008009-61D7-4B3E-83B3-9CB367DD9128}"/>
                          </a:ext>
                        </a:extLst>
                      </p:cNvPr>
                      <p:cNvSpPr/>
                      <p:nvPr/>
                    </p:nvSpPr>
                    <p:spPr>
                      <a:xfrm rot="18900000">
                        <a:off x="2573946" y="1271341"/>
                        <a:ext cx="45719" cy="73117"/>
                      </a:xfrm>
                      <a:prstGeom prst="triangle">
                        <a:avLst/>
                      </a:prstGeom>
                      <a:solidFill>
                        <a:schemeClr val="tx1"/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887" name="二等辺三角形 886">
                        <a:extLst>
                          <a:ext uri="{FF2B5EF4-FFF2-40B4-BE49-F238E27FC236}">
                            <a16:creationId xmlns:a16="http://schemas.microsoft.com/office/drawing/2014/main" id="{1DF95C10-5FD8-42C4-9B68-0C95E6FA2C55}"/>
                          </a:ext>
                        </a:extLst>
                      </p:cNvPr>
                      <p:cNvSpPr/>
                      <p:nvPr/>
                    </p:nvSpPr>
                    <p:spPr>
                      <a:xfrm rot="18900000">
                        <a:off x="2551722" y="1306266"/>
                        <a:ext cx="45719" cy="73117"/>
                      </a:xfrm>
                      <a:prstGeom prst="triangle">
                        <a:avLst/>
                      </a:prstGeom>
                      <a:solidFill>
                        <a:schemeClr val="tx1"/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grpSp>
                    <p:nvGrpSpPr>
                      <p:cNvPr id="888" name="グループ化 887">
                        <a:extLst>
                          <a:ext uri="{FF2B5EF4-FFF2-40B4-BE49-F238E27FC236}">
                            <a16:creationId xmlns:a16="http://schemas.microsoft.com/office/drawing/2014/main" id="{45D5DB11-588C-451A-94F8-21FCD628F40C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2577818" y="1287398"/>
                        <a:ext cx="179623" cy="264348"/>
                        <a:chOff x="2896919" y="3691681"/>
                        <a:chExt cx="138000" cy="203092"/>
                      </a:xfrm>
                    </p:grpSpPr>
                    <p:sp>
                      <p:nvSpPr>
                        <p:cNvPr id="889" name="円/楕円 148">
                          <a:extLst>
                            <a:ext uri="{FF2B5EF4-FFF2-40B4-BE49-F238E27FC236}">
                              <a16:creationId xmlns:a16="http://schemas.microsoft.com/office/drawing/2014/main" id="{430B0CA4-C0F4-49DE-8491-46572D8733E7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896919" y="3691681"/>
                          <a:ext cx="138000" cy="179341"/>
                        </a:xfrm>
                        <a:prstGeom prst="ellipse">
                          <a:avLst/>
                        </a:prstGeom>
                        <a:solidFill>
                          <a:sysClr val="windowText" lastClr="000000"/>
                        </a:solidFill>
                        <a:ln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890" name="円/楕円 149">
                          <a:extLst>
                            <a:ext uri="{FF2B5EF4-FFF2-40B4-BE49-F238E27FC236}">
                              <a16:creationId xmlns:a16="http://schemas.microsoft.com/office/drawing/2014/main" id="{6D13BBE8-C6ED-4F99-822D-FCDBDCA5AD42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896919" y="3715432"/>
                          <a:ext cx="138000" cy="179341"/>
                        </a:xfrm>
                        <a:prstGeom prst="ellipse">
                          <a:avLst/>
                        </a:prstGeom>
                        <a:solidFill>
                          <a:sysClr val="window" lastClr="FFFFFF"/>
                        </a:solidFill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892" name="円/楕円 150">
                          <a:extLst>
                            <a:ext uri="{FF2B5EF4-FFF2-40B4-BE49-F238E27FC236}">
                              <a16:creationId xmlns:a16="http://schemas.microsoft.com/office/drawing/2014/main" id="{1E526F16-11AE-46B4-B349-C335ECF88864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921404" y="3770294"/>
                          <a:ext cx="89030" cy="115701"/>
                        </a:xfrm>
                        <a:prstGeom prst="ellipse">
                          <a:avLst/>
                        </a:prstGeom>
                        <a:solidFill>
                          <a:sysClr val="windowText" lastClr="000000"/>
                        </a:solidFill>
                        <a:ln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893" name="円/楕円 151">
                          <a:extLst>
                            <a:ext uri="{FF2B5EF4-FFF2-40B4-BE49-F238E27FC236}">
                              <a16:creationId xmlns:a16="http://schemas.microsoft.com/office/drawing/2014/main" id="{F1506E2A-633A-4F7D-A91F-3656C0F7AC88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943059" y="3768729"/>
                          <a:ext cx="45719" cy="59415"/>
                        </a:xfrm>
                        <a:prstGeom prst="ellipse">
                          <a:avLst/>
                        </a:prstGeom>
                        <a:solidFill>
                          <a:sysClr val="window" lastClr="FFFFFF"/>
                        </a:solidFill>
                        <a:ln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</p:grpSp>
                </p:grpSp>
                <p:grpSp>
                  <p:nvGrpSpPr>
                    <p:cNvPr id="841" name="グループ化 840">
                      <a:extLst>
                        <a:ext uri="{FF2B5EF4-FFF2-40B4-BE49-F238E27FC236}">
                          <a16:creationId xmlns:a16="http://schemas.microsoft.com/office/drawing/2014/main" id="{F35C7C70-40DC-47DD-9CCC-8AE94B964272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3024797" y="1271341"/>
                      <a:ext cx="205719" cy="280405"/>
                      <a:chOff x="2551722" y="1271341"/>
                      <a:chExt cx="205719" cy="280405"/>
                    </a:xfrm>
                  </p:grpSpPr>
                  <p:sp>
                    <p:nvSpPr>
                      <p:cNvPr id="842" name="二等辺三角形 841">
                        <a:extLst>
                          <a:ext uri="{FF2B5EF4-FFF2-40B4-BE49-F238E27FC236}">
                            <a16:creationId xmlns:a16="http://schemas.microsoft.com/office/drawing/2014/main" id="{42B99EE9-93FD-418C-9632-FD2F63BDA18F}"/>
                          </a:ext>
                        </a:extLst>
                      </p:cNvPr>
                      <p:cNvSpPr/>
                      <p:nvPr/>
                    </p:nvSpPr>
                    <p:spPr>
                      <a:xfrm rot="18900000">
                        <a:off x="2573946" y="1271341"/>
                        <a:ext cx="45719" cy="73117"/>
                      </a:xfrm>
                      <a:prstGeom prst="triangle">
                        <a:avLst/>
                      </a:prstGeom>
                      <a:solidFill>
                        <a:schemeClr val="tx1"/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858" name="二等辺三角形 857">
                        <a:extLst>
                          <a:ext uri="{FF2B5EF4-FFF2-40B4-BE49-F238E27FC236}">
                            <a16:creationId xmlns:a16="http://schemas.microsoft.com/office/drawing/2014/main" id="{569D8747-ACB0-4B77-A076-C7F7B9CFBE92}"/>
                          </a:ext>
                        </a:extLst>
                      </p:cNvPr>
                      <p:cNvSpPr/>
                      <p:nvPr/>
                    </p:nvSpPr>
                    <p:spPr>
                      <a:xfrm rot="18900000">
                        <a:off x="2551722" y="1306266"/>
                        <a:ext cx="45719" cy="73117"/>
                      </a:xfrm>
                      <a:prstGeom prst="triangle">
                        <a:avLst/>
                      </a:prstGeom>
                      <a:solidFill>
                        <a:schemeClr val="tx1"/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grpSp>
                    <p:nvGrpSpPr>
                      <p:cNvPr id="865" name="グループ化 864">
                        <a:extLst>
                          <a:ext uri="{FF2B5EF4-FFF2-40B4-BE49-F238E27FC236}">
                            <a16:creationId xmlns:a16="http://schemas.microsoft.com/office/drawing/2014/main" id="{95C4CBAC-E507-447E-A1AD-54C42F3ACE0A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2577818" y="1287398"/>
                        <a:ext cx="179623" cy="264348"/>
                        <a:chOff x="2896919" y="3691681"/>
                        <a:chExt cx="138000" cy="203092"/>
                      </a:xfrm>
                    </p:grpSpPr>
                    <p:sp>
                      <p:nvSpPr>
                        <p:cNvPr id="872" name="円/楕円 148">
                          <a:extLst>
                            <a:ext uri="{FF2B5EF4-FFF2-40B4-BE49-F238E27FC236}">
                              <a16:creationId xmlns:a16="http://schemas.microsoft.com/office/drawing/2014/main" id="{02577538-FCC8-49A2-91B9-1543E59957DB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896919" y="3691681"/>
                          <a:ext cx="138000" cy="179341"/>
                        </a:xfrm>
                        <a:prstGeom prst="ellipse">
                          <a:avLst/>
                        </a:prstGeom>
                        <a:solidFill>
                          <a:sysClr val="windowText" lastClr="000000"/>
                        </a:solidFill>
                        <a:ln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876" name="円/楕円 149">
                          <a:extLst>
                            <a:ext uri="{FF2B5EF4-FFF2-40B4-BE49-F238E27FC236}">
                              <a16:creationId xmlns:a16="http://schemas.microsoft.com/office/drawing/2014/main" id="{FB90258D-B116-47BB-AF74-BEFE3C918A67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896919" y="3715432"/>
                          <a:ext cx="138000" cy="179341"/>
                        </a:xfrm>
                        <a:prstGeom prst="ellipse">
                          <a:avLst/>
                        </a:prstGeom>
                        <a:solidFill>
                          <a:sysClr val="window" lastClr="FFFFFF"/>
                        </a:solidFill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877" name="円/楕円 150">
                          <a:extLst>
                            <a:ext uri="{FF2B5EF4-FFF2-40B4-BE49-F238E27FC236}">
                              <a16:creationId xmlns:a16="http://schemas.microsoft.com/office/drawing/2014/main" id="{517C5E07-CC35-4972-836C-D94B1ECA46A8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921404" y="3770294"/>
                          <a:ext cx="89030" cy="115701"/>
                        </a:xfrm>
                        <a:prstGeom prst="ellipse">
                          <a:avLst/>
                        </a:prstGeom>
                        <a:solidFill>
                          <a:sysClr val="windowText" lastClr="000000"/>
                        </a:solidFill>
                        <a:ln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885" name="円/楕円 151">
                          <a:extLst>
                            <a:ext uri="{FF2B5EF4-FFF2-40B4-BE49-F238E27FC236}">
                              <a16:creationId xmlns:a16="http://schemas.microsoft.com/office/drawing/2014/main" id="{FA37CDA2-3789-4B8B-9503-D7892BB8A034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943059" y="3768729"/>
                          <a:ext cx="45719" cy="59415"/>
                        </a:xfrm>
                        <a:prstGeom prst="ellipse">
                          <a:avLst/>
                        </a:prstGeom>
                        <a:solidFill>
                          <a:sysClr val="window" lastClr="FFFFFF"/>
                        </a:solidFill>
                        <a:ln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</p:grpSp>
                </p:grpSp>
              </p:grpSp>
              <p:sp>
                <p:nvSpPr>
                  <p:cNvPr id="814" name="台形 813">
                    <a:extLst>
                      <a:ext uri="{FF2B5EF4-FFF2-40B4-BE49-F238E27FC236}">
                        <a16:creationId xmlns:a16="http://schemas.microsoft.com/office/drawing/2014/main" id="{4B4495D7-DB99-4C8A-A07A-1E8C85DE434F}"/>
                      </a:ext>
                    </a:extLst>
                  </p:cNvPr>
                  <p:cNvSpPr/>
                  <p:nvPr/>
                </p:nvSpPr>
                <p:spPr>
                  <a:xfrm>
                    <a:off x="4664340" y="2608473"/>
                    <a:ext cx="107848" cy="295963"/>
                  </a:xfrm>
                  <a:prstGeom prst="trapezoid">
                    <a:avLst>
                      <a:gd name="adj" fmla="val 29450"/>
                    </a:avLst>
                  </a:prstGeom>
                  <a:solidFill>
                    <a:srgbClr val="FF0000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827" name="台形 826">
                    <a:extLst>
                      <a:ext uri="{FF2B5EF4-FFF2-40B4-BE49-F238E27FC236}">
                        <a16:creationId xmlns:a16="http://schemas.microsoft.com/office/drawing/2014/main" id="{A2090434-5841-4BB3-B023-C096D29188EE}"/>
                      </a:ext>
                    </a:extLst>
                  </p:cNvPr>
                  <p:cNvSpPr/>
                  <p:nvPr/>
                </p:nvSpPr>
                <p:spPr>
                  <a:xfrm>
                    <a:off x="5147572" y="2608473"/>
                    <a:ext cx="107848" cy="295963"/>
                  </a:xfrm>
                  <a:prstGeom prst="trapezoid">
                    <a:avLst>
                      <a:gd name="adj" fmla="val 29450"/>
                    </a:avLst>
                  </a:prstGeom>
                  <a:solidFill>
                    <a:srgbClr val="FF0000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828" name="台形 827">
                    <a:extLst>
                      <a:ext uri="{FF2B5EF4-FFF2-40B4-BE49-F238E27FC236}">
                        <a16:creationId xmlns:a16="http://schemas.microsoft.com/office/drawing/2014/main" id="{E90D7C78-761A-4E2B-9205-A8A05E121ECF}"/>
                      </a:ext>
                    </a:extLst>
                  </p:cNvPr>
                  <p:cNvSpPr/>
                  <p:nvPr/>
                </p:nvSpPr>
                <p:spPr>
                  <a:xfrm>
                    <a:off x="4554902" y="2854448"/>
                    <a:ext cx="810054" cy="688821"/>
                  </a:xfrm>
                  <a:prstGeom prst="trapezoid">
                    <a:avLst>
                      <a:gd name="adj" fmla="val 15364"/>
                    </a:avLst>
                  </a:prstGeom>
                  <a:solidFill>
                    <a:srgbClr val="FF0000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829" name="フリーフォーム: 図形 828">
                    <a:extLst>
                      <a:ext uri="{FF2B5EF4-FFF2-40B4-BE49-F238E27FC236}">
                        <a16:creationId xmlns:a16="http://schemas.microsoft.com/office/drawing/2014/main" id="{6FE97276-9D56-4D20-BD46-25877265B2EE}"/>
                      </a:ext>
                    </a:extLst>
                  </p:cNvPr>
                  <p:cNvSpPr/>
                  <p:nvPr/>
                </p:nvSpPr>
                <p:spPr>
                  <a:xfrm>
                    <a:off x="4636332" y="2538038"/>
                    <a:ext cx="650667" cy="227586"/>
                  </a:xfrm>
                  <a:custGeom>
                    <a:avLst/>
                    <a:gdLst>
                      <a:gd name="connsiteX0" fmla="*/ 227607 w 698657"/>
                      <a:gd name="connsiteY0" fmla="*/ 1063 h 231750"/>
                      <a:gd name="connsiteX1" fmla="*/ 256868 w 698657"/>
                      <a:gd name="connsiteY1" fmla="*/ 15528 h 231750"/>
                      <a:gd name="connsiteX2" fmla="*/ 349329 w 698657"/>
                      <a:gd name="connsiteY2" fmla="*/ 118706 h 231750"/>
                      <a:gd name="connsiteX3" fmla="*/ 441789 w 698657"/>
                      <a:gd name="connsiteY3" fmla="*/ 15529 h 231750"/>
                      <a:gd name="connsiteX4" fmla="*/ 471051 w 698657"/>
                      <a:gd name="connsiteY4" fmla="*/ 1064 h 231750"/>
                      <a:gd name="connsiteX5" fmla="*/ 507619 w 698657"/>
                      <a:gd name="connsiteY5" fmla="*/ 4166 h 231750"/>
                      <a:gd name="connsiteX6" fmla="*/ 674555 w 698657"/>
                      <a:gd name="connsiteY6" fmla="*/ 66260 h 231750"/>
                      <a:gd name="connsiteX7" fmla="*/ 692193 w 698657"/>
                      <a:gd name="connsiteY7" fmla="*/ 108671 h 231750"/>
                      <a:gd name="connsiteX8" fmla="*/ 595813 w 698657"/>
                      <a:gd name="connsiteY8" fmla="*/ 216222 h 231750"/>
                      <a:gd name="connsiteX9" fmla="*/ 529984 w 698657"/>
                      <a:gd name="connsiteY9" fmla="*/ 227586 h 231750"/>
                      <a:gd name="connsiteX10" fmla="*/ 363048 w 698657"/>
                      <a:gd name="connsiteY10" fmla="*/ 165492 h 231750"/>
                      <a:gd name="connsiteX11" fmla="*/ 349328 w 698657"/>
                      <a:gd name="connsiteY11" fmla="*/ 153972 h 231750"/>
                      <a:gd name="connsiteX12" fmla="*/ 335609 w 698657"/>
                      <a:gd name="connsiteY12" fmla="*/ 165491 h 231750"/>
                      <a:gd name="connsiteX13" fmla="*/ 168673 w 698657"/>
                      <a:gd name="connsiteY13" fmla="*/ 227585 h 231750"/>
                      <a:gd name="connsiteX14" fmla="*/ 102844 w 698657"/>
                      <a:gd name="connsiteY14" fmla="*/ 216221 h 231750"/>
                      <a:gd name="connsiteX15" fmla="*/ 6464 w 698657"/>
                      <a:gd name="connsiteY15" fmla="*/ 108670 h 231750"/>
                      <a:gd name="connsiteX16" fmla="*/ 24102 w 698657"/>
                      <a:gd name="connsiteY16" fmla="*/ 66259 h 231750"/>
                      <a:gd name="connsiteX17" fmla="*/ 191038 w 698657"/>
                      <a:gd name="connsiteY17" fmla="*/ 4165 h 231750"/>
                      <a:gd name="connsiteX18" fmla="*/ 227607 w 698657"/>
                      <a:gd name="connsiteY18" fmla="*/ 1063 h 231750"/>
                      <a:gd name="connsiteX0" fmla="*/ 227607 w 698657"/>
                      <a:gd name="connsiteY0" fmla="*/ 1063 h 231750"/>
                      <a:gd name="connsiteX1" fmla="*/ 256868 w 698657"/>
                      <a:gd name="connsiteY1" fmla="*/ 15528 h 231750"/>
                      <a:gd name="connsiteX2" fmla="*/ 349329 w 698657"/>
                      <a:gd name="connsiteY2" fmla="*/ 118706 h 231750"/>
                      <a:gd name="connsiteX3" fmla="*/ 441789 w 698657"/>
                      <a:gd name="connsiteY3" fmla="*/ 15529 h 231750"/>
                      <a:gd name="connsiteX4" fmla="*/ 471051 w 698657"/>
                      <a:gd name="connsiteY4" fmla="*/ 1064 h 231750"/>
                      <a:gd name="connsiteX5" fmla="*/ 507619 w 698657"/>
                      <a:gd name="connsiteY5" fmla="*/ 4166 h 231750"/>
                      <a:gd name="connsiteX6" fmla="*/ 674555 w 698657"/>
                      <a:gd name="connsiteY6" fmla="*/ 66260 h 231750"/>
                      <a:gd name="connsiteX7" fmla="*/ 692193 w 698657"/>
                      <a:gd name="connsiteY7" fmla="*/ 108671 h 231750"/>
                      <a:gd name="connsiteX8" fmla="*/ 595813 w 698657"/>
                      <a:gd name="connsiteY8" fmla="*/ 216222 h 231750"/>
                      <a:gd name="connsiteX9" fmla="*/ 529984 w 698657"/>
                      <a:gd name="connsiteY9" fmla="*/ 227586 h 231750"/>
                      <a:gd name="connsiteX10" fmla="*/ 363048 w 698657"/>
                      <a:gd name="connsiteY10" fmla="*/ 165492 h 231750"/>
                      <a:gd name="connsiteX11" fmla="*/ 349328 w 698657"/>
                      <a:gd name="connsiteY11" fmla="*/ 153972 h 231750"/>
                      <a:gd name="connsiteX12" fmla="*/ 168673 w 698657"/>
                      <a:gd name="connsiteY12" fmla="*/ 227585 h 231750"/>
                      <a:gd name="connsiteX13" fmla="*/ 102844 w 698657"/>
                      <a:gd name="connsiteY13" fmla="*/ 216221 h 231750"/>
                      <a:gd name="connsiteX14" fmla="*/ 6464 w 698657"/>
                      <a:gd name="connsiteY14" fmla="*/ 108670 h 231750"/>
                      <a:gd name="connsiteX15" fmla="*/ 24102 w 698657"/>
                      <a:gd name="connsiteY15" fmla="*/ 66259 h 231750"/>
                      <a:gd name="connsiteX16" fmla="*/ 191038 w 698657"/>
                      <a:gd name="connsiteY16" fmla="*/ 4165 h 231750"/>
                      <a:gd name="connsiteX17" fmla="*/ 227607 w 698657"/>
                      <a:gd name="connsiteY17" fmla="*/ 1063 h 231750"/>
                      <a:gd name="connsiteX0" fmla="*/ 227607 w 698657"/>
                      <a:gd name="connsiteY0" fmla="*/ 1063 h 231750"/>
                      <a:gd name="connsiteX1" fmla="*/ 256868 w 698657"/>
                      <a:gd name="connsiteY1" fmla="*/ 15528 h 231750"/>
                      <a:gd name="connsiteX2" fmla="*/ 349329 w 698657"/>
                      <a:gd name="connsiteY2" fmla="*/ 118706 h 231750"/>
                      <a:gd name="connsiteX3" fmla="*/ 441789 w 698657"/>
                      <a:gd name="connsiteY3" fmla="*/ 15529 h 231750"/>
                      <a:gd name="connsiteX4" fmla="*/ 471051 w 698657"/>
                      <a:gd name="connsiteY4" fmla="*/ 1064 h 231750"/>
                      <a:gd name="connsiteX5" fmla="*/ 507619 w 698657"/>
                      <a:gd name="connsiteY5" fmla="*/ 4166 h 231750"/>
                      <a:gd name="connsiteX6" fmla="*/ 674555 w 698657"/>
                      <a:gd name="connsiteY6" fmla="*/ 66260 h 231750"/>
                      <a:gd name="connsiteX7" fmla="*/ 692193 w 698657"/>
                      <a:gd name="connsiteY7" fmla="*/ 108671 h 231750"/>
                      <a:gd name="connsiteX8" fmla="*/ 595813 w 698657"/>
                      <a:gd name="connsiteY8" fmla="*/ 216222 h 231750"/>
                      <a:gd name="connsiteX9" fmla="*/ 529984 w 698657"/>
                      <a:gd name="connsiteY9" fmla="*/ 227586 h 231750"/>
                      <a:gd name="connsiteX10" fmla="*/ 349328 w 698657"/>
                      <a:gd name="connsiteY10" fmla="*/ 153972 h 231750"/>
                      <a:gd name="connsiteX11" fmla="*/ 168673 w 698657"/>
                      <a:gd name="connsiteY11" fmla="*/ 227585 h 231750"/>
                      <a:gd name="connsiteX12" fmla="*/ 102844 w 698657"/>
                      <a:gd name="connsiteY12" fmla="*/ 216221 h 231750"/>
                      <a:gd name="connsiteX13" fmla="*/ 6464 w 698657"/>
                      <a:gd name="connsiteY13" fmla="*/ 108670 h 231750"/>
                      <a:gd name="connsiteX14" fmla="*/ 24102 w 698657"/>
                      <a:gd name="connsiteY14" fmla="*/ 66259 h 231750"/>
                      <a:gd name="connsiteX15" fmla="*/ 191038 w 698657"/>
                      <a:gd name="connsiteY15" fmla="*/ 4165 h 231750"/>
                      <a:gd name="connsiteX16" fmla="*/ 227607 w 698657"/>
                      <a:gd name="connsiteY16" fmla="*/ 1063 h 231750"/>
                      <a:gd name="connsiteX0" fmla="*/ 227607 w 698657"/>
                      <a:gd name="connsiteY0" fmla="*/ 1063 h 231750"/>
                      <a:gd name="connsiteX1" fmla="*/ 256868 w 698657"/>
                      <a:gd name="connsiteY1" fmla="*/ 15528 h 231750"/>
                      <a:gd name="connsiteX2" fmla="*/ 349329 w 698657"/>
                      <a:gd name="connsiteY2" fmla="*/ 118706 h 231750"/>
                      <a:gd name="connsiteX3" fmla="*/ 441789 w 698657"/>
                      <a:gd name="connsiteY3" fmla="*/ 15529 h 231750"/>
                      <a:gd name="connsiteX4" fmla="*/ 471051 w 698657"/>
                      <a:gd name="connsiteY4" fmla="*/ 1064 h 231750"/>
                      <a:gd name="connsiteX5" fmla="*/ 507619 w 698657"/>
                      <a:gd name="connsiteY5" fmla="*/ 4166 h 231750"/>
                      <a:gd name="connsiteX6" fmla="*/ 674555 w 698657"/>
                      <a:gd name="connsiteY6" fmla="*/ 66260 h 231750"/>
                      <a:gd name="connsiteX7" fmla="*/ 692193 w 698657"/>
                      <a:gd name="connsiteY7" fmla="*/ 108671 h 231750"/>
                      <a:gd name="connsiteX8" fmla="*/ 595813 w 698657"/>
                      <a:gd name="connsiteY8" fmla="*/ 216222 h 231750"/>
                      <a:gd name="connsiteX9" fmla="*/ 529984 w 698657"/>
                      <a:gd name="connsiteY9" fmla="*/ 227586 h 231750"/>
                      <a:gd name="connsiteX10" fmla="*/ 349328 w 698657"/>
                      <a:gd name="connsiteY10" fmla="*/ 142065 h 231750"/>
                      <a:gd name="connsiteX11" fmla="*/ 168673 w 698657"/>
                      <a:gd name="connsiteY11" fmla="*/ 227585 h 231750"/>
                      <a:gd name="connsiteX12" fmla="*/ 102844 w 698657"/>
                      <a:gd name="connsiteY12" fmla="*/ 216221 h 231750"/>
                      <a:gd name="connsiteX13" fmla="*/ 6464 w 698657"/>
                      <a:gd name="connsiteY13" fmla="*/ 108670 h 231750"/>
                      <a:gd name="connsiteX14" fmla="*/ 24102 w 698657"/>
                      <a:gd name="connsiteY14" fmla="*/ 66259 h 231750"/>
                      <a:gd name="connsiteX15" fmla="*/ 191038 w 698657"/>
                      <a:gd name="connsiteY15" fmla="*/ 4165 h 231750"/>
                      <a:gd name="connsiteX16" fmla="*/ 227607 w 698657"/>
                      <a:gd name="connsiteY16" fmla="*/ 1063 h 231750"/>
                      <a:gd name="connsiteX0" fmla="*/ 203505 w 674555"/>
                      <a:gd name="connsiteY0" fmla="*/ 1063 h 231750"/>
                      <a:gd name="connsiteX1" fmla="*/ 232766 w 674555"/>
                      <a:gd name="connsiteY1" fmla="*/ 15528 h 231750"/>
                      <a:gd name="connsiteX2" fmla="*/ 325227 w 674555"/>
                      <a:gd name="connsiteY2" fmla="*/ 118706 h 231750"/>
                      <a:gd name="connsiteX3" fmla="*/ 417687 w 674555"/>
                      <a:gd name="connsiteY3" fmla="*/ 15529 h 231750"/>
                      <a:gd name="connsiteX4" fmla="*/ 446949 w 674555"/>
                      <a:gd name="connsiteY4" fmla="*/ 1064 h 231750"/>
                      <a:gd name="connsiteX5" fmla="*/ 483517 w 674555"/>
                      <a:gd name="connsiteY5" fmla="*/ 4166 h 231750"/>
                      <a:gd name="connsiteX6" fmla="*/ 650453 w 674555"/>
                      <a:gd name="connsiteY6" fmla="*/ 66260 h 231750"/>
                      <a:gd name="connsiteX7" fmla="*/ 668091 w 674555"/>
                      <a:gd name="connsiteY7" fmla="*/ 108671 h 231750"/>
                      <a:gd name="connsiteX8" fmla="*/ 571711 w 674555"/>
                      <a:gd name="connsiteY8" fmla="*/ 216222 h 231750"/>
                      <a:gd name="connsiteX9" fmla="*/ 505882 w 674555"/>
                      <a:gd name="connsiteY9" fmla="*/ 227586 h 231750"/>
                      <a:gd name="connsiteX10" fmla="*/ 325226 w 674555"/>
                      <a:gd name="connsiteY10" fmla="*/ 142065 h 231750"/>
                      <a:gd name="connsiteX11" fmla="*/ 144571 w 674555"/>
                      <a:gd name="connsiteY11" fmla="*/ 227585 h 231750"/>
                      <a:gd name="connsiteX12" fmla="*/ 78742 w 674555"/>
                      <a:gd name="connsiteY12" fmla="*/ 216221 h 231750"/>
                      <a:gd name="connsiteX13" fmla="*/ 0 w 674555"/>
                      <a:gd name="connsiteY13" fmla="*/ 66259 h 231750"/>
                      <a:gd name="connsiteX14" fmla="*/ 166936 w 674555"/>
                      <a:gd name="connsiteY14" fmla="*/ 4165 h 231750"/>
                      <a:gd name="connsiteX15" fmla="*/ 203505 w 674555"/>
                      <a:gd name="connsiteY15" fmla="*/ 1063 h 231750"/>
                      <a:gd name="connsiteX0" fmla="*/ 203505 w 652477"/>
                      <a:gd name="connsiteY0" fmla="*/ 1063 h 231750"/>
                      <a:gd name="connsiteX1" fmla="*/ 232766 w 652477"/>
                      <a:gd name="connsiteY1" fmla="*/ 15528 h 231750"/>
                      <a:gd name="connsiteX2" fmla="*/ 325227 w 652477"/>
                      <a:gd name="connsiteY2" fmla="*/ 118706 h 231750"/>
                      <a:gd name="connsiteX3" fmla="*/ 417687 w 652477"/>
                      <a:gd name="connsiteY3" fmla="*/ 15529 h 231750"/>
                      <a:gd name="connsiteX4" fmla="*/ 446949 w 652477"/>
                      <a:gd name="connsiteY4" fmla="*/ 1064 h 231750"/>
                      <a:gd name="connsiteX5" fmla="*/ 483517 w 652477"/>
                      <a:gd name="connsiteY5" fmla="*/ 4166 h 231750"/>
                      <a:gd name="connsiteX6" fmla="*/ 650453 w 652477"/>
                      <a:gd name="connsiteY6" fmla="*/ 66260 h 231750"/>
                      <a:gd name="connsiteX7" fmla="*/ 571711 w 652477"/>
                      <a:gd name="connsiteY7" fmla="*/ 216222 h 231750"/>
                      <a:gd name="connsiteX8" fmla="*/ 505882 w 652477"/>
                      <a:gd name="connsiteY8" fmla="*/ 227586 h 231750"/>
                      <a:gd name="connsiteX9" fmla="*/ 325226 w 652477"/>
                      <a:gd name="connsiteY9" fmla="*/ 142065 h 231750"/>
                      <a:gd name="connsiteX10" fmla="*/ 144571 w 652477"/>
                      <a:gd name="connsiteY10" fmla="*/ 227585 h 231750"/>
                      <a:gd name="connsiteX11" fmla="*/ 78742 w 652477"/>
                      <a:gd name="connsiteY11" fmla="*/ 216221 h 231750"/>
                      <a:gd name="connsiteX12" fmla="*/ 0 w 652477"/>
                      <a:gd name="connsiteY12" fmla="*/ 66259 h 231750"/>
                      <a:gd name="connsiteX13" fmla="*/ 166936 w 652477"/>
                      <a:gd name="connsiteY13" fmla="*/ 4165 h 231750"/>
                      <a:gd name="connsiteX14" fmla="*/ 203505 w 652477"/>
                      <a:gd name="connsiteY14" fmla="*/ 1063 h 231750"/>
                      <a:gd name="connsiteX0" fmla="*/ 203505 w 650560"/>
                      <a:gd name="connsiteY0" fmla="*/ 1063 h 231749"/>
                      <a:gd name="connsiteX1" fmla="*/ 232766 w 650560"/>
                      <a:gd name="connsiteY1" fmla="*/ 15528 h 231749"/>
                      <a:gd name="connsiteX2" fmla="*/ 325227 w 650560"/>
                      <a:gd name="connsiteY2" fmla="*/ 118706 h 231749"/>
                      <a:gd name="connsiteX3" fmla="*/ 417687 w 650560"/>
                      <a:gd name="connsiteY3" fmla="*/ 15529 h 231749"/>
                      <a:gd name="connsiteX4" fmla="*/ 446949 w 650560"/>
                      <a:gd name="connsiteY4" fmla="*/ 1064 h 231749"/>
                      <a:gd name="connsiteX5" fmla="*/ 483517 w 650560"/>
                      <a:gd name="connsiteY5" fmla="*/ 4166 h 231749"/>
                      <a:gd name="connsiteX6" fmla="*/ 650453 w 650560"/>
                      <a:gd name="connsiteY6" fmla="*/ 66260 h 231749"/>
                      <a:gd name="connsiteX7" fmla="*/ 505882 w 650560"/>
                      <a:gd name="connsiteY7" fmla="*/ 227586 h 231749"/>
                      <a:gd name="connsiteX8" fmla="*/ 325226 w 650560"/>
                      <a:gd name="connsiteY8" fmla="*/ 142065 h 231749"/>
                      <a:gd name="connsiteX9" fmla="*/ 144571 w 650560"/>
                      <a:gd name="connsiteY9" fmla="*/ 227585 h 231749"/>
                      <a:gd name="connsiteX10" fmla="*/ 78742 w 650560"/>
                      <a:gd name="connsiteY10" fmla="*/ 216221 h 231749"/>
                      <a:gd name="connsiteX11" fmla="*/ 0 w 650560"/>
                      <a:gd name="connsiteY11" fmla="*/ 66259 h 231749"/>
                      <a:gd name="connsiteX12" fmla="*/ 166936 w 650560"/>
                      <a:gd name="connsiteY12" fmla="*/ 4165 h 231749"/>
                      <a:gd name="connsiteX13" fmla="*/ 203505 w 650560"/>
                      <a:gd name="connsiteY13" fmla="*/ 1063 h 231749"/>
                      <a:gd name="connsiteX0" fmla="*/ 203612 w 650667"/>
                      <a:gd name="connsiteY0" fmla="*/ 1063 h 227586"/>
                      <a:gd name="connsiteX1" fmla="*/ 232873 w 650667"/>
                      <a:gd name="connsiteY1" fmla="*/ 15528 h 227586"/>
                      <a:gd name="connsiteX2" fmla="*/ 325334 w 650667"/>
                      <a:gd name="connsiteY2" fmla="*/ 118706 h 227586"/>
                      <a:gd name="connsiteX3" fmla="*/ 417794 w 650667"/>
                      <a:gd name="connsiteY3" fmla="*/ 15529 h 227586"/>
                      <a:gd name="connsiteX4" fmla="*/ 447056 w 650667"/>
                      <a:gd name="connsiteY4" fmla="*/ 1064 h 227586"/>
                      <a:gd name="connsiteX5" fmla="*/ 483624 w 650667"/>
                      <a:gd name="connsiteY5" fmla="*/ 4166 h 227586"/>
                      <a:gd name="connsiteX6" fmla="*/ 650560 w 650667"/>
                      <a:gd name="connsiteY6" fmla="*/ 66260 h 227586"/>
                      <a:gd name="connsiteX7" fmla="*/ 505989 w 650667"/>
                      <a:gd name="connsiteY7" fmla="*/ 227586 h 227586"/>
                      <a:gd name="connsiteX8" fmla="*/ 325333 w 650667"/>
                      <a:gd name="connsiteY8" fmla="*/ 142065 h 227586"/>
                      <a:gd name="connsiteX9" fmla="*/ 144678 w 650667"/>
                      <a:gd name="connsiteY9" fmla="*/ 227585 h 227586"/>
                      <a:gd name="connsiteX10" fmla="*/ 107 w 650667"/>
                      <a:gd name="connsiteY10" fmla="*/ 66259 h 227586"/>
                      <a:gd name="connsiteX11" fmla="*/ 167043 w 650667"/>
                      <a:gd name="connsiteY11" fmla="*/ 4165 h 227586"/>
                      <a:gd name="connsiteX12" fmla="*/ 203612 w 650667"/>
                      <a:gd name="connsiteY12" fmla="*/ 1063 h 22758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650667" h="227586">
                        <a:moveTo>
                          <a:pt x="203612" y="1063"/>
                        </a:moveTo>
                        <a:cubicBezTo>
                          <a:pt x="215524" y="3119"/>
                          <a:pt x="226219" y="8104"/>
                          <a:pt x="232873" y="15528"/>
                        </a:cubicBezTo>
                        <a:lnTo>
                          <a:pt x="325334" y="118706"/>
                        </a:lnTo>
                        <a:lnTo>
                          <a:pt x="417794" y="15529"/>
                        </a:lnTo>
                        <a:cubicBezTo>
                          <a:pt x="424448" y="8105"/>
                          <a:pt x="435143" y="3120"/>
                          <a:pt x="447056" y="1064"/>
                        </a:cubicBezTo>
                        <a:cubicBezTo>
                          <a:pt x="458970" y="-993"/>
                          <a:pt x="472100" y="-121"/>
                          <a:pt x="483624" y="4166"/>
                        </a:cubicBezTo>
                        <a:lnTo>
                          <a:pt x="650560" y="66260"/>
                        </a:lnTo>
                        <a:cubicBezTo>
                          <a:pt x="654288" y="103497"/>
                          <a:pt x="560194" y="214952"/>
                          <a:pt x="505989" y="227586"/>
                        </a:cubicBezTo>
                        <a:lnTo>
                          <a:pt x="325333" y="142065"/>
                        </a:lnTo>
                        <a:lnTo>
                          <a:pt x="144678" y="227585"/>
                        </a:lnTo>
                        <a:cubicBezTo>
                          <a:pt x="90474" y="214951"/>
                          <a:pt x="-3621" y="103496"/>
                          <a:pt x="107" y="66259"/>
                        </a:cubicBezTo>
                        <a:lnTo>
                          <a:pt x="167043" y="4165"/>
                        </a:lnTo>
                        <a:cubicBezTo>
                          <a:pt x="178567" y="-122"/>
                          <a:pt x="191699" y="-994"/>
                          <a:pt x="203612" y="1063"/>
                        </a:cubicBezTo>
                        <a:close/>
                      </a:path>
                    </a:pathLst>
                  </a:custGeom>
                  <a:solidFill>
                    <a:srgbClr val="00B0F0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830" name="楕円 829">
                    <a:extLst>
                      <a:ext uri="{FF2B5EF4-FFF2-40B4-BE49-F238E27FC236}">
                        <a16:creationId xmlns:a16="http://schemas.microsoft.com/office/drawing/2014/main" id="{9AF7314A-2BFC-48F3-A468-515CA628E8C2}"/>
                      </a:ext>
                    </a:extLst>
                  </p:cNvPr>
                  <p:cNvSpPr/>
                  <p:nvPr/>
                </p:nvSpPr>
                <p:spPr>
                  <a:xfrm>
                    <a:off x="4931039" y="2733779"/>
                    <a:ext cx="57680" cy="59758"/>
                  </a:xfrm>
                  <a:prstGeom prst="ellips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831" name="フリーフォーム: 図形 830">
                    <a:extLst>
                      <a:ext uri="{FF2B5EF4-FFF2-40B4-BE49-F238E27FC236}">
                        <a16:creationId xmlns:a16="http://schemas.microsoft.com/office/drawing/2014/main" id="{E5124C62-9204-4730-B4D3-18EDDA9D9320}"/>
                      </a:ext>
                    </a:extLst>
                  </p:cNvPr>
                  <p:cNvSpPr/>
                  <p:nvPr/>
                </p:nvSpPr>
                <p:spPr>
                  <a:xfrm>
                    <a:off x="4437044" y="1295282"/>
                    <a:ext cx="1063644" cy="629203"/>
                  </a:xfrm>
                  <a:custGeom>
                    <a:avLst/>
                    <a:gdLst>
                      <a:gd name="connsiteX0" fmla="*/ 531822 w 1063644"/>
                      <a:gd name="connsiteY0" fmla="*/ 0 h 629203"/>
                      <a:gd name="connsiteX1" fmla="*/ 1063644 w 1063644"/>
                      <a:gd name="connsiteY1" fmla="*/ 502141 h 629203"/>
                      <a:gd name="connsiteX2" fmla="*/ 1052840 w 1063644"/>
                      <a:gd name="connsiteY2" fmla="*/ 603340 h 629203"/>
                      <a:gd name="connsiteX3" fmla="*/ 1044337 w 1063644"/>
                      <a:gd name="connsiteY3" fmla="*/ 629203 h 629203"/>
                      <a:gd name="connsiteX4" fmla="*/ 1036594 w 1063644"/>
                      <a:gd name="connsiteY4" fmla="*/ 604749 h 629203"/>
                      <a:gd name="connsiteX5" fmla="*/ 531822 w 1063644"/>
                      <a:gd name="connsiteY5" fmla="*/ 276730 h 629203"/>
                      <a:gd name="connsiteX6" fmla="*/ 27051 w 1063644"/>
                      <a:gd name="connsiteY6" fmla="*/ 604749 h 629203"/>
                      <a:gd name="connsiteX7" fmla="*/ 19308 w 1063644"/>
                      <a:gd name="connsiteY7" fmla="*/ 629203 h 629203"/>
                      <a:gd name="connsiteX8" fmla="*/ 10805 w 1063644"/>
                      <a:gd name="connsiteY8" fmla="*/ 603340 h 629203"/>
                      <a:gd name="connsiteX9" fmla="*/ 0 w 1063644"/>
                      <a:gd name="connsiteY9" fmla="*/ 502141 h 629203"/>
                      <a:gd name="connsiteX10" fmla="*/ 531822 w 1063644"/>
                      <a:gd name="connsiteY10" fmla="*/ 0 h 62920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063644" h="629203">
                        <a:moveTo>
                          <a:pt x="531822" y="0"/>
                        </a:moveTo>
                        <a:cubicBezTo>
                          <a:pt x="825539" y="0"/>
                          <a:pt x="1063644" y="224816"/>
                          <a:pt x="1063644" y="502141"/>
                        </a:cubicBezTo>
                        <a:cubicBezTo>
                          <a:pt x="1063644" y="536807"/>
                          <a:pt x="1059924" y="570652"/>
                          <a:pt x="1052840" y="603340"/>
                        </a:cubicBezTo>
                        <a:lnTo>
                          <a:pt x="1044337" y="629203"/>
                        </a:lnTo>
                        <a:lnTo>
                          <a:pt x="1036594" y="604749"/>
                        </a:lnTo>
                        <a:cubicBezTo>
                          <a:pt x="953430" y="411986"/>
                          <a:pt x="758738" y="276730"/>
                          <a:pt x="531822" y="276730"/>
                        </a:cubicBezTo>
                        <a:cubicBezTo>
                          <a:pt x="304907" y="276730"/>
                          <a:pt x="110215" y="411986"/>
                          <a:pt x="27051" y="604749"/>
                        </a:cubicBezTo>
                        <a:lnTo>
                          <a:pt x="19308" y="629203"/>
                        </a:lnTo>
                        <a:lnTo>
                          <a:pt x="10805" y="603340"/>
                        </a:lnTo>
                        <a:cubicBezTo>
                          <a:pt x="3721" y="570652"/>
                          <a:pt x="0" y="536807"/>
                          <a:pt x="0" y="502141"/>
                        </a:cubicBezTo>
                        <a:cubicBezTo>
                          <a:pt x="0" y="224816"/>
                          <a:pt x="238105" y="0"/>
                          <a:pt x="531822" y="0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766" name="四角形: 上の 2 つの角を丸める 358">
                  <a:extLst>
                    <a:ext uri="{FF2B5EF4-FFF2-40B4-BE49-F238E27FC236}">
                      <a16:creationId xmlns:a16="http://schemas.microsoft.com/office/drawing/2014/main" id="{F9AE718E-F780-475B-AC20-ECA371B6EBCD}"/>
                    </a:ext>
                  </a:extLst>
                </p:cNvPr>
                <p:cNvSpPr/>
                <p:nvPr/>
              </p:nvSpPr>
              <p:spPr>
                <a:xfrm rot="2015421">
                  <a:off x="4368228" y="2707597"/>
                  <a:ext cx="211586" cy="723260"/>
                </a:xfrm>
                <a:custGeom>
                  <a:avLst/>
                  <a:gdLst>
                    <a:gd name="connsiteX0" fmla="*/ 105793 w 211586"/>
                    <a:gd name="connsiteY0" fmla="*/ 0 h 829053"/>
                    <a:gd name="connsiteX1" fmla="*/ 105793 w 211586"/>
                    <a:gd name="connsiteY1" fmla="*/ 0 h 829053"/>
                    <a:gd name="connsiteX2" fmla="*/ 211586 w 211586"/>
                    <a:gd name="connsiteY2" fmla="*/ 105793 h 829053"/>
                    <a:gd name="connsiteX3" fmla="*/ 211586 w 211586"/>
                    <a:gd name="connsiteY3" fmla="*/ 723260 h 829053"/>
                    <a:gd name="connsiteX4" fmla="*/ 105793 w 211586"/>
                    <a:gd name="connsiteY4" fmla="*/ 829053 h 829053"/>
                    <a:gd name="connsiteX5" fmla="*/ 105793 w 211586"/>
                    <a:gd name="connsiteY5" fmla="*/ 829053 h 829053"/>
                    <a:gd name="connsiteX6" fmla="*/ 0 w 211586"/>
                    <a:gd name="connsiteY6" fmla="*/ 723260 h 829053"/>
                    <a:gd name="connsiteX7" fmla="*/ 0 w 211586"/>
                    <a:gd name="connsiteY7" fmla="*/ 105793 h 829053"/>
                    <a:gd name="connsiteX8" fmla="*/ 105793 w 211586"/>
                    <a:gd name="connsiteY8" fmla="*/ 0 h 829053"/>
                    <a:gd name="connsiteX0" fmla="*/ 261345 w 261345"/>
                    <a:gd name="connsiteY0" fmla="*/ 0 h 1029556"/>
                    <a:gd name="connsiteX1" fmla="*/ 105793 w 261345"/>
                    <a:gd name="connsiteY1" fmla="*/ 200503 h 1029556"/>
                    <a:gd name="connsiteX2" fmla="*/ 211586 w 261345"/>
                    <a:gd name="connsiteY2" fmla="*/ 306296 h 1029556"/>
                    <a:gd name="connsiteX3" fmla="*/ 211586 w 261345"/>
                    <a:gd name="connsiteY3" fmla="*/ 923763 h 1029556"/>
                    <a:gd name="connsiteX4" fmla="*/ 105793 w 261345"/>
                    <a:gd name="connsiteY4" fmla="*/ 1029556 h 1029556"/>
                    <a:gd name="connsiteX5" fmla="*/ 105793 w 261345"/>
                    <a:gd name="connsiteY5" fmla="*/ 1029556 h 1029556"/>
                    <a:gd name="connsiteX6" fmla="*/ 0 w 261345"/>
                    <a:gd name="connsiteY6" fmla="*/ 923763 h 1029556"/>
                    <a:gd name="connsiteX7" fmla="*/ 0 w 261345"/>
                    <a:gd name="connsiteY7" fmla="*/ 306296 h 1029556"/>
                    <a:gd name="connsiteX8" fmla="*/ 261345 w 261345"/>
                    <a:gd name="connsiteY8" fmla="*/ 0 h 1029556"/>
                    <a:gd name="connsiteX0" fmla="*/ 0 w 211586"/>
                    <a:gd name="connsiteY0" fmla="*/ 106364 h 829624"/>
                    <a:gd name="connsiteX1" fmla="*/ 105793 w 211586"/>
                    <a:gd name="connsiteY1" fmla="*/ 571 h 829624"/>
                    <a:gd name="connsiteX2" fmla="*/ 211586 w 211586"/>
                    <a:gd name="connsiteY2" fmla="*/ 106364 h 829624"/>
                    <a:gd name="connsiteX3" fmla="*/ 211586 w 211586"/>
                    <a:gd name="connsiteY3" fmla="*/ 723831 h 829624"/>
                    <a:gd name="connsiteX4" fmla="*/ 105793 w 211586"/>
                    <a:gd name="connsiteY4" fmla="*/ 829624 h 829624"/>
                    <a:gd name="connsiteX5" fmla="*/ 105793 w 211586"/>
                    <a:gd name="connsiteY5" fmla="*/ 829624 h 829624"/>
                    <a:gd name="connsiteX6" fmla="*/ 0 w 211586"/>
                    <a:gd name="connsiteY6" fmla="*/ 723831 h 829624"/>
                    <a:gd name="connsiteX7" fmla="*/ 0 w 211586"/>
                    <a:gd name="connsiteY7" fmla="*/ 106364 h 829624"/>
                    <a:gd name="connsiteX0" fmla="*/ 105793 w 211586"/>
                    <a:gd name="connsiteY0" fmla="*/ 0 h 829053"/>
                    <a:gd name="connsiteX1" fmla="*/ 211586 w 211586"/>
                    <a:gd name="connsiteY1" fmla="*/ 105793 h 829053"/>
                    <a:gd name="connsiteX2" fmla="*/ 211586 w 211586"/>
                    <a:gd name="connsiteY2" fmla="*/ 723260 h 829053"/>
                    <a:gd name="connsiteX3" fmla="*/ 105793 w 211586"/>
                    <a:gd name="connsiteY3" fmla="*/ 829053 h 829053"/>
                    <a:gd name="connsiteX4" fmla="*/ 105793 w 211586"/>
                    <a:gd name="connsiteY4" fmla="*/ 829053 h 829053"/>
                    <a:gd name="connsiteX5" fmla="*/ 0 w 211586"/>
                    <a:gd name="connsiteY5" fmla="*/ 723260 h 829053"/>
                    <a:gd name="connsiteX6" fmla="*/ 0 w 211586"/>
                    <a:gd name="connsiteY6" fmla="*/ 105793 h 829053"/>
                    <a:gd name="connsiteX7" fmla="*/ 197233 w 211586"/>
                    <a:gd name="connsiteY7" fmla="*/ 91440 h 829053"/>
                    <a:gd name="connsiteX0" fmla="*/ 105793 w 211586"/>
                    <a:gd name="connsiteY0" fmla="*/ 0 h 829053"/>
                    <a:gd name="connsiteX1" fmla="*/ 211586 w 211586"/>
                    <a:gd name="connsiteY1" fmla="*/ 105793 h 829053"/>
                    <a:gd name="connsiteX2" fmla="*/ 211586 w 211586"/>
                    <a:gd name="connsiteY2" fmla="*/ 723260 h 829053"/>
                    <a:gd name="connsiteX3" fmla="*/ 105793 w 211586"/>
                    <a:gd name="connsiteY3" fmla="*/ 829053 h 829053"/>
                    <a:gd name="connsiteX4" fmla="*/ 105793 w 211586"/>
                    <a:gd name="connsiteY4" fmla="*/ 829053 h 829053"/>
                    <a:gd name="connsiteX5" fmla="*/ 0 w 211586"/>
                    <a:gd name="connsiteY5" fmla="*/ 723260 h 829053"/>
                    <a:gd name="connsiteX6" fmla="*/ 0 w 211586"/>
                    <a:gd name="connsiteY6" fmla="*/ 105793 h 829053"/>
                    <a:gd name="connsiteX0" fmla="*/ 211586 w 211586"/>
                    <a:gd name="connsiteY0" fmla="*/ 0 h 723260"/>
                    <a:gd name="connsiteX1" fmla="*/ 211586 w 211586"/>
                    <a:gd name="connsiteY1" fmla="*/ 617467 h 723260"/>
                    <a:gd name="connsiteX2" fmla="*/ 105793 w 211586"/>
                    <a:gd name="connsiteY2" fmla="*/ 723260 h 723260"/>
                    <a:gd name="connsiteX3" fmla="*/ 105793 w 211586"/>
                    <a:gd name="connsiteY3" fmla="*/ 723260 h 723260"/>
                    <a:gd name="connsiteX4" fmla="*/ 0 w 211586"/>
                    <a:gd name="connsiteY4" fmla="*/ 617467 h 723260"/>
                    <a:gd name="connsiteX5" fmla="*/ 0 w 211586"/>
                    <a:gd name="connsiteY5" fmla="*/ 0 h 723260"/>
                    <a:gd name="connsiteX0" fmla="*/ 210352 w 211586"/>
                    <a:gd name="connsiteY0" fmla="*/ 329558 h 723260"/>
                    <a:gd name="connsiteX1" fmla="*/ 211586 w 211586"/>
                    <a:gd name="connsiteY1" fmla="*/ 617467 h 723260"/>
                    <a:gd name="connsiteX2" fmla="*/ 105793 w 211586"/>
                    <a:gd name="connsiteY2" fmla="*/ 723260 h 723260"/>
                    <a:gd name="connsiteX3" fmla="*/ 105793 w 211586"/>
                    <a:gd name="connsiteY3" fmla="*/ 723260 h 723260"/>
                    <a:gd name="connsiteX4" fmla="*/ 0 w 211586"/>
                    <a:gd name="connsiteY4" fmla="*/ 617467 h 723260"/>
                    <a:gd name="connsiteX5" fmla="*/ 0 w 211586"/>
                    <a:gd name="connsiteY5" fmla="*/ 0 h 7232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11586" h="723260">
                      <a:moveTo>
                        <a:pt x="210352" y="329558"/>
                      </a:moveTo>
                      <a:cubicBezTo>
                        <a:pt x="210763" y="425528"/>
                        <a:pt x="211175" y="521497"/>
                        <a:pt x="211586" y="617467"/>
                      </a:cubicBezTo>
                      <a:cubicBezTo>
                        <a:pt x="211586" y="675895"/>
                        <a:pt x="164221" y="723260"/>
                        <a:pt x="105793" y="723260"/>
                      </a:cubicBezTo>
                      <a:lnTo>
                        <a:pt x="105793" y="723260"/>
                      </a:lnTo>
                      <a:cubicBezTo>
                        <a:pt x="47365" y="723260"/>
                        <a:pt x="0" y="675895"/>
                        <a:pt x="0" y="617467"/>
                      </a:cubicBezTo>
                      <a:lnTo>
                        <a:pt x="0" y="0"/>
                      </a:lnTo>
                    </a:path>
                  </a:pathLst>
                </a:custGeom>
                <a:pattFill prst="dkVert">
                  <a:fgClr>
                    <a:srgbClr val="00B0F0"/>
                  </a:fgClr>
                  <a:bgClr>
                    <a:schemeClr val="accent5">
                      <a:lumMod val="20000"/>
                      <a:lumOff val="80000"/>
                    </a:schemeClr>
                  </a:bgClr>
                </a:patt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67" name="四角形: 上の 2 つの角を丸める 358">
                  <a:extLst>
                    <a:ext uri="{FF2B5EF4-FFF2-40B4-BE49-F238E27FC236}">
                      <a16:creationId xmlns:a16="http://schemas.microsoft.com/office/drawing/2014/main" id="{0C7EFC4B-BD44-4F47-A99B-2BF61ABC4B41}"/>
                    </a:ext>
                  </a:extLst>
                </p:cNvPr>
                <p:cNvSpPr/>
                <p:nvPr/>
              </p:nvSpPr>
              <p:spPr>
                <a:xfrm rot="19584579" flipH="1">
                  <a:off x="5327871" y="2707597"/>
                  <a:ext cx="211586" cy="723260"/>
                </a:xfrm>
                <a:custGeom>
                  <a:avLst/>
                  <a:gdLst>
                    <a:gd name="connsiteX0" fmla="*/ 105793 w 211586"/>
                    <a:gd name="connsiteY0" fmla="*/ 0 h 829053"/>
                    <a:gd name="connsiteX1" fmla="*/ 105793 w 211586"/>
                    <a:gd name="connsiteY1" fmla="*/ 0 h 829053"/>
                    <a:gd name="connsiteX2" fmla="*/ 211586 w 211586"/>
                    <a:gd name="connsiteY2" fmla="*/ 105793 h 829053"/>
                    <a:gd name="connsiteX3" fmla="*/ 211586 w 211586"/>
                    <a:gd name="connsiteY3" fmla="*/ 723260 h 829053"/>
                    <a:gd name="connsiteX4" fmla="*/ 105793 w 211586"/>
                    <a:gd name="connsiteY4" fmla="*/ 829053 h 829053"/>
                    <a:gd name="connsiteX5" fmla="*/ 105793 w 211586"/>
                    <a:gd name="connsiteY5" fmla="*/ 829053 h 829053"/>
                    <a:gd name="connsiteX6" fmla="*/ 0 w 211586"/>
                    <a:gd name="connsiteY6" fmla="*/ 723260 h 829053"/>
                    <a:gd name="connsiteX7" fmla="*/ 0 w 211586"/>
                    <a:gd name="connsiteY7" fmla="*/ 105793 h 829053"/>
                    <a:gd name="connsiteX8" fmla="*/ 105793 w 211586"/>
                    <a:gd name="connsiteY8" fmla="*/ 0 h 829053"/>
                    <a:gd name="connsiteX0" fmla="*/ 261345 w 261345"/>
                    <a:gd name="connsiteY0" fmla="*/ 0 h 1029556"/>
                    <a:gd name="connsiteX1" fmla="*/ 105793 w 261345"/>
                    <a:gd name="connsiteY1" fmla="*/ 200503 h 1029556"/>
                    <a:gd name="connsiteX2" fmla="*/ 211586 w 261345"/>
                    <a:gd name="connsiteY2" fmla="*/ 306296 h 1029556"/>
                    <a:gd name="connsiteX3" fmla="*/ 211586 w 261345"/>
                    <a:gd name="connsiteY3" fmla="*/ 923763 h 1029556"/>
                    <a:gd name="connsiteX4" fmla="*/ 105793 w 261345"/>
                    <a:gd name="connsiteY4" fmla="*/ 1029556 h 1029556"/>
                    <a:gd name="connsiteX5" fmla="*/ 105793 w 261345"/>
                    <a:gd name="connsiteY5" fmla="*/ 1029556 h 1029556"/>
                    <a:gd name="connsiteX6" fmla="*/ 0 w 261345"/>
                    <a:gd name="connsiteY6" fmla="*/ 923763 h 1029556"/>
                    <a:gd name="connsiteX7" fmla="*/ 0 w 261345"/>
                    <a:gd name="connsiteY7" fmla="*/ 306296 h 1029556"/>
                    <a:gd name="connsiteX8" fmla="*/ 261345 w 261345"/>
                    <a:gd name="connsiteY8" fmla="*/ 0 h 1029556"/>
                    <a:gd name="connsiteX0" fmla="*/ 0 w 211586"/>
                    <a:gd name="connsiteY0" fmla="*/ 106364 h 829624"/>
                    <a:gd name="connsiteX1" fmla="*/ 105793 w 211586"/>
                    <a:gd name="connsiteY1" fmla="*/ 571 h 829624"/>
                    <a:gd name="connsiteX2" fmla="*/ 211586 w 211586"/>
                    <a:gd name="connsiteY2" fmla="*/ 106364 h 829624"/>
                    <a:gd name="connsiteX3" fmla="*/ 211586 w 211586"/>
                    <a:gd name="connsiteY3" fmla="*/ 723831 h 829624"/>
                    <a:gd name="connsiteX4" fmla="*/ 105793 w 211586"/>
                    <a:gd name="connsiteY4" fmla="*/ 829624 h 829624"/>
                    <a:gd name="connsiteX5" fmla="*/ 105793 w 211586"/>
                    <a:gd name="connsiteY5" fmla="*/ 829624 h 829624"/>
                    <a:gd name="connsiteX6" fmla="*/ 0 w 211586"/>
                    <a:gd name="connsiteY6" fmla="*/ 723831 h 829624"/>
                    <a:gd name="connsiteX7" fmla="*/ 0 w 211586"/>
                    <a:gd name="connsiteY7" fmla="*/ 106364 h 829624"/>
                    <a:gd name="connsiteX0" fmla="*/ 105793 w 211586"/>
                    <a:gd name="connsiteY0" fmla="*/ 0 h 829053"/>
                    <a:gd name="connsiteX1" fmla="*/ 211586 w 211586"/>
                    <a:gd name="connsiteY1" fmla="*/ 105793 h 829053"/>
                    <a:gd name="connsiteX2" fmla="*/ 211586 w 211586"/>
                    <a:gd name="connsiteY2" fmla="*/ 723260 h 829053"/>
                    <a:gd name="connsiteX3" fmla="*/ 105793 w 211586"/>
                    <a:gd name="connsiteY3" fmla="*/ 829053 h 829053"/>
                    <a:gd name="connsiteX4" fmla="*/ 105793 w 211586"/>
                    <a:gd name="connsiteY4" fmla="*/ 829053 h 829053"/>
                    <a:gd name="connsiteX5" fmla="*/ 0 w 211586"/>
                    <a:gd name="connsiteY5" fmla="*/ 723260 h 829053"/>
                    <a:gd name="connsiteX6" fmla="*/ 0 w 211586"/>
                    <a:gd name="connsiteY6" fmla="*/ 105793 h 829053"/>
                    <a:gd name="connsiteX7" fmla="*/ 197233 w 211586"/>
                    <a:gd name="connsiteY7" fmla="*/ 91440 h 829053"/>
                    <a:gd name="connsiteX0" fmla="*/ 105793 w 211586"/>
                    <a:gd name="connsiteY0" fmla="*/ 0 h 829053"/>
                    <a:gd name="connsiteX1" fmla="*/ 211586 w 211586"/>
                    <a:gd name="connsiteY1" fmla="*/ 105793 h 829053"/>
                    <a:gd name="connsiteX2" fmla="*/ 211586 w 211586"/>
                    <a:gd name="connsiteY2" fmla="*/ 723260 h 829053"/>
                    <a:gd name="connsiteX3" fmla="*/ 105793 w 211586"/>
                    <a:gd name="connsiteY3" fmla="*/ 829053 h 829053"/>
                    <a:gd name="connsiteX4" fmla="*/ 105793 w 211586"/>
                    <a:gd name="connsiteY4" fmla="*/ 829053 h 829053"/>
                    <a:gd name="connsiteX5" fmla="*/ 0 w 211586"/>
                    <a:gd name="connsiteY5" fmla="*/ 723260 h 829053"/>
                    <a:gd name="connsiteX6" fmla="*/ 0 w 211586"/>
                    <a:gd name="connsiteY6" fmla="*/ 105793 h 829053"/>
                    <a:gd name="connsiteX0" fmla="*/ 211586 w 211586"/>
                    <a:gd name="connsiteY0" fmla="*/ 0 h 723260"/>
                    <a:gd name="connsiteX1" fmla="*/ 211586 w 211586"/>
                    <a:gd name="connsiteY1" fmla="*/ 617467 h 723260"/>
                    <a:gd name="connsiteX2" fmla="*/ 105793 w 211586"/>
                    <a:gd name="connsiteY2" fmla="*/ 723260 h 723260"/>
                    <a:gd name="connsiteX3" fmla="*/ 105793 w 211586"/>
                    <a:gd name="connsiteY3" fmla="*/ 723260 h 723260"/>
                    <a:gd name="connsiteX4" fmla="*/ 0 w 211586"/>
                    <a:gd name="connsiteY4" fmla="*/ 617467 h 723260"/>
                    <a:gd name="connsiteX5" fmla="*/ 0 w 211586"/>
                    <a:gd name="connsiteY5" fmla="*/ 0 h 723260"/>
                    <a:gd name="connsiteX0" fmla="*/ 210352 w 211586"/>
                    <a:gd name="connsiteY0" fmla="*/ 329558 h 723260"/>
                    <a:gd name="connsiteX1" fmla="*/ 211586 w 211586"/>
                    <a:gd name="connsiteY1" fmla="*/ 617467 h 723260"/>
                    <a:gd name="connsiteX2" fmla="*/ 105793 w 211586"/>
                    <a:gd name="connsiteY2" fmla="*/ 723260 h 723260"/>
                    <a:gd name="connsiteX3" fmla="*/ 105793 w 211586"/>
                    <a:gd name="connsiteY3" fmla="*/ 723260 h 723260"/>
                    <a:gd name="connsiteX4" fmla="*/ 0 w 211586"/>
                    <a:gd name="connsiteY4" fmla="*/ 617467 h 723260"/>
                    <a:gd name="connsiteX5" fmla="*/ 0 w 211586"/>
                    <a:gd name="connsiteY5" fmla="*/ 0 h 7232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11586" h="723260">
                      <a:moveTo>
                        <a:pt x="210352" y="329558"/>
                      </a:moveTo>
                      <a:cubicBezTo>
                        <a:pt x="210763" y="425528"/>
                        <a:pt x="211175" y="521497"/>
                        <a:pt x="211586" y="617467"/>
                      </a:cubicBezTo>
                      <a:cubicBezTo>
                        <a:pt x="211586" y="675895"/>
                        <a:pt x="164221" y="723260"/>
                        <a:pt x="105793" y="723260"/>
                      </a:cubicBezTo>
                      <a:lnTo>
                        <a:pt x="105793" y="723260"/>
                      </a:lnTo>
                      <a:cubicBezTo>
                        <a:pt x="47365" y="723260"/>
                        <a:pt x="0" y="675895"/>
                        <a:pt x="0" y="617467"/>
                      </a:cubicBezTo>
                      <a:lnTo>
                        <a:pt x="0" y="0"/>
                      </a:lnTo>
                    </a:path>
                  </a:pathLst>
                </a:custGeom>
                <a:pattFill prst="dkVert">
                  <a:fgClr>
                    <a:srgbClr val="00B0F0"/>
                  </a:fgClr>
                  <a:bgClr>
                    <a:schemeClr val="accent5">
                      <a:lumMod val="20000"/>
                      <a:lumOff val="80000"/>
                    </a:schemeClr>
                  </a:bgClr>
                </a:patt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68" name="四角形: 上の 2 つの角を丸める 503">
                  <a:extLst>
                    <a:ext uri="{FF2B5EF4-FFF2-40B4-BE49-F238E27FC236}">
                      <a16:creationId xmlns:a16="http://schemas.microsoft.com/office/drawing/2014/main" id="{884472AA-75F9-4587-B82A-7BF857667A2F}"/>
                    </a:ext>
                  </a:extLst>
                </p:cNvPr>
                <p:cNvSpPr/>
                <p:nvPr/>
              </p:nvSpPr>
              <p:spPr>
                <a:xfrm rot="7022295">
                  <a:off x="5346575" y="2988533"/>
                  <a:ext cx="205218" cy="479843"/>
                </a:xfrm>
                <a:custGeom>
                  <a:avLst/>
                  <a:gdLst>
                    <a:gd name="connsiteX0" fmla="*/ 102609 w 205218"/>
                    <a:gd name="connsiteY0" fmla="*/ 0 h 479843"/>
                    <a:gd name="connsiteX1" fmla="*/ 102609 w 205218"/>
                    <a:gd name="connsiteY1" fmla="*/ 0 h 479843"/>
                    <a:gd name="connsiteX2" fmla="*/ 205218 w 205218"/>
                    <a:gd name="connsiteY2" fmla="*/ 102609 h 479843"/>
                    <a:gd name="connsiteX3" fmla="*/ 205218 w 205218"/>
                    <a:gd name="connsiteY3" fmla="*/ 479843 h 479843"/>
                    <a:gd name="connsiteX4" fmla="*/ 205218 w 205218"/>
                    <a:gd name="connsiteY4" fmla="*/ 479843 h 479843"/>
                    <a:gd name="connsiteX5" fmla="*/ 0 w 205218"/>
                    <a:gd name="connsiteY5" fmla="*/ 479843 h 479843"/>
                    <a:gd name="connsiteX6" fmla="*/ 0 w 205218"/>
                    <a:gd name="connsiteY6" fmla="*/ 479843 h 479843"/>
                    <a:gd name="connsiteX7" fmla="*/ 0 w 205218"/>
                    <a:gd name="connsiteY7" fmla="*/ 102609 h 479843"/>
                    <a:gd name="connsiteX8" fmla="*/ 102609 w 205218"/>
                    <a:gd name="connsiteY8" fmla="*/ 0 h 479843"/>
                    <a:gd name="connsiteX0" fmla="*/ 141153 w 243762"/>
                    <a:gd name="connsiteY0" fmla="*/ 137481 h 617324"/>
                    <a:gd name="connsiteX1" fmla="*/ 141153 w 243762"/>
                    <a:gd name="connsiteY1" fmla="*/ 137481 h 617324"/>
                    <a:gd name="connsiteX2" fmla="*/ 243762 w 243762"/>
                    <a:gd name="connsiteY2" fmla="*/ 240090 h 617324"/>
                    <a:gd name="connsiteX3" fmla="*/ 243762 w 243762"/>
                    <a:gd name="connsiteY3" fmla="*/ 617324 h 617324"/>
                    <a:gd name="connsiteX4" fmla="*/ 243762 w 243762"/>
                    <a:gd name="connsiteY4" fmla="*/ 617324 h 617324"/>
                    <a:gd name="connsiteX5" fmla="*/ 38544 w 243762"/>
                    <a:gd name="connsiteY5" fmla="*/ 617324 h 617324"/>
                    <a:gd name="connsiteX6" fmla="*/ 38544 w 243762"/>
                    <a:gd name="connsiteY6" fmla="*/ 617324 h 617324"/>
                    <a:gd name="connsiteX7" fmla="*/ 38544 w 243762"/>
                    <a:gd name="connsiteY7" fmla="*/ 240090 h 617324"/>
                    <a:gd name="connsiteX8" fmla="*/ 3249 w 243762"/>
                    <a:gd name="connsiteY8" fmla="*/ 1286 h 617324"/>
                    <a:gd name="connsiteX9" fmla="*/ 141153 w 243762"/>
                    <a:gd name="connsiteY9" fmla="*/ 137481 h 617324"/>
                    <a:gd name="connsiteX0" fmla="*/ 0 w 240513"/>
                    <a:gd name="connsiteY0" fmla="*/ 1286 h 617324"/>
                    <a:gd name="connsiteX1" fmla="*/ 137904 w 240513"/>
                    <a:gd name="connsiteY1" fmla="*/ 137481 h 617324"/>
                    <a:gd name="connsiteX2" fmla="*/ 137904 w 240513"/>
                    <a:gd name="connsiteY2" fmla="*/ 137481 h 617324"/>
                    <a:gd name="connsiteX3" fmla="*/ 240513 w 240513"/>
                    <a:gd name="connsiteY3" fmla="*/ 240090 h 617324"/>
                    <a:gd name="connsiteX4" fmla="*/ 240513 w 240513"/>
                    <a:gd name="connsiteY4" fmla="*/ 617324 h 617324"/>
                    <a:gd name="connsiteX5" fmla="*/ 240513 w 240513"/>
                    <a:gd name="connsiteY5" fmla="*/ 617324 h 617324"/>
                    <a:gd name="connsiteX6" fmla="*/ 35295 w 240513"/>
                    <a:gd name="connsiteY6" fmla="*/ 617324 h 617324"/>
                    <a:gd name="connsiteX7" fmla="*/ 35295 w 240513"/>
                    <a:gd name="connsiteY7" fmla="*/ 617324 h 617324"/>
                    <a:gd name="connsiteX8" fmla="*/ 35295 w 240513"/>
                    <a:gd name="connsiteY8" fmla="*/ 240090 h 617324"/>
                    <a:gd name="connsiteX9" fmla="*/ 91440 w 240513"/>
                    <a:gd name="connsiteY9" fmla="*/ 92726 h 617324"/>
                    <a:gd name="connsiteX0" fmla="*/ 113830 w 216439"/>
                    <a:gd name="connsiteY0" fmla="*/ 65128 h 544971"/>
                    <a:gd name="connsiteX1" fmla="*/ 113830 w 216439"/>
                    <a:gd name="connsiteY1" fmla="*/ 65128 h 544971"/>
                    <a:gd name="connsiteX2" fmla="*/ 216439 w 216439"/>
                    <a:gd name="connsiteY2" fmla="*/ 167737 h 544971"/>
                    <a:gd name="connsiteX3" fmla="*/ 216439 w 216439"/>
                    <a:gd name="connsiteY3" fmla="*/ 544971 h 544971"/>
                    <a:gd name="connsiteX4" fmla="*/ 216439 w 216439"/>
                    <a:gd name="connsiteY4" fmla="*/ 544971 h 544971"/>
                    <a:gd name="connsiteX5" fmla="*/ 11221 w 216439"/>
                    <a:gd name="connsiteY5" fmla="*/ 544971 h 544971"/>
                    <a:gd name="connsiteX6" fmla="*/ 11221 w 216439"/>
                    <a:gd name="connsiteY6" fmla="*/ 544971 h 544971"/>
                    <a:gd name="connsiteX7" fmla="*/ 11221 w 216439"/>
                    <a:gd name="connsiteY7" fmla="*/ 167737 h 544971"/>
                    <a:gd name="connsiteX8" fmla="*/ 67366 w 216439"/>
                    <a:gd name="connsiteY8" fmla="*/ 20373 h 544971"/>
                    <a:gd name="connsiteX0" fmla="*/ 102609 w 205218"/>
                    <a:gd name="connsiteY0" fmla="*/ 0 h 479843"/>
                    <a:gd name="connsiteX1" fmla="*/ 102609 w 205218"/>
                    <a:gd name="connsiteY1" fmla="*/ 0 h 479843"/>
                    <a:gd name="connsiteX2" fmla="*/ 205218 w 205218"/>
                    <a:gd name="connsiteY2" fmla="*/ 102609 h 479843"/>
                    <a:gd name="connsiteX3" fmla="*/ 205218 w 205218"/>
                    <a:gd name="connsiteY3" fmla="*/ 479843 h 479843"/>
                    <a:gd name="connsiteX4" fmla="*/ 205218 w 205218"/>
                    <a:gd name="connsiteY4" fmla="*/ 479843 h 479843"/>
                    <a:gd name="connsiteX5" fmla="*/ 0 w 205218"/>
                    <a:gd name="connsiteY5" fmla="*/ 479843 h 479843"/>
                    <a:gd name="connsiteX6" fmla="*/ 0 w 205218"/>
                    <a:gd name="connsiteY6" fmla="*/ 479843 h 479843"/>
                    <a:gd name="connsiteX7" fmla="*/ 0 w 205218"/>
                    <a:gd name="connsiteY7" fmla="*/ 102609 h 4798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05218" h="479843">
                      <a:moveTo>
                        <a:pt x="102609" y="0"/>
                      </a:moveTo>
                      <a:lnTo>
                        <a:pt x="102609" y="0"/>
                      </a:lnTo>
                      <a:cubicBezTo>
                        <a:pt x="159278" y="0"/>
                        <a:pt x="205218" y="45940"/>
                        <a:pt x="205218" y="102609"/>
                      </a:cubicBezTo>
                      <a:lnTo>
                        <a:pt x="205218" y="479843"/>
                      </a:lnTo>
                      <a:lnTo>
                        <a:pt x="205218" y="479843"/>
                      </a:lnTo>
                      <a:lnTo>
                        <a:pt x="0" y="479843"/>
                      </a:lnTo>
                      <a:lnTo>
                        <a:pt x="0" y="479843"/>
                      </a:lnTo>
                      <a:lnTo>
                        <a:pt x="0" y="102609"/>
                      </a:lnTo>
                    </a:path>
                  </a:pathLst>
                </a:custGeom>
                <a:pattFill prst="dkVert">
                  <a:fgClr>
                    <a:srgbClr val="00B0F0"/>
                  </a:fgClr>
                  <a:bgClr>
                    <a:schemeClr val="accent5">
                      <a:lumMod val="20000"/>
                      <a:lumOff val="80000"/>
                    </a:schemeClr>
                  </a:bgClr>
                </a:patt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769" name="グループ化 768">
                  <a:extLst>
                    <a:ext uri="{FF2B5EF4-FFF2-40B4-BE49-F238E27FC236}">
                      <a16:creationId xmlns:a16="http://schemas.microsoft.com/office/drawing/2014/main" id="{5087CCCC-3599-4A5E-BCAB-27B5CB22D1E8}"/>
                    </a:ext>
                  </a:extLst>
                </p:cNvPr>
                <p:cNvGrpSpPr/>
                <p:nvPr/>
              </p:nvGrpSpPr>
              <p:grpSpPr>
                <a:xfrm rot="381864">
                  <a:off x="4856414" y="2968098"/>
                  <a:ext cx="431399" cy="218885"/>
                  <a:chOff x="512012" y="2770464"/>
                  <a:chExt cx="893777" cy="408306"/>
                </a:xfrm>
              </p:grpSpPr>
              <p:sp>
                <p:nvSpPr>
                  <p:cNvPr id="782" name="四角形: 角を丸くする 781">
                    <a:extLst>
                      <a:ext uri="{FF2B5EF4-FFF2-40B4-BE49-F238E27FC236}">
                        <a16:creationId xmlns:a16="http://schemas.microsoft.com/office/drawing/2014/main" id="{A1923A6A-E714-49BE-9431-B5BA0765D49A}"/>
                      </a:ext>
                    </a:extLst>
                  </p:cNvPr>
                  <p:cNvSpPr/>
                  <p:nvPr/>
                </p:nvSpPr>
                <p:spPr>
                  <a:xfrm>
                    <a:off x="892650" y="2833688"/>
                    <a:ext cx="513139" cy="345082"/>
                  </a:xfrm>
                  <a:prstGeom prst="roundRect">
                    <a:avLst>
                      <a:gd name="adj" fmla="val 42347"/>
                    </a:avLst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783" name="グループ化 782">
                    <a:extLst>
                      <a:ext uri="{FF2B5EF4-FFF2-40B4-BE49-F238E27FC236}">
                        <a16:creationId xmlns:a16="http://schemas.microsoft.com/office/drawing/2014/main" id="{D05237FA-F1A1-4387-9A87-F1A99EF5FEE8}"/>
                      </a:ext>
                    </a:extLst>
                  </p:cNvPr>
                  <p:cNvGrpSpPr/>
                  <p:nvPr/>
                </p:nvGrpSpPr>
                <p:grpSpPr>
                  <a:xfrm>
                    <a:off x="666594" y="2770464"/>
                    <a:ext cx="366097" cy="136226"/>
                    <a:chOff x="590394" y="2794273"/>
                    <a:chExt cx="407435" cy="151608"/>
                  </a:xfrm>
                </p:grpSpPr>
                <p:sp>
                  <p:nvSpPr>
                    <p:cNvPr id="794" name="四角形: 角を丸くする 506">
                      <a:extLst>
                        <a:ext uri="{FF2B5EF4-FFF2-40B4-BE49-F238E27FC236}">
                          <a16:creationId xmlns:a16="http://schemas.microsoft.com/office/drawing/2014/main" id="{B13BFA10-D50A-4E1B-8DAB-9F9E7134E2BB}"/>
                        </a:ext>
                      </a:extLst>
                    </p:cNvPr>
                    <p:cNvSpPr/>
                    <p:nvPr/>
                  </p:nvSpPr>
                  <p:spPr>
                    <a:xfrm rot="538715">
                      <a:off x="716120" y="2844601"/>
                      <a:ext cx="281709" cy="101280"/>
                    </a:xfrm>
                    <a:custGeom>
                      <a:avLst/>
                      <a:gdLst>
                        <a:gd name="connsiteX0" fmla="*/ 0 w 368710"/>
                        <a:gd name="connsiteY0" fmla="*/ 50640 h 101280"/>
                        <a:gd name="connsiteX1" fmla="*/ 50640 w 368710"/>
                        <a:gd name="connsiteY1" fmla="*/ 0 h 101280"/>
                        <a:gd name="connsiteX2" fmla="*/ 318070 w 368710"/>
                        <a:gd name="connsiteY2" fmla="*/ 0 h 101280"/>
                        <a:gd name="connsiteX3" fmla="*/ 368710 w 368710"/>
                        <a:gd name="connsiteY3" fmla="*/ 50640 h 101280"/>
                        <a:gd name="connsiteX4" fmla="*/ 368710 w 368710"/>
                        <a:gd name="connsiteY4" fmla="*/ 50640 h 101280"/>
                        <a:gd name="connsiteX5" fmla="*/ 318070 w 368710"/>
                        <a:gd name="connsiteY5" fmla="*/ 101280 h 101280"/>
                        <a:gd name="connsiteX6" fmla="*/ 50640 w 368710"/>
                        <a:gd name="connsiteY6" fmla="*/ 101280 h 101280"/>
                        <a:gd name="connsiteX7" fmla="*/ 0 w 368710"/>
                        <a:gd name="connsiteY7" fmla="*/ 50640 h 101280"/>
                        <a:gd name="connsiteX0" fmla="*/ 368710 w 460150"/>
                        <a:gd name="connsiteY0" fmla="*/ 50640 h 142080"/>
                        <a:gd name="connsiteX1" fmla="*/ 318070 w 460150"/>
                        <a:gd name="connsiteY1" fmla="*/ 101280 h 142080"/>
                        <a:gd name="connsiteX2" fmla="*/ 50640 w 460150"/>
                        <a:gd name="connsiteY2" fmla="*/ 101280 h 142080"/>
                        <a:gd name="connsiteX3" fmla="*/ 0 w 460150"/>
                        <a:gd name="connsiteY3" fmla="*/ 50640 h 142080"/>
                        <a:gd name="connsiteX4" fmla="*/ 50640 w 460150"/>
                        <a:gd name="connsiteY4" fmla="*/ 0 h 142080"/>
                        <a:gd name="connsiteX5" fmla="*/ 318070 w 460150"/>
                        <a:gd name="connsiteY5" fmla="*/ 0 h 142080"/>
                        <a:gd name="connsiteX6" fmla="*/ 368710 w 460150"/>
                        <a:gd name="connsiteY6" fmla="*/ 50640 h 142080"/>
                        <a:gd name="connsiteX7" fmla="*/ 460150 w 460150"/>
                        <a:gd name="connsiteY7" fmla="*/ 142080 h 142080"/>
                        <a:gd name="connsiteX0" fmla="*/ 368710 w 460150"/>
                        <a:gd name="connsiteY0" fmla="*/ 50640 h 187804"/>
                        <a:gd name="connsiteX1" fmla="*/ 318070 w 460150"/>
                        <a:gd name="connsiteY1" fmla="*/ 101280 h 187804"/>
                        <a:gd name="connsiteX2" fmla="*/ 50640 w 460150"/>
                        <a:gd name="connsiteY2" fmla="*/ 101280 h 187804"/>
                        <a:gd name="connsiteX3" fmla="*/ 0 w 460150"/>
                        <a:gd name="connsiteY3" fmla="*/ 50640 h 187804"/>
                        <a:gd name="connsiteX4" fmla="*/ 50640 w 460150"/>
                        <a:gd name="connsiteY4" fmla="*/ 0 h 187804"/>
                        <a:gd name="connsiteX5" fmla="*/ 318070 w 460150"/>
                        <a:gd name="connsiteY5" fmla="*/ 0 h 187804"/>
                        <a:gd name="connsiteX6" fmla="*/ 385560 w 460150"/>
                        <a:gd name="connsiteY6" fmla="*/ 187804 h 187804"/>
                        <a:gd name="connsiteX7" fmla="*/ 460150 w 460150"/>
                        <a:gd name="connsiteY7" fmla="*/ 142080 h 187804"/>
                        <a:gd name="connsiteX0" fmla="*/ 368710 w 385560"/>
                        <a:gd name="connsiteY0" fmla="*/ 50640 h 187804"/>
                        <a:gd name="connsiteX1" fmla="*/ 318070 w 385560"/>
                        <a:gd name="connsiteY1" fmla="*/ 101280 h 187804"/>
                        <a:gd name="connsiteX2" fmla="*/ 50640 w 385560"/>
                        <a:gd name="connsiteY2" fmla="*/ 101280 h 187804"/>
                        <a:gd name="connsiteX3" fmla="*/ 0 w 385560"/>
                        <a:gd name="connsiteY3" fmla="*/ 50640 h 187804"/>
                        <a:gd name="connsiteX4" fmla="*/ 50640 w 385560"/>
                        <a:gd name="connsiteY4" fmla="*/ 0 h 187804"/>
                        <a:gd name="connsiteX5" fmla="*/ 318070 w 385560"/>
                        <a:gd name="connsiteY5" fmla="*/ 0 h 187804"/>
                        <a:gd name="connsiteX6" fmla="*/ 385560 w 385560"/>
                        <a:gd name="connsiteY6" fmla="*/ 187804 h 187804"/>
                        <a:gd name="connsiteX0" fmla="*/ 368710 w 368710"/>
                        <a:gd name="connsiteY0" fmla="*/ 50640 h 101280"/>
                        <a:gd name="connsiteX1" fmla="*/ 318070 w 368710"/>
                        <a:gd name="connsiteY1" fmla="*/ 101280 h 101280"/>
                        <a:gd name="connsiteX2" fmla="*/ 50640 w 368710"/>
                        <a:gd name="connsiteY2" fmla="*/ 101280 h 101280"/>
                        <a:gd name="connsiteX3" fmla="*/ 0 w 368710"/>
                        <a:gd name="connsiteY3" fmla="*/ 50640 h 101280"/>
                        <a:gd name="connsiteX4" fmla="*/ 50640 w 368710"/>
                        <a:gd name="connsiteY4" fmla="*/ 0 h 101280"/>
                        <a:gd name="connsiteX5" fmla="*/ 318070 w 368710"/>
                        <a:gd name="connsiteY5" fmla="*/ 0 h 101280"/>
                        <a:gd name="connsiteX0" fmla="*/ 318070 w 318070"/>
                        <a:gd name="connsiteY0" fmla="*/ 101280 h 101280"/>
                        <a:gd name="connsiteX1" fmla="*/ 50640 w 318070"/>
                        <a:gd name="connsiteY1" fmla="*/ 101280 h 101280"/>
                        <a:gd name="connsiteX2" fmla="*/ 0 w 318070"/>
                        <a:gd name="connsiteY2" fmla="*/ 50640 h 101280"/>
                        <a:gd name="connsiteX3" fmla="*/ 50640 w 318070"/>
                        <a:gd name="connsiteY3" fmla="*/ 0 h 101280"/>
                        <a:gd name="connsiteX4" fmla="*/ 318070 w 318070"/>
                        <a:gd name="connsiteY4" fmla="*/ 0 h 10128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18070" h="101280">
                          <a:moveTo>
                            <a:pt x="318070" y="101280"/>
                          </a:moveTo>
                          <a:lnTo>
                            <a:pt x="50640" y="101280"/>
                          </a:lnTo>
                          <a:cubicBezTo>
                            <a:pt x="22672" y="101280"/>
                            <a:pt x="0" y="78608"/>
                            <a:pt x="0" y="50640"/>
                          </a:cubicBezTo>
                          <a:cubicBezTo>
                            <a:pt x="0" y="22672"/>
                            <a:pt x="22672" y="0"/>
                            <a:pt x="50640" y="0"/>
                          </a:cubicBezTo>
                          <a:lnTo>
                            <a:pt x="318070" y="0"/>
                          </a:lnTo>
                        </a:path>
                      </a:pathLst>
                    </a:cu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795" name="四角形: 角を丸くする 455">
                      <a:extLst>
                        <a:ext uri="{FF2B5EF4-FFF2-40B4-BE49-F238E27FC236}">
                          <a16:creationId xmlns:a16="http://schemas.microsoft.com/office/drawing/2014/main" id="{C384610D-58FA-4942-A51B-53A7778D7760}"/>
                        </a:ext>
                      </a:extLst>
                    </p:cNvPr>
                    <p:cNvSpPr/>
                    <p:nvPr/>
                  </p:nvSpPr>
                  <p:spPr>
                    <a:xfrm rot="1377927">
                      <a:off x="590394" y="2794273"/>
                      <a:ext cx="196472" cy="103948"/>
                    </a:xfrm>
                    <a:custGeom>
                      <a:avLst/>
                      <a:gdLst>
                        <a:gd name="connsiteX0" fmla="*/ 0 w 140042"/>
                        <a:gd name="connsiteY0" fmla="*/ 34817 h 69634"/>
                        <a:gd name="connsiteX1" fmla="*/ 34817 w 140042"/>
                        <a:gd name="connsiteY1" fmla="*/ 0 h 69634"/>
                        <a:gd name="connsiteX2" fmla="*/ 105225 w 140042"/>
                        <a:gd name="connsiteY2" fmla="*/ 0 h 69634"/>
                        <a:gd name="connsiteX3" fmla="*/ 140042 w 140042"/>
                        <a:gd name="connsiteY3" fmla="*/ 34817 h 69634"/>
                        <a:gd name="connsiteX4" fmla="*/ 140042 w 140042"/>
                        <a:gd name="connsiteY4" fmla="*/ 34817 h 69634"/>
                        <a:gd name="connsiteX5" fmla="*/ 105225 w 140042"/>
                        <a:gd name="connsiteY5" fmla="*/ 69634 h 69634"/>
                        <a:gd name="connsiteX6" fmla="*/ 34817 w 140042"/>
                        <a:gd name="connsiteY6" fmla="*/ 69634 h 69634"/>
                        <a:gd name="connsiteX7" fmla="*/ 0 w 140042"/>
                        <a:gd name="connsiteY7" fmla="*/ 34817 h 69634"/>
                        <a:gd name="connsiteX0" fmla="*/ 0 w 258545"/>
                        <a:gd name="connsiteY0" fmla="*/ 34817 h 74131"/>
                        <a:gd name="connsiteX1" fmla="*/ 34817 w 258545"/>
                        <a:gd name="connsiteY1" fmla="*/ 0 h 74131"/>
                        <a:gd name="connsiteX2" fmla="*/ 105225 w 258545"/>
                        <a:gd name="connsiteY2" fmla="*/ 0 h 74131"/>
                        <a:gd name="connsiteX3" fmla="*/ 140042 w 258545"/>
                        <a:gd name="connsiteY3" fmla="*/ 34817 h 74131"/>
                        <a:gd name="connsiteX4" fmla="*/ 258545 w 258545"/>
                        <a:gd name="connsiteY4" fmla="*/ 63732 h 74131"/>
                        <a:gd name="connsiteX5" fmla="*/ 105225 w 258545"/>
                        <a:gd name="connsiteY5" fmla="*/ 69634 h 74131"/>
                        <a:gd name="connsiteX6" fmla="*/ 34817 w 258545"/>
                        <a:gd name="connsiteY6" fmla="*/ 69634 h 74131"/>
                        <a:gd name="connsiteX7" fmla="*/ 0 w 258545"/>
                        <a:gd name="connsiteY7" fmla="*/ 34817 h 74131"/>
                        <a:gd name="connsiteX0" fmla="*/ 0 w 140042"/>
                        <a:gd name="connsiteY0" fmla="*/ 34817 h 69634"/>
                        <a:gd name="connsiteX1" fmla="*/ 34817 w 140042"/>
                        <a:gd name="connsiteY1" fmla="*/ 0 h 69634"/>
                        <a:gd name="connsiteX2" fmla="*/ 105225 w 140042"/>
                        <a:gd name="connsiteY2" fmla="*/ 0 h 69634"/>
                        <a:gd name="connsiteX3" fmla="*/ 140042 w 140042"/>
                        <a:gd name="connsiteY3" fmla="*/ 34817 h 69634"/>
                        <a:gd name="connsiteX4" fmla="*/ 105225 w 140042"/>
                        <a:gd name="connsiteY4" fmla="*/ 69634 h 69634"/>
                        <a:gd name="connsiteX5" fmla="*/ 34817 w 140042"/>
                        <a:gd name="connsiteY5" fmla="*/ 69634 h 69634"/>
                        <a:gd name="connsiteX6" fmla="*/ 0 w 140042"/>
                        <a:gd name="connsiteY6" fmla="*/ 34817 h 69634"/>
                        <a:gd name="connsiteX0" fmla="*/ 140042 w 231482"/>
                        <a:gd name="connsiteY0" fmla="*/ 34817 h 126257"/>
                        <a:gd name="connsiteX1" fmla="*/ 105225 w 231482"/>
                        <a:gd name="connsiteY1" fmla="*/ 69634 h 126257"/>
                        <a:gd name="connsiteX2" fmla="*/ 34817 w 231482"/>
                        <a:gd name="connsiteY2" fmla="*/ 69634 h 126257"/>
                        <a:gd name="connsiteX3" fmla="*/ 0 w 231482"/>
                        <a:gd name="connsiteY3" fmla="*/ 34817 h 126257"/>
                        <a:gd name="connsiteX4" fmla="*/ 34817 w 231482"/>
                        <a:gd name="connsiteY4" fmla="*/ 0 h 126257"/>
                        <a:gd name="connsiteX5" fmla="*/ 105225 w 231482"/>
                        <a:gd name="connsiteY5" fmla="*/ 0 h 126257"/>
                        <a:gd name="connsiteX6" fmla="*/ 231482 w 231482"/>
                        <a:gd name="connsiteY6" fmla="*/ 126257 h 126257"/>
                        <a:gd name="connsiteX0" fmla="*/ 105225 w 231482"/>
                        <a:gd name="connsiteY0" fmla="*/ 69634 h 126257"/>
                        <a:gd name="connsiteX1" fmla="*/ 34817 w 231482"/>
                        <a:gd name="connsiteY1" fmla="*/ 69634 h 126257"/>
                        <a:gd name="connsiteX2" fmla="*/ 0 w 231482"/>
                        <a:gd name="connsiteY2" fmla="*/ 34817 h 126257"/>
                        <a:gd name="connsiteX3" fmla="*/ 34817 w 231482"/>
                        <a:gd name="connsiteY3" fmla="*/ 0 h 126257"/>
                        <a:gd name="connsiteX4" fmla="*/ 105225 w 231482"/>
                        <a:gd name="connsiteY4" fmla="*/ 0 h 126257"/>
                        <a:gd name="connsiteX5" fmla="*/ 231482 w 231482"/>
                        <a:gd name="connsiteY5" fmla="*/ 126257 h 126257"/>
                        <a:gd name="connsiteX0" fmla="*/ 105225 w 105225"/>
                        <a:gd name="connsiteY0" fmla="*/ 69634 h 69634"/>
                        <a:gd name="connsiteX1" fmla="*/ 34817 w 105225"/>
                        <a:gd name="connsiteY1" fmla="*/ 69634 h 69634"/>
                        <a:gd name="connsiteX2" fmla="*/ 0 w 105225"/>
                        <a:gd name="connsiteY2" fmla="*/ 34817 h 69634"/>
                        <a:gd name="connsiteX3" fmla="*/ 34817 w 105225"/>
                        <a:gd name="connsiteY3" fmla="*/ 0 h 69634"/>
                        <a:gd name="connsiteX4" fmla="*/ 105225 w 105225"/>
                        <a:gd name="connsiteY4" fmla="*/ 0 h 6963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05225" h="69634">
                          <a:moveTo>
                            <a:pt x="105225" y="69634"/>
                          </a:moveTo>
                          <a:lnTo>
                            <a:pt x="34817" y="69634"/>
                          </a:lnTo>
                          <a:cubicBezTo>
                            <a:pt x="15588" y="69634"/>
                            <a:pt x="0" y="54046"/>
                            <a:pt x="0" y="34817"/>
                          </a:cubicBezTo>
                          <a:cubicBezTo>
                            <a:pt x="0" y="15588"/>
                            <a:pt x="15588" y="0"/>
                            <a:pt x="34817" y="0"/>
                          </a:cubicBezTo>
                          <a:lnTo>
                            <a:pt x="105225" y="0"/>
                          </a:lnTo>
                        </a:path>
                      </a:pathLst>
                    </a:cu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784" name="グループ化 783">
                    <a:extLst>
                      <a:ext uri="{FF2B5EF4-FFF2-40B4-BE49-F238E27FC236}">
                        <a16:creationId xmlns:a16="http://schemas.microsoft.com/office/drawing/2014/main" id="{C765557F-8889-4080-8969-7DECA633630B}"/>
                      </a:ext>
                    </a:extLst>
                  </p:cNvPr>
                  <p:cNvGrpSpPr/>
                  <p:nvPr/>
                </p:nvGrpSpPr>
                <p:grpSpPr>
                  <a:xfrm>
                    <a:off x="577904" y="2814839"/>
                    <a:ext cx="443574" cy="154445"/>
                    <a:chOff x="590394" y="2794273"/>
                    <a:chExt cx="443574" cy="154445"/>
                  </a:xfrm>
                </p:grpSpPr>
                <p:sp>
                  <p:nvSpPr>
                    <p:cNvPr id="792" name="四角形: 角を丸くする 506">
                      <a:extLst>
                        <a:ext uri="{FF2B5EF4-FFF2-40B4-BE49-F238E27FC236}">
                          <a16:creationId xmlns:a16="http://schemas.microsoft.com/office/drawing/2014/main" id="{2B599638-70F5-46C2-995F-745B5037BEAE}"/>
                        </a:ext>
                      </a:extLst>
                    </p:cNvPr>
                    <p:cNvSpPr/>
                    <p:nvPr/>
                  </p:nvSpPr>
                  <p:spPr>
                    <a:xfrm rot="538715">
                      <a:off x="715898" y="2847438"/>
                      <a:ext cx="318070" cy="101280"/>
                    </a:xfrm>
                    <a:custGeom>
                      <a:avLst/>
                      <a:gdLst>
                        <a:gd name="connsiteX0" fmla="*/ 0 w 368710"/>
                        <a:gd name="connsiteY0" fmla="*/ 50640 h 101280"/>
                        <a:gd name="connsiteX1" fmla="*/ 50640 w 368710"/>
                        <a:gd name="connsiteY1" fmla="*/ 0 h 101280"/>
                        <a:gd name="connsiteX2" fmla="*/ 318070 w 368710"/>
                        <a:gd name="connsiteY2" fmla="*/ 0 h 101280"/>
                        <a:gd name="connsiteX3" fmla="*/ 368710 w 368710"/>
                        <a:gd name="connsiteY3" fmla="*/ 50640 h 101280"/>
                        <a:gd name="connsiteX4" fmla="*/ 368710 w 368710"/>
                        <a:gd name="connsiteY4" fmla="*/ 50640 h 101280"/>
                        <a:gd name="connsiteX5" fmla="*/ 318070 w 368710"/>
                        <a:gd name="connsiteY5" fmla="*/ 101280 h 101280"/>
                        <a:gd name="connsiteX6" fmla="*/ 50640 w 368710"/>
                        <a:gd name="connsiteY6" fmla="*/ 101280 h 101280"/>
                        <a:gd name="connsiteX7" fmla="*/ 0 w 368710"/>
                        <a:gd name="connsiteY7" fmla="*/ 50640 h 101280"/>
                        <a:gd name="connsiteX0" fmla="*/ 368710 w 460150"/>
                        <a:gd name="connsiteY0" fmla="*/ 50640 h 142080"/>
                        <a:gd name="connsiteX1" fmla="*/ 318070 w 460150"/>
                        <a:gd name="connsiteY1" fmla="*/ 101280 h 142080"/>
                        <a:gd name="connsiteX2" fmla="*/ 50640 w 460150"/>
                        <a:gd name="connsiteY2" fmla="*/ 101280 h 142080"/>
                        <a:gd name="connsiteX3" fmla="*/ 0 w 460150"/>
                        <a:gd name="connsiteY3" fmla="*/ 50640 h 142080"/>
                        <a:gd name="connsiteX4" fmla="*/ 50640 w 460150"/>
                        <a:gd name="connsiteY4" fmla="*/ 0 h 142080"/>
                        <a:gd name="connsiteX5" fmla="*/ 318070 w 460150"/>
                        <a:gd name="connsiteY5" fmla="*/ 0 h 142080"/>
                        <a:gd name="connsiteX6" fmla="*/ 368710 w 460150"/>
                        <a:gd name="connsiteY6" fmla="*/ 50640 h 142080"/>
                        <a:gd name="connsiteX7" fmla="*/ 460150 w 460150"/>
                        <a:gd name="connsiteY7" fmla="*/ 142080 h 142080"/>
                        <a:gd name="connsiteX0" fmla="*/ 368710 w 460150"/>
                        <a:gd name="connsiteY0" fmla="*/ 50640 h 187804"/>
                        <a:gd name="connsiteX1" fmla="*/ 318070 w 460150"/>
                        <a:gd name="connsiteY1" fmla="*/ 101280 h 187804"/>
                        <a:gd name="connsiteX2" fmla="*/ 50640 w 460150"/>
                        <a:gd name="connsiteY2" fmla="*/ 101280 h 187804"/>
                        <a:gd name="connsiteX3" fmla="*/ 0 w 460150"/>
                        <a:gd name="connsiteY3" fmla="*/ 50640 h 187804"/>
                        <a:gd name="connsiteX4" fmla="*/ 50640 w 460150"/>
                        <a:gd name="connsiteY4" fmla="*/ 0 h 187804"/>
                        <a:gd name="connsiteX5" fmla="*/ 318070 w 460150"/>
                        <a:gd name="connsiteY5" fmla="*/ 0 h 187804"/>
                        <a:gd name="connsiteX6" fmla="*/ 385560 w 460150"/>
                        <a:gd name="connsiteY6" fmla="*/ 187804 h 187804"/>
                        <a:gd name="connsiteX7" fmla="*/ 460150 w 460150"/>
                        <a:gd name="connsiteY7" fmla="*/ 142080 h 187804"/>
                        <a:gd name="connsiteX0" fmla="*/ 368710 w 385560"/>
                        <a:gd name="connsiteY0" fmla="*/ 50640 h 187804"/>
                        <a:gd name="connsiteX1" fmla="*/ 318070 w 385560"/>
                        <a:gd name="connsiteY1" fmla="*/ 101280 h 187804"/>
                        <a:gd name="connsiteX2" fmla="*/ 50640 w 385560"/>
                        <a:gd name="connsiteY2" fmla="*/ 101280 h 187804"/>
                        <a:gd name="connsiteX3" fmla="*/ 0 w 385560"/>
                        <a:gd name="connsiteY3" fmla="*/ 50640 h 187804"/>
                        <a:gd name="connsiteX4" fmla="*/ 50640 w 385560"/>
                        <a:gd name="connsiteY4" fmla="*/ 0 h 187804"/>
                        <a:gd name="connsiteX5" fmla="*/ 318070 w 385560"/>
                        <a:gd name="connsiteY5" fmla="*/ 0 h 187804"/>
                        <a:gd name="connsiteX6" fmla="*/ 385560 w 385560"/>
                        <a:gd name="connsiteY6" fmla="*/ 187804 h 187804"/>
                        <a:gd name="connsiteX0" fmla="*/ 368710 w 368710"/>
                        <a:gd name="connsiteY0" fmla="*/ 50640 h 101280"/>
                        <a:gd name="connsiteX1" fmla="*/ 318070 w 368710"/>
                        <a:gd name="connsiteY1" fmla="*/ 101280 h 101280"/>
                        <a:gd name="connsiteX2" fmla="*/ 50640 w 368710"/>
                        <a:gd name="connsiteY2" fmla="*/ 101280 h 101280"/>
                        <a:gd name="connsiteX3" fmla="*/ 0 w 368710"/>
                        <a:gd name="connsiteY3" fmla="*/ 50640 h 101280"/>
                        <a:gd name="connsiteX4" fmla="*/ 50640 w 368710"/>
                        <a:gd name="connsiteY4" fmla="*/ 0 h 101280"/>
                        <a:gd name="connsiteX5" fmla="*/ 318070 w 368710"/>
                        <a:gd name="connsiteY5" fmla="*/ 0 h 101280"/>
                        <a:gd name="connsiteX0" fmla="*/ 318070 w 318070"/>
                        <a:gd name="connsiteY0" fmla="*/ 101280 h 101280"/>
                        <a:gd name="connsiteX1" fmla="*/ 50640 w 318070"/>
                        <a:gd name="connsiteY1" fmla="*/ 101280 h 101280"/>
                        <a:gd name="connsiteX2" fmla="*/ 0 w 318070"/>
                        <a:gd name="connsiteY2" fmla="*/ 50640 h 101280"/>
                        <a:gd name="connsiteX3" fmla="*/ 50640 w 318070"/>
                        <a:gd name="connsiteY3" fmla="*/ 0 h 101280"/>
                        <a:gd name="connsiteX4" fmla="*/ 318070 w 318070"/>
                        <a:gd name="connsiteY4" fmla="*/ 0 h 10128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18070" h="101280">
                          <a:moveTo>
                            <a:pt x="318070" y="101280"/>
                          </a:moveTo>
                          <a:lnTo>
                            <a:pt x="50640" y="101280"/>
                          </a:lnTo>
                          <a:cubicBezTo>
                            <a:pt x="22672" y="101280"/>
                            <a:pt x="0" y="78608"/>
                            <a:pt x="0" y="50640"/>
                          </a:cubicBezTo>
                          <a:cubicBezTo>
                            <a:pt x="0" y="22672"/>
                            <a:pt x="22672" y="0"/>
                            <a:pt x="50640" y="0"/>
                          </a:cubicBezTo>
                          <a:lnTo>
                            <a:pt x="318070" y="0"/>
                          </a:lnTo>
                        </a:path>
                      </a:pathLst>
                    </a:cu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793" name="四角形: 角を丸くする 455">
                      <a:extLst>
                        <a:ext uri="{FF2B5EF4-FFF2-40B4-BE49-F238E27FC236}">
                          <a16:creationId xmlns:a16="http://schemas.microsoft.com/office/drawing/2014/main" id="{9AB2515C-8D30-4FA5-BFC9-1C8B53F290DA}"/>
                        </a:ext>
                      </a:extLst>
                    </p:cNvPr>
                    <p:cNvSpPr/>
                    <p:nvPr/>
                  </p:nvSpPr>
                  <p:spPr>
                    <a:xfrm rot="1377927">
                      <a:off x="590394" y="2794273"/>
                      <a:ext cx="196472" cy="103948"/>
                    </a:xfrm>
                    <a:custGeom>
                      <a:avLst/>
                      <a:gdLst>
                        <a:gd name="connsiteX0" fmla="*/ 0 w 140042"/>
                        <a:gd name="connsiteY0" fmla="*/ 34817 h 69634"/>
                        <a:gd name="connsiteX1" fmla="*/ 34817 w 140042"/>
                        <a:gd name="connsiteY1" fmla="*/ 0 h 69634"/>
                        <a:gd name="connsiteX2" fmla="*/ 105225 w 140042"/>
                        <a:gd name="connsiteY2" fmla="*/ 0 h 69634"/>
                        <a:gd name="connsiteX3" fmla="*/ 140042 w 140042"/>
                        <a:gd name="connsiteY3" fmla="*/ 34817 h 69634"/>
                        <a:gd name="connsiteX4" fmla="*/ 140042 w 140042"/>
                        <a:gd name="connsiteY4" fmla="*/ 34817 h 69634"/>
                        <a:gd name="connsiteX5" fmla="*/ 105225 w 140042"/>
                        <a:gd name="connsiteY5" fmla="*/ 69634 h 69634"/>
                        <a:gd name="connsiteX6" fmla="*/ 34817 w 140042"/>
                        <a:gd name="connsiteY6" fmla="*/ 69634 h 69634"/>
                        <a:gd name="connsiteX7" fmla="*/ 0 w 140042"/>
                        <a:gd name="connsiteY7" fmla="*/ 34817 h 69634"/>
                        <a:gd name="connsiteX0" fmla="*/ 0 w 258545"/>
                        <a:gd name="connsiteY0" fmla="*/ 34817 h 74131"/>
                        <a:gd name="connsiteX1" fmla="*/ 34817 w 258545"/>
                        <a:gd name="connsiteY1" fmla="*/ 0 h 74131"/>
                        <a:gd name="connsiteX2" fmla="*/ 105225 w 258545"/>
                        <a:gd name="connsiteY2" fmla="*/ 0 h 74131"/>
                        <a:gd name="connsiteX3" fmla="*/ 140042 w 258545"/>
                        <a:gd name="connsiteY3" fmla="*/ 34817 h 74131"/>
                        <a:gd name="connsiteX4" fmla="*/ 258545 w 258545"/>
                        <a:gd name="connsiteY4" fmla="*/ 63732 h 74131"/>
                        <a:gd name="connsiteX5" fmla="*/ 105225 w 258545"/>
                        <a:gd name="connsiteY5" fmla="*/ 69634 h 74131"/>
                        <a:gd name="connsiteX6" fmla="*/ 34817 w 258545"/>
                        <a:gd name="connsiteY6" fmla="*/ 69634 h 74131"/>
                        <a:gd name="connsiteX7" fmla="*/ 0 w 258545"/>
                        <a:gd name="connsiteY7" fmla="*/ 34817 h 74131"/>
                        <a:gd name="connsiteX0" fmla="*/ 0 w 140042"/>
                        <a:gd name="connsiteY0" fmla="*/ 34817 h 69634"/>
                        <a:gd name="connsiteX1" fmla="*/ 34817 w 140042"/>
                        <a:gd name="connsiteY1" fmla="*/ 0 h 69634"/>
                        <a:gd name="connsiteX2" fmla="*/ 105225 w 140042"/>
                        <a:gd name="connsiteY2" fmla="*/ 0 h 69634"/>
                        <a:gd name="connsiteX3" fmla="*/ 140042 w 140042"/>
                        <a:gd name="connsiteY3" fmla="*/ 34817 h 69634"/>
                        <a:gd name="connsiteX4" fmla="*/ 105225 w 140042"/>
                        <a:gd name="connsiteY4" fmla="*/ 69634 h 69634"/>
                        <a:gd name="connsiteX5" fmla="*/ 34817 w 140042"/>
                        <a:gd name="connsiteY5" fmla="*/ 69634 h 69634"/>
                        <a:gd name="connsiteX6" fmla="*/ 0 w 140042"/>
                        <a:gd name="connsiteY6" fmla="*/ 34817 h 69634"/>
                        <a:gd name="connsiteX0" fmla="*/ 140042 w 231482"/>
                        <a:gd name="connsiteY0" fmla="*/ 34817 h 126257"/>
                        <a:gd name="connsiteX1" fmla="*/ 105225 w 231482"/>
                        <a:gd name="connsiteY1" fmla="*/ 69634 h 126257"/>
                        <a:gd name="connsiteX2" fmla="*/ 34817 w 231482"/>
                        <a:gd name="connsiteY2" fmla="*/ 69634 h 126257"/>
                        <a:gd name="connsiteX3" fmla="*/ 0 w 231482"/>
                        <a:gd name="connsiteY3" fmla="*/ 34817 h 126257"/>
                        <a:gd name="connsiteX4" fmla="*/ 34817 w 231482"/>
                        <a:gd name="connsiteY4" fmla="*/ 0 h 126257"/>
                        <a:gd name="connsiteX5" fmla="*/ 105225 w 231482"/>
                        <a:gd name="connsiteY5" fmla="*/ 0 h 126257"/>
                        <a:gd name="connsiteX6" fmla="*/ 231482 w 231482"/>
                        <a:gd name="connsiteY6" fmla="*/ 126257 h 126257"/>
                        <a:gd name="connsiteX0" fmla="*/ 105225 w 231482"/>
                        <a:gd name="connsiteY0" fmla="*/ 69634 h 126257"/>
                        <a:gd name="connsiteX1" fmla="*/ 34817 w 231482"/>
                        <a:gd name="connsiteY1" fmla="*/ 69634 h 126257"/>
                        <a:gd name="connsiteX2" fmla="*/ 0 w 231482"/>
                        <a:gd name="connsiteY2" fmla="*/ 34817 h 126257"/>
                        <a:gd name="connsiteX3" fmla="*/ 34817 w 231482"/>
                        <a:gd name="connsiteY3" fmla="*/ 0 h 126257"/>
                        <a:gd name="connsiteX4" fmla="*/ 105225 w 231482"/>
                        <a:gd name="connsiteY4" fmla="*/ 0 h 126257"/>
                        <a:gd name="connsiteX5" fmla="*/ 231482 w 231482"/>
                        <a:gd name="connsiteY5" fmla="*/ 126257 h 126257"/>
                        <a:gd name="connsiteX0" fmla="*/ 105225 w 105225"/>
                        <a:gd name="connsiteY0" fmla="*/ 69634 h 69634"/>
                        <a:gd name="connsiteX1" fmla="*/ 34817 w 105225"/>
                        <a:gd name="connsiteY1" fmla="*/ 69634 h 69634"/>
                        <a:gd name="connsiteX2" fmla="*/ 0 w 105225"/>
                        <a:gd name="connsiteY2" fmla="*/ 34817 h 69634"/>
                        <a:gd name="connsiteX3" fmla="*/ 34817 w 105225"/>
                        <a:gd name="connsiteY3" fmla="*/ 0 h 69634"/>
                        <a:gd name="connsiteX4" fmla="*/ 105225 w 105225"/>
                        <a:gd name="connsiteY4" fmla="*/ 0 h 6963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05225" h="69634">
                          <a:moveTo>
                            <a:pt x="105225" y="69634"/>
                          </a:moveTo>
                          <a:lnTo>
                            <a:pt x="34817" y="69634"/>
                          </a:lnTo>
                          <a:cubicBezTo>
                            <a:pt x="15588" y="69634"/>
                            <a:pt x="0" y="54046"/>
                            <a:pt x="0" y="34817"/>
                          </a:cubicBezTo>
                          <a:cubicBezTo>
                            <a:pt x="0" y="15588"/>
                            <a:pt x="15588" y="0"/>
                            <a:pt x="34817" y="0"/>
                          </a:cubicBezTo>
                          <a:lnTo>
                            <a:pt x="105225" y="0"/>
                          </a:lnTo>
                        </a:path>
                      </a:pathLst>
                    </a:cu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785" name="グループ化 784">
                    <a:extLst>
                      <a:ext uri="{FF2B5EF4-FFF2-40B4-BE49-F238E27FC236}">
                        <a16:creationId xmlns:a16="http://schemas.microsoft.com/office/drawing/2014/main" id="{CF633739-BE6F-4E99-9EDE-247BA35FE001}"/>
                      </a:ext>
                    </a:extLst>
                  </p:cNvPr>
                  <p:cNvGrpSpPr/>
                  <p:nvPr/>
                </p:nvGrpSpPr>
                <p:grpSpPr>
                  <a:xfrm>
                    <a:off x="512012" y="2883050"/>
                    <a:ext cx="443574" cy="154445"/>
                    <a:chOff x="514195" y="2884760"/>
                    <a:chExt cx="443574" cy="154445"/>
                  </a:xfrm>
                </p:grpSpPr>
                <p:sp>
                  <p:nvSpPr>
                    <p:cNvPr id="790" name="四角形: 角を丸くする 506">
                      <a:extLst>
                        <a:ext uri="{FF2B5EF4-FFF2-40B4-BE49-F238E27FC236}">
                          <a16:creationId xmlns:a16="http://schemas.microsoft.com/office/drawing/2014/main" id="{7B4B3240-491B-4704-B5A8-C4EE3F689F34}"/>
                        </a:ext>
                      </a:extLst>
                    </p:cNvPr>
                    <p:cNvSpPr/>
                    <p:nvPr/>
                  </p:nvSpPr>
                  <p:spPr>
                    <a:xfrm rot="538715">
                      <a:off x="639699" y="2937925"/>
                      <a:ext cx="318070" cy="101280"/>
                    </a:xfrm>
                    <a:custGeom>
                      <a:avLst/>
                      <a:gdLst>
                        <a:gd name="connsiteX0" fmla="*/ 0 w 368710"/>
                        <a:gd name="connsiteY0" fmla="*/ 50640 h 101280"/>
                        <a:gd name="connsiteX1" fmla="*/ 50640 w 368710"/>
                        <a:gd name="connsiteY1" fmla="*/ 0 h 101280"/>
                        <a:gd name="connsiteX2" fmla="*/ 318070 w 368710"/>
                        <a:gd name="connsiteY2" fmla="*/ 0 h 101280"/>
                        <a:gd name="connsiteX3" fmla="*/ 368710 w 368710"/>
                        <a:gd name="connsiteY3" fmla="*/ 50640 h 101280"/>
                        <a:gd name="connsiteX4" fmla="*/ 368710 w 368710"/>
                        <a:gd name="connsiteY4" fmla="*/ 50640 h 101280"/>
                        <a:gd name="connsiteX5" fmla="*/ 318070 w 368710"/>
                        <a:gd name="connsiteY5" fmla="*/ 101280 h 101280"/>
                        <a:gd name="connsiteX6" fmla="*/ 50640 w 368710"/>
                        <a:gd name="connsiteY6" fmla="*/ 101280 h 101280"/>
                        <a:gd name="connsiteX7" fmla="*/ 0 w 368710"/>
                        <a:gd name="connsiteY7" fmla="*/ 50640 h 101280"/>
                        <a:gd name="connsiteX0" fmla="*/ 368710 w 460150"/>
                        <a:gd name="connsiteY0" fmla="*/ 50640 h 142080"/>
                        <a:gd name="connsiteX1" fmla="*/ 318070 w 460150"/>
                        <a:gd name="connsiteY1" fmla="*/ 101280 h 142080"/>
                        <a:gd name="connsiteX2" fmla="*/ 50640 w 460150"/>
                        <a:gd name="connsiteY2" fmla="*/ 101280 h 142080"/>
                        <a:gd name="connsiteX3" fmla="*/ 0 w 460150"/>
                        <a:gd name="connsiteY3" fmla="*/ 50640 h 142080"/>
                        <a:gd name="connsiteX4" fmla="*/ 50640 w 460150"/>
                        <a:gd name="connsiteY4" fmla="*/ 0 h 142080"/>
                        <a:gd name="connsiteX5" fmla="*/ 318070 w 460150"/>
                        <a:gd name="connsiteY5" fmla="*/ 0 h 142080"/>
                        <a:gd name="connsiteX6" fmla="*/ 368710 w 460150"/>
                        <a:gd name="connsiteY6" fmla="*/ 50640 h 142080"/>
                        <a:gd name="connsiteX7" fmla="*/ 460150 w 460150"/>
                        <a:gd name="connsiteY7" fmla="*/ 142080 h 142080"/>
                        <a:gd name="connsiteX0" fmla="*/ 368710 w 460150"/>
                        <a:gd name="connsiteY0" fmla="*/ 50640 h 187804"/>
                        <a:gd name="connsiteX1" fmla="*/ 318070 w 460150"/>
                        <a:gd name="connsiteY1" fmla="*/ 101280 h 187804"/>
                        <a:gd name="connsiteX2" fmla="*/ 50640 w 460150"/>
                        <a:gd name="connsiteY2" fmla="*/ 101280 h 187804"/>
                        <a:gd name="connsiteX3" fmla="*/ 0 w 460150"/>
                        <a:gd name="connsiteY3" fmla="*/ 50640 h 187804"/>
                        <a:gd name="connsiteX4" fmla="*/ 50640 w 460150"/>
                        <a:gd name="connsiteY4" fmla="*/ 0 h 187804"/>
                        <a:gd name="connsiteX5" fmla="*/ 318070 w 460150"/>
                        <a:gd name="connsiteY5" fmla="*/ 0 h 187804"/>
                        <a:gd name="connsiteX6" fmla="*/ 385560 w 460150"/>
                        <a:gd name="connsiteY6" fmla="*/ 187804 h 187804"/>
                        <a:gd name="connsiteX7" fmla="*/ 460150 w 460150"/>
                        <a:gd name="connsiteY7" fmla="*/ 142080 h 187804"/>
                        <a:gd name="connsiteX0" fmla="*/ 368710 w 385560"/>
                        <a:gd name="connsiteY0" fmla="*/ 50640 h 187804"/>
                        <a:gd name="connsiteX1" fmla="*/ 318070 w 385560"/>
                        <a:gd name="connsiteY1" fmla="*/ 101280 h 187804"/>
                        <a:gd name="connsiteX2" fmla="*/ 50640 w 385560"/>
                        <a:gd name="connsiteY2" fmla="*/ 101280 h 187804"/>
                        <a:gd name="connsiteX3" fmla="*/ 0 w 385560"/>
                        <a:gd name="connsiteY3" fmla="*/ 50640 h 187804"/>
                        <a:gd name="connsiteX4" fmla="*/ 50640 w 385560"/>
                        <a:gd name="connsiteY4" fmla="*/ 0 h 187804"/>
                        <a:gd name="connsiteX5" fmla="*/ 318070 w 385560"/>
                        <a:gd name="connsiteY5" fmla="*/ 0 h 187804"/>
                        <a:gd name="connsiteX6" fmla="*/ 385560 w 385560"/>
                        <a:gd name="connsiteY6" fmla="*/ 187804 h 187804"/>
                        <a:gd name="connsiteX0" fmla="*/ 368710 w 368710"/>
                        <a:gd name="connsiteY0" fmla="*/ 50640 h 101280"/>
                        <a:gd name="connsiteX1" fmla="*/ 318070 w 368710"/>
                        <a:gd name="connsiteY1" fmla="*/ 101280 h 101280"/>
                        <a:gd name="connsiteX2" fmla="*/ 50640 w 368710"/>
                        <a:gd name="connsiteY2" fmla="*/ 101280 h 101280"/>
                        <a:gd name="connsiteX3" fmla="*/ 0 w 368710"/>
                        <a:gd name="connsiteY3" fmla="*/ 50640 h 101280"/>
                        <a:gd name="connsiteX4" fmla="*/ 50640 w 368710"/>
                        <a:gd name="connsiteY4" fmla="*/ 0 h 101280"/>
                        <a:gd name="connsiteX5" fmla="*/ 318070 w 368710"/>
                        <a:gd name="connsiteY5" fmla="*/ 0 h 101280"/>
                        <a:gd name="connsiteX0" fmla="*/ 318070 w 318070"/>
                        <a:gd name="connsiteY0" fmla="*/ 101280 h 101280"/>
                        <a:gd name="connsiteX1" fmla="*/ 50640 w 318070"/>
                        <a:gd name="connsiteY1" fmla="*/ 101280 h 101280"/>
                        <a:gd name="connsiteX2" fmla="*/ 0 w 318070"/>
                        <a:gd name="connsiteY2" fmla="*/ 50640 h 101280"/>
                        <a:gd name="connsiteX3" fmla="*/ 50640 w 318070"/>
                        <a:gd name="connsiteY3" fmla="*/ 0 h 101280"/>
                        <a:gd name="connsiteX4" fmla="*/ 318070 w 318070"/>
                        <a:gd name="connsiteY4" fmla="*/ 0 h 10128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18070" h="101280">
                          <a:moveTo>
                            <a:pt x="318070" y="101280"/>
                          </a:moveTo>
                          <a:lnTo>
                            <a:pt x="50640" y="101280"/>
                          </a:lnTo>
                          <a:cubicBezTo>
                            <a:pt x="22672" y="101280"/>
                            <a:pt x="0" y="78608"/>
                            <a:pt x="0" y="50640"/>
                          </a:cubicBezTo>
                          <a:cubicBezTo>
                            <a:pt x="0" y="22672"/>
                            <a:pt x="22672" y="0"/>
                            <a:pt x="50640" y="0"/>
                          </a:cubicBezTo>
                          <a:lnTo>
                            <a:pt x="318070" y="0"/>
                          </a:lnTo>
                        </a:path>
                      </a:pathLst>
                    </a:cu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791" name="四角形: 角を丸くする 455">
                      <a:extLst>
                        <a:ext uri="{FF2B5EF4-FFF2-40B4-BE49-F238E27FC236}">
                          <a16:creationId xmlns:a16="http://schemas.microsoft.com/office/drawing/2014/main" id="{4E96DB10-9686-4CB9-B8F1-D94B85A8E97D}"/>
                        </a:ext>
                      </a:extLst>
                    </p:cNvPr>
                    <p:cNvSpPr/>
                    <p:nvPr/>
                  </p:nvSpPr>
                  <p:spPr>
                    <a:xfrm rot="1377927">
                      <a:off x="514195" y="2884760"/>
                      <a:ext cx="196472" cy="103948"/>
                    </a:xfrm>
                    <a:custGeom>
                      <a:avLst/>
                      <a:gdLst>
                        <a:gd name="connsiteX0" fmla="*/ 0 w 140042"/>
                        <a:gd name="connsiteY0" fmla="*/ 34817 h 69634"/>
                        <a:gd name="connsiteX1" fmla="*/ 34817 w 140042"/>
                        <a:gd name="connsiteY1" fmla="*/ 0 h 69634"/>
                        <a:gd name="connsiteX2" fmla="*/ 105225 w 140042"/>
                        <a:gd name="connsiteY2" fmla="*/ 0 h 69634"/>
                        <a:gd name="connsiteX3" fmla="*/ 140042 w 140042"/>
                        <a:gd name="connsiteY3" fmla="*/ 34817 h 69634"/>
                        <a:gd name="connsiteX4" fmla="*/ 140042 w 140042"/>
                        <a:gd name="connsiteY4" fmla="*/ 34817 h 69634"/>
                        <a:gd name="connsiteX5" fmla="*/ 105225 w 140042"/>
                        <a:gd name="connsiteY5" fmla="*/ 69634 h 69634"/>
                        <a:gd name="connsiteX6" fmla="*/ 34817 w 140042"/>
                        <a:gd name="connsiteY6" fmla="*/ 69634 h 69634"/>
                        <a:gd name="connsiteX7" fmla="*/ 0 w 140042"/>
                        <a:gd name="connsiteY7" fmla="*/ 34817 h 69634"/>
                        <a:gd name="connsiteX0" fmla="*/ 0 w 258545"/>
                        <a:gd name="connsiteY0" fmla="*/ 34817 h 74131"/>
                        <a:gd name="connsiteX1" fmla="*/ 34817 w 258545"/>
                        <a:gd name="connsiteY1" fmla="*/ 0 h 74131"/>
                        <a:gd name="connsiteX2" fmla="*/ 105225 w 258545"/>
                        <a:gd name="connsiteY2" fmla="*/ 0 h 74131"/>
                        <a:gd name="connsiteX3" fmla="*/ 140042 w 258545"/>
                        <a:gd name="connsiteY3" fmla="*/ 34817 h 74131"/>
                        <a:gd name="connsiteX4" fmla="*/ 258545 w 258545"/>
                        <a:gd name="connsiteY4" fmla="*/ 63732 h 74131"/>
                        <a:gd name="connsiteX5" fmla="*/ 105225 w 258545"/>
                        <a:gd name="connsiteY5" fmla="*/ 69634 h 74131"/>
                        <a:gd name="connsiteX6" fmla="*/ 34817 w 258545"/>
                        <a:gd name="connsiteY6" fmla="*/ 69634 h 74131"/>
                        <a:gd name="connsiteX7" fmla="*/ 0 w 258545"/>
                        <a:gd name="connsiteY7" fmla="*/ 34817 h 74131"/>
                        <a:gd name="connsiteX0" fmla="*/ 0 w 140042"/>
                        <a:gd name="connsiteY0" fmla="*/ 34817 h 69634"/>
                        <a:gd name="connsiteX1" fmla="*/ 34817 w 140042"/>
                        <a:gd name="connsiteY1" fmla="*/ 0 h 69634"/>
                        <a:gd name="connsiteX2" fmla="*/ 105225 w 140042"/>
                        <a:gd name="connsiteY2" fmla="*/ 0 h 69634"/>
                        <a:gd name="connsiteX3" fmla="*/ 140042 w 140042"/>
                        <a:gd name="connsiteY3" fmla="*/ 34817 h 69634"/>
                        <a:gd name="connsiteX4" fmla="*/ 105225 w 140042"/>
                        <a:gd name="connsiteY4" fmla="*/ 69634 h 69634"/>
                        <a:gd name="connsiteX5" fmla="*/ 34817 w 140042"/>
                        <a:gd name="connsiteY5" fmla="*/ 69634 h 69634"/>
                        <a:gd name="connsiteX6" fmla="*/ 0 w 140042"/>
                        <a:gd name="connsiteY6" fmla="*/ 34817 h 69634"/>
                        <a:gd name="connsiteX0" fmla="*/ 140042 w 231482"/>
                        <a:gd name="connsiteY0" fmla="*/ 34817 h 126257"/>
                        <a:gd name="connsiteX1" fmla="*/ 105225 w 231482"/>
                        <a:gd name="connsiteY1" fmla="*/ 69634 h 126257"/>
                        <a:gd name="connsiteX2" fmla="*/ 34817 w 231482"/>
                        <a:gd name="connsiteY2" fmla="*/ 69634 h 126257"/>
                        <a:gd name="connsiteX3" fmla="*/ 0 w 231482"/>
                        <a:gd name="connsiteY3" fmla="*/ 34817 h 126257"/>
                        <a:gd name="connsiteX4" fmla="*/ 34817 w 231482"/>
                        <a:gd name="connsiteY4" fmla="*/ 0 h 126257"/>
                        <a:gd name="connsiteX5" fmla="*/ 105225 w 231482"/>
                        <a:gd name="connsiteY5" fmla="*/ 0 h 126257"/>
                        <a:gd name="connsiteX6" fmla="*/ 231482 w 231482"/>
                        <a:gd name="connsiteY6" fmla="*/ 126257 h 126257"/>
                        <a:gd name="connsiteX0" fmla="*/ 105225 w 231482"/>
                        <a:gd name="connsiteY0" fmla="*/ 69634 h 126257"/>
                        <a:gd name="connsiteX1" fmla="*/ 34817 w 231482"/>
                        <a:gd name="connsiteY1" fmla="*/ 69634 h 126257"/>
                        <a:gd name="connsiteX2" fmla="*/ 0 w 231482"/>
                        <a:gd name="connsiteY2" fmla="*/ 34817 h 126257"/>
                        <a:gd name="connsiteX3" fmla="*/ 34817 w 231482"/>
                        <a:gd name="connsiteY3" fmla="*/ 0 h 126257"/>
                        <a:gd name="connsiteX4" fmla="*/ 105225 w 231482"/>
                        <a:gd name="connsiteY4" fmla="*/ 0 h 126257"/>
                        <a:gd name="connsiteX5" fmla="*/ 231482 w 231482"/>
                        <a:gd name="connsiteY5" fmla="*/ 126257 h 126257"/>
                        <a:gd name="connsiteX0" fmla="*/ 105225 w 105225"/>
                        <a:gd name="connsiteY0" fmla="*/ 69634 h 69634"/>
                        <a:gd name="connsiteX1" fmla="*/ 34817 w 105225"/>
                        <a:gd name="connsiteY1" fmla="*/ 69634 h 69634"/>
                        <a:gd name="connsiteX2" fmla="*/ 0 w 105225"/>
                        <a:gd name="connsiteY2" fmla="*/ 34817 h 69634"/>
                        <a:gd name="connsiteX3" fmla="*/ 34817 w 105225"/>
                        <a:gd name="connsiteY3" fmla="*/ 0 h 69634"/>
                        <a:gd name="connsiteX4" fmla="*/ 105225 w 105225"/>
                        <a:gd name="connsiteY4" fmla="*/ 0 h 6963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05225" h="69634">
                          <a:moveTo>
                            <a:pt x="105225" y="69634"/>
                          </a:moveTo>
                          <a:lnTo>
                            <a:pt x="34817" y="69634"/>
                          </a:lnTo>
                          <a:cubicBezTo>
                            <a:pt x="15588" y="69634"/>
                            <a:pt x="0" y="54046"/>
                            <a:pt x="0" y="34817"/>
                          </a:cubicBezTo>
                          <a:cubicBezTo>
                            <a:pt x="0" y="15588"/>
                            <a:pt x="15588" y="0"/>
                            <a:pt x="34817" y="0"/>
                          </a:cubicBezTo>
                          <a:lnTo>
                            <a:pt x="105225" y="0"/>
                          </a:lnTo>
                        </a:path>
                      </a:pathLst>
                    </a:cu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786" name="グループ化 785">
                    <a:extLst>
                      <a:ext uri="{FF2B5EF4-FFF2-40B4-BE49-F238E27FC236}">
                        <a16:creationId xmlns:a16="http://schemas.microsoft.com/office/drawing/2014/main" id="{FFD058B6-4BD7-4274-9527-A52602575734}"/>
                      </a:ext>
                    </a:extLst>
                  </p:cNvPr>
                  <p:cNvGrpSpPr/>
                  <p:nvPr/>
                </p:nvGrpSpPr>
                <p:grpSpPr>
                  <a:xfrm rot="21279620">
                    <a:off x="545750" y="2913438"/>
                    <a:ext cx="429219" cy="176759"/>
                    <a:chOff x="538103" y="2829063"/>
                    <a:chExt cx="429219" cy="176759"/>
                  </a:xfrm>
                </p:grpSpPr>
                <p:sp>
                  <p:nvSpPr>
                    <p:cNvPr id="788" name="四角形: 角を丸くする 506">
                      <a:extLst>
                        <a:ext uri="{FF2B5EF4-FFF2-40B4-BE49-F238E27FC236}">
                          <a16:creationId xmlns:a16="http://schemas.microsoft.com/office/drawing/2014/main" id="{59BBED56-B53A-4547-BDC9-F13CFCE8FAAE}"/>
                        </a:ext>
                      </a:extLst>
                    </p:cNvPr>
                    <p:cNvSpPr/>
                    <p:nvPr/>
                  </p:nvSpPr>
                  <p:spPr>
                    <a:xfrm rot="538715">
                      <a:off x="649253" y="2904543"/>
                      <a:ext cx="318069" cy="101279"/>
                    </a:xfrm>
                    <a:custGeom>
                      <a:avLst/>
                      <a:gdLst>
                        <a:gd name="connsiteX0" fmla="*/ 0 w 368710"/>
                        <a:gd name="connsiteY0" fmla="*/ 50640 h 101280"/>
                        <a:gd name="connsiteX1" fmla="*/ 50640 w 368710"/>
                        <a:gd name="connsiteY1" fmla="*/ 0 h 101280"/>
                        <a:gd name="connsiteX2" fmla="*/ 318070 w 368710"/>
                        <a:gd name="connsiteY2" fmla="*/ 0 h 101280"/>
                        <a:gd name="connsiteX3" fmla="*/ 368710 w 368710"/>
                        <a:gd name="connsiteY3" fmla="*/ 50640 h 101280"/>
                        <a:gd name="connsiteX4" fmla="*/ 368710 w 368710"/>
                        <a:gd name="connsiteY4" fmla="*/ 50640 h 101280"/>
                        <a:gd name="connsiteX5" fmla="*/ 318070 w 368710"/>
                        <a:gd name="connsiteY5" fmla="*/ 101280 h 101280"/>
                        <a:gd name="connsiteX6" fmla="*/ 50640 w 368710"/>
                        <a:gd name="connsiteY6" fmla="*/ 101280 h 101280"/>
                        <a:gd name="connsiteX7" fmla="*/ 0 w 368710"/>
                        <a:gd name="connsiteY7" fmla="*/ 50640 h 101280"/>
                        <a:gd name="connsiteX0" fmla="*/ 368710 w 460150"/>
                        <a:gd name="connsiteY0" fmla="*/ 50640 h 142080"/>
                        <a:gd name="connsiteX1" fmla="*/ 318070 w 460150"/>
                        <a:gd name="connsiteY1" fmla="*/ 101280 h 142080"/>
                        <a:gd name="connsiteX2" fmla="*/ 50640 w 460150"/>
                        <a:gd name="connsiteY2" fmla="*/ 101280 h 142080"/>
                        <a:gd name="connsiteX3" fmla="*/ 0 w 460150"/>
                        <a:gd name="connsiteY3" fmla="*/ 50640 h 142080"/>
                        <a:gd name="connsiteX4" fmla="*/ 50640 w 460150"/>
                        <a:gd name="connsiteY4" fmla="*/ 0 h 142080"/>
                        <a:gd name="connsiteX5" fmla="*/ 318070 w 460150"/>
                        <a:gd name="connsiteY5" fmla="*/ 0 h 142080"/>
                        <a:gd name="connsiteX6" fmla="*/ 368710 w 460150"/>
                        <a:gd name="connsiteY6" fmla="*/ 50640 h 142080"/>
                        <a:gd name="connsiteX7" fmla="*/ 460150 w 460150"/>
                        <a:gd name="connsiteY7" fmla="*/ 142080 h 142080"/>
                        <a:gd name="connsiteX0" fmla="*/ 368710 w 460150"/>
                        <a:gd name="connsiteY0" fmla="*/ 50640 h 187804"/>
                        <a:gd name="connsiteX1" fmla="*/ 318070 w 460150"/>
                        <a:gd name="connsiteY1" fmla="*/ 101280 h 187804"/>
                        <a:gd name="connsiteX2" fmla="*/ 50640 w 460150"/>
                        <a:gd name="connsiteY2" fmla="*/ 101280 h 187804"/>
                        <a:gd name="connsiteX3" fmla="*/ 0 w 460150"/>
                        <a:gd name="connsiteY3" fmla="*/ 50640 h 187804"/>
                        <a:gd name="connsiteX4" fmla="*/ 50640 w 460150"/>
                        <a:gd name="connsiteY4" fmla="*/ 0 h 187804"/>
                        <a:gd name="connsiteX5" fmla="*/ 318070 w 460150"/>
                        <a:gd name="connsiteY5" fmla="*/ 0 h 187804"/>
                        <a:gd name="connsiteX6" fmla="*/ 385560 w 460150"/>
                        <a:gd name="connsiteY6" fmla="*/ 187804 h 187804"/>
                        <a:gd name="connsiteX7" fmla="*/ 460150 w 460150"/>
                        <a:gd name="connsiteY7" fmla="*/ 142080 h 187804"/>
                        <a:gd name="connsiteX0" fmla="*/ 368710 w 385560"/>
                        <a:gd name="connsiteY0" fmla="*/ 50640 h 187804"/>
                        <a:gd name="connsiteX1" fmla="*/ 318070 w 385560"/>
                        <a:gd name="connsiteY1" fmla="*/ 101280 h 187804"/>
                        <a:gd name="connsiteX2" fmla="*/ 50640 w 385560"/>
                        <a:gd name="connsiteY2" fmla="*/ 101280 h 187804"/>
                        <a:gd name="connsiteX3" fmla="*/ 0 w 385560"/>
                        <a:gd name="connsiteY3" fmla="*/ 50640 h 187804"/>
                        <a:gd name="connsiteX4" fmla="*/ 50640 w 385560"/>
                        <a:gd name="connsiteY4" fmla="*/ 0 h 187804"/>
                        <a:gd name="connsiteX5" fmla="*/ 318070 w 385560"/>
                        <a:gd name="connsiteY5" fmla="*/ 0 h 187804"/>
                        <a:gd name="connsiteX6" fmla="*/ 385560 w 385560"/>
                        <a:gd name="connsiteY6" fmla="*/ 187804 h 187804"/>
                        <a:gd name="connsiteX0" fmla="*/ 368710 w 368710"/>
                        <a:gd name="connsiteY0" fmla="*/ 50640 h 101280"/>
                        <a:gd name="connsiteX1" fmla="*/ 318070 w 368710"/>
                        <a:gd name="connsiteY1" fmla="*/ 101280 h 101280"/>
                        <a:gd name="connsiteX2" fmla="*/ 50640 w 368710"/>
                        <a:gd name="connsiteY2" fmla="*/ 101280 h 101280"/>
                        <a:gd name="connsiteX3" fmla="*/ 0 w 368710"/>
                        <a:gd name="connsiteY3" fmla="*/ 50640 h 101280"/>
                        <a:gd name="connsiteX4" fmla="*/ 50640 w 368710"/>
                        <a:gd name="connsiteY4" fmla="*/ 0 h 101280"/>
                        <a:gd name="connsiteX5" fmla="*/ 318070 w 368710"/>
                        <a:gd name="connsiteY5" fmla="*/ 0 h 101280"/>
                        <a:gd name="connsiteX0" fmla="*/ 318070 w 318070"/>
                        <a:gd name="connsiteY0" fmla="*/ 101280 h 101280"/>
                        <a:gd name="connsiteX1" fmla="*/ 50640 w 318070"/>
                        <a:gd name="connsiteY1" fmla="*/ 101280 h 101280"/>
                        <a:gd name="connsiteX2" fmla="*/ 0 w 318070"/>
                        <a:gd name="connsiteY2" fmla="*/ 50640 h 101280"/>
                        <a:gd name="connsiteX3" fmla="*/ 50640 w 318070"/>
                        <a:gd name="connsiteY3" fmla="*/ 0 h 101280"/>
                        <a:gd name="connsiteX4" fmla="*/ 318070 w 318070"/>
                        <a:gd name="connsiteY4" fmla="*/ 0 h 10128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18070" h="101280">
                          <a:moveTo>
                            <a:pt x="318070" y="101280"/>
                          </a:moveTo>
                          <a:lnTo>
                            <a:pt x="50640" y="101280"/>
                          </a:lnTo>
                          <a:cubicBezTo>
                            <a:pt x="22672" y="101280"/>
                            <a:pt x="0" y="78608"/>
                            <a:pt x="0" y="50640"/>
                          </a:cubicBezTo>
                          <a:cubicBezTo>
                            <a:pt x="0" y="22672"/>
                            <a:pt x="22672" y="0"/>
                            <a:pt x="50640" y="0"/>
                          </a:cubicBezTo>
                          <a:lnTo>
                            <a:pt x="318070" y="0"/>
                          </a:lnTo>
                        </a:path>
                      </a:pathLst>
                    </a:cu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789" name="四角形: 角を丸くする 455">
                      <a:extLst>
                        <a:ext uri="{FF2B5EF4-FFF2-40B4-BE49-F238E27FC236}">
                          <a16:creationId xmlns:a16="http://schemas.microsoft.com/office/drawing/2014/main" id="{B68333F9-F8B6-4C09-9F9F-A7B072A7A9B2}"/>
                        </a:ext>
                      </a:extLst>
                    </p:cNvPr>
                    <p:cNvSpPr/>
                    <p:nvPr/>
                  </p:nvSpPr>
                  <p:spPr>
                    <a:xfrm rot="2454095">
                      <a:off x="538103" y="2829063"/>
                      <a:ext cx="196472" cy="103947"/>
                    </a:xfrm>
                    <a:custGeom>
                      <a:avLst/>
                      <a:gdLst>
                        <a:gd name="connsiteX0" fmla="*/ 0 w 140042"/>
                        <a:gd name="connsiteY0" fmla="*/ 34817 h 69634"/>
                        <a:gd name="connsiteX1" fmla="*/ 34817 w 140042"/>
                        <a:gd name="connsiteY1" fmla="*/ 0 h 69634"/>
                        <a:gd name="connsiteX2" fmla="*/ 105225 w 140042"/>
                        <a:gd name="connsiteY2" fmla="*/ 0 h 69634"/>
                        <a:gd name="connsiteX3" fmla="*/ 140042 w 140042"/>
                        <a:gd name="connsiteY3" fmla="*/ 34817 h 69634"/>
                        <a:gd name="connsiteX4" fmla="*/ 140042 w 140042"/>
                        <a:gd name="connsiteY4" fmla="*/ 34817 h 69634"/>
                        <a:gd name="connsiteX5" fmla="*/ 105225 w 140042"/>
                        <a:gd name="connsiteY5" fmla="*/ 69634 h 69634"/>
                        <a:gd name="connsiteX6" fmla="*/ 34817 w 140042"/>
                        <a:gd name="connsiteY6" fmla="*/ 69634 h 69634"/>
                        <a:gd name="connsiteX7" fmla="*/ 0 w 140042"/>
                        <a:gd name="connsiteY7" fmla="*/ 34817 h 69634"/>
                        <a:gd name="connsiteX0" fmla="*/ 0 w 258545"/>
                        <a:gd name="connsiteY0" fmla="*/ 34817 h 74131"/>
                        <a:gd name="connsiteX1" fmla="*/ 34817 w 258545"/>
                        <a:gd name="connsiteY1" fmla="*/ 0 h 74131"/>
                        <a:gd name="connsiteX2" fmla="*/ 105225 w 258545"/>
                        <a:gd name="connsiteY2" fmla="*/ 0 h 74131"/>
                        <a:gd name="connsiteX3" fmla="*/ 140042 w 258545"/>
                        <a:gd name="connsiteY3" fmla="*/ 34817 h 74131"/>
                        <a:gd name="connsiteX4" fmla="*/ 258545 w 258545"/>
                        <a:gd name="connsiteY4" fmla="*/ 63732 h 74131"/>
                        <a:gd name="connsiteX5" fmla="*/ 105225 w 258545"/>
                        <a:gd name="connsiteY5" fmla="*/ 69634 h 74131"/>
                        <a:gd name="connsiteX6" fmla="*/ 34817 w 258545"/>
                        <a:gd name="connsiteY6" fmla="*/ 69634 h 74131"/>
                        <a:gd name="connsiteX7" fmla="*/ 0 w 258545"/>
                        <a:gd name="connsiteY7" fmla="*/ 34817 h 74131"/>
                        <a:gd name="connsiteX0" fmla="*/ 0 w 140042"/>
                        <a:gd name="connsiteY0" fmla="*/ 34817 h 69634"/>
                        <a:gd name="connsiteX1" fmla="*/ 34817 w 140042"/>
                        <a:gd name="connsiteY1" fmla="*/ 0 h 69634"/>
                        <a:gd name="connsiteX2" fmla="*/ 105225 w 140042"/>
                        <a:gd name="connsiteY2" fmla="*/ 0 h 69634"/>
                        <a:gd name="connsiteX3" fmla="*/ 140042 w 140042"/>
                        <a:gd name="connsiteY3" fmla="*/ 34817 h 69634"/>
                        <a:gd name="connsiteX4" fmla="*/ 105225 w 140042"/>
                        <a:gd name="connsiteY4" fmla="*/ 69634 h 69634"/>
                        <a:gd name="connsiteX5" fmla="*/ 34817 w 140042"/>
                        <a:gd name="connsiteY5" fmla="*/ 69634 h 69634"/>
                        <a:gd name="connsiteX6" fmla="*/ 0 w 140042"/>
                        <a:gd name="connsiteY6" fmla="*/ 34817 h 69634"/>
                        <a:gd name="connsiteX0" fmla="*/ 140042 w 231482"/>
                        <a:gd name="connsiteY0" fmla="*/ 34817 h 126257"/>
                        <a:gd name="connsiteX1" fmla="*/ 105225 w 231482"/>
                        <a:gd name="connsiteY1" fmla="*/ 69634 h 126257"/>
                        <a:gd name="connsiteX2" fmla="*/ 34817 w 231482"/>
                        <a:gd name="connsiteY2" fmla="*/ 69634 h 126257"/>
                        <a:gd name="connsiteX3" fmla="*/ 0 w 231482"/>
                        <a:gd name="connsiteY3" fmla="*/ 34817 h 126257"/>
                        <a:gd name="connsiteX4" fmla="*/ 34817 w 231482"/>
                        <a:gd name="connsiteY4" fmla="*/ 0 h 126257"/>
                        <a:gd name="connsiteX5" fmla="*/ 105225 w 231482"/>
                        <a:gd name="connsiteY5" fmla="*/ 0 h 126257"/>
                        <a:gd name="connsiteX6" fmla="*/ 231482 w 231482"/>
                        <a:gd name="connsiteY6" fmla="*/ 126257 h 126257"/>
                        <a:gd name="connsiteX0" fmla="*/ 105225 w 231482"/>
                        <a:gd name="connsiteY0" fmla="*/ 69634 h 126257"/>
                        <a:gd name="connsiteX1" fmla="*/ 34817 w 231482"/>
                        <a:gd name="connsiteY1" fmla="*/ 69634 h 126257"/>
                        <a:gd name="connsiteX2" fmla="*/ 0 w 231482"/>
                        <a:gd name="connsiteY2" fmla="*/ 34817 h 126257"/>
                        <a:gd name="connsiteX3" fmla="*/ 34817 w 231482"/>
                        <a:gd name="connsiteY3" fmla="*/ 0 h 126257"/>
                        <a:gd name="connsiteX4" fmla="*/ 105225 w 231482"/>
                        <a:gd name="connsiteY4" fmla="*/ 0 h 126257"/>
                        <a:gd name="connsiteX5" fmla="*/ 231482 w 231482"/>
                        <a:gd name="connsiteY5" fmla="*/ 126257 h 126257"/>
                        <a:gd name="connsiteX0" fmla="*/ 105225 w 105225"/>
                        <a:gd name="connsiteY0" fmla="*/ 69634 h 69634"/>
                        <a:gd name="connsiteX1" fmla="*/ 34817 w 105225"/>
                        <a:gd name="connsiteY1" fmla="*/ 69634 h 69634"/>
                        <a:gd name="connsiteX2" fmla="*/ 0 w 105225"/>
                        <a:gd name="connsiteY2" fmla="*/ 34817 h 69634"/>
                        <a:gd name="connsiteX3" fmla="*/ 34817 w 105225"/>
                        <a:gd name="connsiteY3" fmla="*/ 0 h 69634"/>
                        <a:gd name="connsiteX4" fmla="*/ 105225 w 105225"/>
                        <a:gd name="connsiteY4" fmla="*/ 0 h 6963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05225" h="69634">
                          <a:moveTo>
                            <a:pt x="105225" y="69634"/>
                          </a:moveTo>
                          <a:lnTo>
                            <a:pt x="34817" y="69634"/>
                          </a:lnTo>
                          <a:cubicBezTo>
                            <a:pt x="15588" y="69634"/>
                            <a:pt x="0" y="54046"/>
                            <a:pt x="0" y="34817"/>
                          </a:cubicBezTo>
                          <a:cubicBezTo>
                            <a:pt x="0" y="15588"/>
                            <a:pt x="15588" y="0"/>
                            <a:pt x="34817" y="0"/>
                          </a:cubicBezTo>
                          <a:lnTo>
                            <a:pt x="105225" y="0"/>
                          </a:lnTo>
                        </a:path>
                      </a:pathLst>
                    </a:cu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787" name="楕円 786">
                    <a:extLst>
                      <a:ext uri="{FF2B5EF4-FFF2-40B4-BE49-F238E27FC236}">
                        <a16:creationId xmlns:a16="http://schemas.microsoft.com/office/drawing/2014/main" id="{27406709-FD50-41EC-832E-7CACE316BBD2}"/>
                      </a:ext>
                    </a:extLst>
                  </p:cNvPr>
                  <p:cNvSpPr/>
                  <p:nvPr/>
                </p:nvSpPr>
                <p:spPr>
                  <a:xfrm>
                    <a:off x="943865" y="2847288"/>
                    <a:ext cx="189239" cy="270431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770" name="グループ化 769">
                  <a:extLst>
                    <a:ext uri="{FF2B5EF4-FFF2-40B4-BE49-F238E27FC236}">
                      <a16:creationId xmlns:a16="http://schemas.microsoft.com/office/drawing/2014/main" id="{5F6C863B-21DD-4CAE-A6B7-19FAC1903463}"/>
                    </a:ext>
                  </a:extLst>
                </p:cNvPr>
                <p:cNvGrpSpPr/>
                <p:nvPr/>
              </p:nvGrpSpPr>
              <p:grpSpPr>
                <a:xfrm rot="19365346">
                  <a:off x="4921092" y="2751354"/>
                  <a:ext cx="206346" cy="376365"/>
                  <a:chOff x="3161486" y="3471945"/>
                  <a:chExt cx="513532" cy="826769"/>
                </a:xfrm>
              </p:grpSpPr>
              <p:sp>
                <p:nvSpPr>
                  <p:cNvPr id="778" name="四角形: 角を丸くする 777">
                    <a:extLst>
                      <a:ext uri="{FF2B5EF4-FFF2-40B4-BE49-F238E27FC236}">
                        <a16:creationId xmlns:a16="http://schemas.microsoft.com/office/drawing/2014/main" id="{4B8AE789-77A9-46A2-9BAE-4C604BF32007}"/>
                      </a:ext>
                    </a:extLst>
                  </p:cNvPr>
                  <p:cNvSpPr/>
                  <p:nvPr/>
                </p:nvSpPr>
                <p:spPr>
                  <a:xfrm>
                    <a:off x="3161486" y="3495758"/>
                    <a:ext cx="513532" cy="780571"/>
                  </a:xfrm>
                  <a:prstGeom prst="roundRect">
                    <a:avLst/>
                  </a:prstGeom>
                  <a:solidFill>
                    <a:srgbClr val="FF0000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779" name="四角形: 角を丸くする 778">
                    <a:extLst>
                      <a:ext uri="{FF2B5EF4-FFF2-40B4-BE49-F238E27FC236}">
                        <a16:creationId xmlns:a16="http://schemas.microsoft.com/office/drawing/2014/main" id="{88F1D73B-E714-41B6-A01D-FA5F201D859B}"/>
                      </a:ext>
                    </a:extLst>
                  </p:cNvPr>
                  <p:cNvSpPr/>
                  <p:nvPr/>
                </p:nvSpPr>
                <p:spPr>
                  <a:xfrm>
                    <a:off x="3325193" y="3495758"/>
                    <a:ext cx="196076" cy="780571"/>
                  </a:xfrm>
                  <a:prstGeom prst="roundRect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780" name="四角形: 角を丸くする 779">
                    <a:extLst>
                      <a:ext uri="{FF2B5EF4-FFF2-40B4-BE49-F238E27FC236}">
                        <a16:creationId xmlns:a16="http://schemas.microsoft.com/office/drawing/2014/main" id="{A495676F-7F2E-4B82-9E8E-91775A94C6DD}"/>
                      </a:ext>
                    </a:extLst>
                  </p:cNvPr>
                  <p:cNvSpPr/>
                  <p:nvPr/>
                </p:nvSpPr>
                <p:spPr>
                  <a:xfrm>
                    <a:off x="3161486" y="3471945"/>
                    <a:ext cx="513532" cy="45719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>
                      <a:lumMod val="85000"/>
                    </a:schemeClr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781" name="四角形: 角を丸くする 780">
                    <a:extLst>
                      <a:ext uri="{FF2B5EF4-FFF2-40B4-BE49-F238E27FC236}">
                        <a16:creationId xmlns:a16="http://schemas.microsoft.com/office/drawing/2014/main" id="{D913A8BC-A6CF-478E-980D-ED65B98FF475}"/>
                      </a:ext>
                    </a:extLst>
                  </p:cNvPr>
                  <p:cNvSpPr/>
                  <p:nvPr/>
                </p:nvSpPr>
                <p:spPr>
                  <a:xfrm>
                    <a:off x="3161486" y="4252995"/>
                    <a:ext cx="513532" cy="45719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>
                      <a:lumMod val="85000"/>
                    </a:schemeClr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771" name="四角形: 角を丸くする 455">
                  <a:extLst>
                    <a:ext uri="{FF2B5EF4-FFF2-40B4-BE49-F238E27FC236}">
                      <a16:creationId xmlns:a16="http://schemas.microsoft.com/office/drawing/2014/main" id="{1FBC8842-2892-4A97-9839-A40ACFB93987}"/>
                    </a:ext>
                  </a:extLst>
                </p:cNvPr>
                <p:cNvSpPr/>
                <p:nvPr/>
              </p:nvSpPr>
              <p:spPr>
                <a:xfrm rot="2260007">
                  <a:off x="5009214" y="3089589"/>
                  <a:ext cx="103814" cy="71865"/>
                </a:xfrm>
                <a:custGeom>
                  <a:avLst/>
                  <a:gdLst>
                    <a:gd name="connsiteX0" fmla="*/ 0 w 140042"/>
                    <a:gd name="connsiteY0" fmla="*/ 34817 h 69634"/>
                    <a:gd name="connsiteX1" fmla="*/ 34817 w 140042"/>
                    <a:gd name="connsiteY1" fmla="*/ 0 h 69634"/>
                    <a:gd name="connsiteX2" fmla="*/ 105225 w 140042"/>
                    <a:gd name="connsiteY2" fmla="*/ 0 h 69634"/>
                    <a:gd name="connsiteX3" fmla="*/ 140042 w 140042"/>
                    <a:gd name="connsiteY3" fmla="*/ 34817 h 69634"/>
                    <a:gd name="connsiteX4" fmla="*/ 140042 w 140042"/>
                    <a:gd name="connsiteY4" fmla="*/ 34817 h 69634"/>
                    <a:gd name="connsiteX5" fmla="*/ 105225 w 140042"/>
                    <a:gd name="connsiteY5" fmla="*/ 69634 h 69634"/>
                    <a:gd name="connsiteX6" fmla="*/ 34817 w 140042"/>
                    <a:gd name="connsiteY6" fmla="*/ 69634 h 69634"/>
                    <a:gd name="connsiteX7" fmla="*/ 0 w 140042"/>
                    <a:gd name="connsiteY7" fmla="*/ 34817 h 69634"/>
                    <a:gd name="connsiteX0" fmla="*/ 0 w 258545"/>
                    <a:gd name="connsiteY0" fmla="*/ 34817 h 74131"/>
                    <a:gd name="connsiteX1" fmla="*/ 34817 w 258545"/>
                    <a:gd name="connsiteY1" fmla="*/ 0 h 74131"/>
                    <a:gd name="connsiteX2" fmla="*/ 105225 w 258545"/>
                    <a:gd name="connsiteY2" fmla="*/ 0 h 74131"/>
                    <a:gd name="connsiteX3" fmla="*/ 140042 w 258545"/>
                    <a:gd name="connsiteY3" fmla="*/ 34817 h 74131"/>
                    <a:gd name="connsiteX4" fmla="*/ 258545 w 258545"/>
                    <a:gd name="connsiteY4" fmla="*/ 63732 h 74131"/>
                    <a:gd name="connsiteX5" fmla="*/ 105225 w 258545"/>
                    <a:gd name="connsiteY5" fmla="*/ 69634 h 74131"/>
                    <a:gd name="connsiteX6" fmla="*/ 34817 w 258545"/>
                    <a:gd name="connsiteY6" fmla="*/ 69634 h 74131"/>
                    <a:gd name="connsiteX7" fmla="*/ 0 w 258545"/>
                    <a:gd name="connsiteY7" fmla="*/ 34817 h 74131"/>
                    <a:gd name="connsiteX0" fmla="*/ 0 w 140042"/>
                    <a:gd name="connsiteY0" fmla="*/ 34817 h 69634"/>
                    <a:gd name="connsiteX1" fmla="*/ 34817 w 140042"/>
                    <a:gd name="connsiteY1" fmla="*/ 0 h 69634"/>
                    <a:gd name="connsiteX2" fmla="*/ 105225 w 140042"/>
                    <a:gd name="connsiteY2" fmla="*/ 0 h 69634"/>
                    <a:gd name="connsiteX3" fmla="*/ 140042 w 140042"/>
                    <a:gd name="connsiteY3" fmla="*/ 34817 h 69634"/>
                    <a:gd name="connsiteX4" fmla="*/ 105225 w 140042"/>
                    <a:gd name="connsiteY4" fmla="*/ 69634 h 69634"/>
                    <a:gd name="connsiteX5" fmla="*/ 34817 w 140042"/>
                    <a:gd name="connsiteY5" fmla="*/ 69634 h 69634"/>
                    <a:gd name="connsiteX6" fmla="*/ 0 w 140042"/>
                    <a:gd name="connsiteY6" fmla="*/ 34817 h 69634"/>
                    <a:gd name="connsiteX0" fmla="*/ 140042 w 231482"/>
                    <a:gd name="connsiteY0" fmla="*/ 34817 h 126257"/>
                    <a:gd name="connsiteX1" fmla="*/ 105225 w 231482"/>
                    <a:gd name="connsiteY1" fmla="*/ 69634 h 126257"/>
                    <a:gd name="connsiteX2" fmla="*/ 34817 w 231482"/>
                    <a:gd name="connsiteY2" fmla="*/ 69634 h 126257"/>
                    <a:gd name="connsiteX3" fmla="*/ 0 w 231482"/>
                    <a:gd name="connsiteY3" fmla="*/ 34817 h 126257"/>
                    <a:gd name="connsiteX4" fmla="*/ 34817 w 231482"/>
                    <a:gd name="connsiteY4" fmla="*/ 0 h 126257"/>
                    <a:gd name="connsiteX5" fmla="*/ 105225 w 231482"/>
                    <a:gd name="connsiteY5" fmla="*/ 0 h 126257"/>
                    <a:gd name="connsiteX6" fmla="*/ 231482 w 231482"/>
                    <a:gd name="connsiteY6" fmla="*/ 126257 h 126257"/>
                    <a:gd name="connsiteX0" fmla="*/ 105225 w 231482"/>
                    <a:gd name="connsiteY0" fmla="*/ 69634 h 126257"/>
                    <a:gd name="connsiteX1" fmla="*/ 34817 w 231482"/>
                    <a:gd name="connsiteY1" fmla="*/ 69634 h 126257"/>
                    <a:gd name="connsiteX2" fmla="*/ 0 w 231482"/>
                    <a:gd name="connsiteY2" fmla="*/ 34817 h 126257"/>
                    <a:gd name="connsiteX3" fmla="*/ 34817 w 231482"/>
                    <a:gd name="connsiteY3" fmla="*/ 0 h 126257"/>
                    <a:gd name="connsiteX4" fmla="*/ 105225 w 231482"/>
                    <a:gd name="connsiteY4" fmla="*/ 0 h 126257"/>
                    <a:gd name="connsiteX5" fmla="*/ 231482 w 231482"/>
                    <a:gd name="connsiteY5" fmla="*/ 126257 h 126257"/>
                    <a:gd name="connsiteX0" fmla="*/ 105225 w 105225"/>
                    <a:gd name="connsiteY0" fmla="*/ 69634 h 69634"/>
                    <a:gd name="connsiteX1" fmla="*/ 34817 w 105225"/>
                    <a:gd name="connsiteY1" fmla="*/ 69634 h 69634"/>
                    <a:gd name="connsiteX2" fmla="*/ 0 w 105225"/>
                    <a:gd name="connsiteY2" fmla="*/ 34817 h 69634"/>
                    <a:gd name="connsiteX3" fmla="*/ 34817 w 105225"/>
                    <a:gd name="connsiteY3" fmla="*/ 0 h 69634"/>
                    <a:gd name="connsiteX4" fmla="*/ 105225 w 105225"/>
                    <a:gd name="connsiteY4" fmla="*/ 0 h 69634"/>
                    <a:gd name="connsiteX0" fmla="*/ 105225 w 105225"/>
                    <a:gd name="connsiteY0" fmla="*/ 70100 h 70100"/>
                    <a:gd name="connsiteX1" fmla="*/ 34817 w 105225"/>
                    <a:gd name="connsiteY1" fmla="*/ 70100 h 70100"/>
                    <a:gd name="connsiteX2" fmla="*/ 0 w 105225"/>
                    <a:gd name="connsiteY2" fmla="*/ 35283 h 70100"/>
                    <a:gd name="connsiteX3" fmla="*/ 34817 w 105225"/>
                    <a:gd name="connsiteY3" fmla="*/ 466 h 70100"/>
                    <a:gd name="connsiteX4" fmla="*/ 98715 w 105225"/>
                    <a:gd name="connsiteY4" fmla="*/ 0 h 701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5225" h="70100">
                      <a:moveTo>
                        <a:pt x="105225" y="70100"/>
                      </a:moveTo>
                      <a:lnTo>
                        <a:pt x="34817" y="70100"/>
                      </a:lnTo>
                      <a:cubicBezTo>
                        <a:pt x="15588" y="70100"/>
                        <a:pt x="0" y="54512"/>
                        <a:pt x="0" y="35283"/>
                      </a:cubicBezTo>
                      <a:cubicBezTo>
                        <a:pt x="0" y="16054"/>
                        <a:pt x="15588" y="466"/>
                        <a:pt x="34817" y="466"/>
                      </a:cubicBezTo>
                      <a:lnTo>
                        <a:pt x="98715" y="0"/>
                      </a:lnTo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72" name="四角形: 角を丸くする 455">
                  <a:extLst>
                    <a:ext uri="{FF2B5EF4-FFF2-40B4-BE49-F238E27FC236}">
                      <a16:creationId xmlns:a16="http://schemas.microsoft.com/office/drawing/2014/main" id="{71F15E0C-F992-47A4-91C8-498735701A75}"/>
                    </a:ext>
                  </a:extLst>
                </p:cNvPr>
                <p:cNvSpPr/>
                <p:nvPr/>
              </p:nvSpPr>
              <p:spPr>
                <a:xfrm rot="4204350">
                  <a:off x="4980638" y="3037203"/>
                  <a:ext cx="103814" cy="71865"/>
                </a:xfrm>
                <a:custGeom>
                  <a:avLst/>
                  <a:gdLst>
                    <a:gd name="connsiteX0" fmla="*/ 0 w 140042"/>
                    <a:gd name="connsiteY0" fmla="*/ 34817 h 69634"/>
                    <a:gd name="connsiteX1" fmla="*/ 34817 w 140042"/>
                    <a:gd name="connsiteY1" fmla="*/ 0 h 69634"/>
                    <a:gd name="connsiteX2" fmla="*/ 105225 w 140042"/>
                    <a:gd name="connsiteY2" fmla="*/ 0 h 69634"/>
                    <a:gd name="connsiteX3" fmla="*/ 140042 w 140042"/>
                    <a:gd name="connsiteY3" fmla="*/ 34817 h 69634"/>
                    <a:gd name="connsiteX4" fmla="*/ 140042 w 140042"/>
                    <a:gd name="connsiteY4" fmla="*/ 34817 h 69634"/>
                    <a:gd name="connsiteX5" fmla="*/ 105225 w 140042"/>
                    <a:gd name="connsiteY5" fmla="*/ 69634 h 69634"/>
                    <a:gd name="connsiteX6" fmla="*/ 34817 w 140042"/>
                    <a:gd name="connsiteY6" fmla="*/ 69634 h 69634"/>
                    <a:gd name="connsiteX7" fmla="*/ 0 w 140042"/>
                    <a:gd name="connsiteY7" fmla="*/ 34817 h 69634"/>
                    <a:gd name="connsiteX0" fmla="*/ 0 w 258545"/>
                    <a:gd name="connsiteY0" fmla="*/ 34817 h 74131"/>
                    <a:gd name="connsiteX1" fmla="*/ 34817 w 258545"/>
                    <a:gd name="connsiteY1" fmla="*/ 0 h 74131"/>
                    <a:gd name="connsiteX2" fmla="*/ 105225 w 258545"/>
                    <a:gd name="connsiteY2" fmla="*/ 0 h 74131"/>
                    <a:gd name="connsiteX3" fmla="*/ 140042 w 258545"/>
                    <a:gd name="connsiteY3" fmla="*/ 34817 h 74131"/>
                    <a:gd name="connsiteX4" fmla="*/ 258545 w 258545"/>
                    <a:gd name="connsiteY4" fmla="*/ 63732 h 74131"/>
                    <a:gd name="connsiteX5" fmla="*/ 105225 w 258545"/>
                    <a:gd name="connsiteY5" fmla="*/ 69634 h 74131"/>
                    <a:gd name="connsiteX6" fmla="*/ 34817 w 258545"/>
                    <a:gd name="connsiteY6" fmla="*/ 69634 h 74131"/>
                    <a:gd name="connsiteX7" fmla="*/ 0 w 258545"/>
                    <a:gd name="connsiteY7" fmla="*/ 34817 h 74131"/>
                    <a:gd name="connsiteX0" fmla="*/ 0 w 140042"/>
                    <a:gd name="connsiteY0" fmla="*/ 34817 h 69634"/>
                    <a:gd name="connsiteX1" fmla="*/ 34817 w 140042"/>
                    <a:gd name="connsiteY1" fmla="*/ 0 h 69634"/>
                    <a:gd name="connsiteX2" fmla="*/ 105225 w 140042"/>
                    <a:gd name="connsiteY2" fmla="*/ 0 h 69634"/>
                    <a:gd name="connsiteX3" fmla="*/ 140042 w 140042"/>
                    <a:gd name="connsiteY3" fmla="*/ 34817 h 69634"/>
                    <a:gd name="connsiteX4" fmla="*/ 105225 w 140042"/>
                    <a:gd name="connsiteY4" fmla="*/ 69634 h 69634"/>
                    <a:gd name="connsiteX5" fmla="*/ 34817 w 140042"/>
                    <a:gd name="connsiteY5" fmla="*/ 69634 h 69634"/>
                    <a:gd name="connsiteX6" fmla="*/ 0 w 140042"/>
                    <a:gd name="connsiteY6" fmla="*/ 34817 h 69634"/>
                    <a:gd name="connsiteX0" fmla="*/ 140042 w 231482"/>
                    <a:gd name="connsiteY0" fmla="*/ 34817 h 126257"/>
                    <a:gd name="connsiteX1" fmla="*/ 105225 w 231482"/>
                    <a:gd name="connsiteY1" fmla="*/ 69634 h 126257"/>
                    <a:gd name="connsiteX2" fmla="*/ 34817 w 231482"/>
                    <a:gd name="connsiteY2" fmla="*/ 69634 h 126257"/>
                    <a:gd name="connsiteX3" fmla="*/ 0 w 231482"/>
                    <a:gd name="connsiteY3" fmla="*/ 34817 h 126257"/>
                    <a:gd name="connsiteX4" fmla="*/ 34817 w 231482"/>
                    <a:gd name="connsiteY4" fmla="*/ 0 h 126257"/>
                    <a:gd name="connsiteX5" fmla="*/ 105225 w 231482"/>
                    <a:gd name="connsiteY5" fmla="*/ 0 h 126257"/>
                    <a:gd name="connsiteX6" fmla="*/ 231482 w 231482"/>
                    <a:gd name="connsiteY6" fmla="*/ 126257 h 126257"/>
                    <a:gd name="connsiteX0" fmla="*/ 105225 w 231482"/>
                    <a:gd name="connsiteY0" fmla="*/ 69634 h 126257"/>
                    <a:gd name="connsiteX1" fmla="*/ 34817 w 231482"/>
                    <a:gd name="connsiteY1" fmla="*/ 69634 h 126257"/>
                    <a:gd name="connsiteX2" fmla="*/ 0 w 231482"/>
                    <a:gd name="connsiteY2" fmla="*/ 34817 h 126257"/>
                    <a:gd name="connsiteX3" fmla="*/ 34817 w 231482"/>
                    <a:gd name="connsiteY3" fmla="*/ 0 h 126257"/>
                    <a:gd name="connsiteX4" fmla="*/ 105225 w 231482"/>
                    <a:gd name="connsiteY4" fmla="*/ 0 h 126257"/>
                    <a:gd name="connsiteX5" fmla="*/ 231482 w 231482"/>
                    <a:gd name="connsiteY5" fmla="*/ 126257 h 126257"/>
                    <a:gd name="connsiteX0" fmla="*/ 105225 w 105225"/>
                    <a:gd name="connsiteY0" fmla="*/ 69634 h 69634"/>
                    <a:gd name="connsiteX1" fmla="*/ 34817 w 105225"/>
                    <a:gd name="connsiteY1" fmla="*/ 69634 h 69634"/>
                    <a:gd name="connsiteX2" fmla="*/ 0 w 105225"/>
                    <a:gd name="connsiteY2" fmla="*/ 34817 h 69634"/>
                    <a:gd name="connsiteX3" fmla="*/ 34817 w 105225"/>
                    <a:gd name="connsiteY3" fmla="*/ 0 h 69634"/>
                    <a:gd name="connsiteX4" fmla="*/ 105225 w 105225"/>
                    <a:gd name="connsiteY4" fmla="*/ 0 h 69634"/>
                    <a:gd name="connsiteX0" fmla="*/ 105225 w 105225"/>
                    <a:gd name="connsiteY0" fmla="*/ 70100 h 70100"/>
                    <a:gd name="connsiteX1" fmla="*/ 34817 w 105225"/>
                    <a:gd name="connsiteY1" fmla="*/ 70100 h 70100"/>
                    <a:gd name="connsiteX2" fmla="*/ 0 w 105225"/>
                    <a:gd name="connsiteY2" fmla="*/ 35283 h 70100"/>
                    <a:gd name="connsiteX3" fmla="*/ 34817 w 105225"/>
                    <a:gd name="connsiteY3" fmla="*/ 466 h 70100"/>
                    <a:gd name="connsiteX4" fmla="*/ 98715 w 105225"/>
                    <a:gd name="connsiteY4" fmla="*/ 0 h 701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5225" h="70100">
                      <a:moveTo>
                        <a:pt x="105225" y="70100"/>
                      </a:moveTo>
                      <a:lnTo>
                        <a:pt x="34817" y="70100"/>
                      </a:lnTo>
                      <a:cubicBezTo>
                        <a:pt x="15588" y="70100"/>
                        <a:pt x="0" y="54512"/>
                        <a:pt x="0" y="35283"/>
                      </a:cubicBezTo>
                      <a:cubicBezTo>
                        <a:pt x="0" y="16054"/>
                        <a:pt x="15588" y="466"/>
                        <a:pt x="34817" y="466"/>
                      </a:cubicBezTo>
                      <a:lnTo>
                        <a:pt x="98715" y="0"/>
                      </a:lnTo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773" name="グループ化 772">
                  <a:extLst>
                    <a:ext uri="{FF2B5EF4-FFF2-40B4-BE49-F238E27FC236}">
                      <a16:creationId xmlns:a16="http://schemas.microsoft.com/office/drawing/2014/main" id="{6B6BD0B4-8ACF-4D76-A48A-EE943F299FE2}"/>
                    </a:ext>
                  </a:extLst>
                </p:cNvPr>
                <p:cNvGrpSpPr/>
                <p:nvPr/>
              </p:nvGrpSpPr>
              <p:grpSpPr>
                <a:xfrm>
                  <a:off x="4211570" y="2757378"/>
                  <a:ext cx="654880" cy="579436"/>
                  <a:chOff x="1274578" y="2757378"/>
                  <a:chExt cx="654880" cy="579436"/>
                </a:xfrm>
              </p:grpSpPr>
              <p:sp>
                <p:nvSpPr>
                  <p:cNvPr id="776" name="四角形: 上の 2 つの角を丸める 529">
                    <a:extLst>
                      <a:ext uri="{FF2B5EF4-FFF2-40B4-BE49-F238E27FC236}">
                        <a16:creationId xmlns:a16="http://schemas.microsoft.com/office/drawing/2014/main" id="{1EA5281C-7C8F-40C0-BDDA-02DA04283EC5}"/>
                      </a:ext>
                    </a:extLst>
                  </p:cNvPr>
                  <p:cNvSpPr/>
                  <p:nvPr/>
                </p:nvSpPr>
                <p:spPr>
                  <a:xfrm rot="14211595">
                    <a:off x="1374034" y="3036840"/>
                    <a:ext cx="200518" cy="399430"/>
                  </a:xfrm>
                  <a:custGeom>
                    <a:avLst/>
                    <a:gdLst>
                      <a:gd name="connsiteX0" fmla="*/ 100259 w 200517"/>
                      <a:gd name="connsiteY0" fmla="*/ 0 h 399430"/>
                      <a:gd name="connsiteX1" fmla="*/ 100259 w 200517"/>
                      <a:gd name="connsiteY1" fmla="*/ 0 h 399430"/>
                      <a:gd name="connsiteX2" fmla="*/ 200518 w 200517"/>
                      <a:gd name="connsiteY2" fmla="*/ 100259 h 399430"/>
                      <a:gd name="connsiteX3" fmla="*/ 200517 w 200517"/>
                      <a:gd name="connsiteY3" fmla="*/ 399430 h 399430"/>
                      <a:gd name="connsiteX4" fmla="*/ 200517 w 200517"/>
                      <a:gd name="connsiteY4" fmla="*/ 399430 h 399430"/>
                      <a:gd name="connsiteX5" fmla="*/ 0 w 200517"/>
                      <a:gd name="connsiteY5" fmla="*/ 399430 h 399430"/>
                      <a:gd name="connsiteX6" fmla="*/ 0 w 200517"/>
                      <a:gd name="connsiteY6" fmla="*/ 399430 h 399430"/>
                      <a:gd name="connsiteX7" fmla="*/ 0 w 200517"/>
                      <a:gd name="connsiteY7" fmla="*/ 100259 h 399430"/>
                      <a:gd name="connsiteX8" fmla="*/ 100259 w 200517"/>
                      <a:gd name="connsiteY8" fmla="*/ 0 h 399430"/>
                      <a:gd name="connsiteX0" fmla="*/ 100259 w 298483"/>
                      <a:gd name="connsiteY0" fmla="*/ 50416 h 449846"/>
                      <a:gd name="connsiteX1" fmla="*/ 100259 w 298483"/>
                      <a:gd name="connsiteY1" fmla="*/ 50416 h 449846"/>
                      <a:gd name="connsiteX2" fmla="*/ 296552 w 298483"/>
                      <a:gd name="connsiteY2" fmla="*/ 2544 h 449846"/>
                      <a:gd name="connsiteX3" fmla="*/ 200518 w 298483"/>
                      <a:gd name="connsiteY3" fmla="*/ 150675 h 449846"/>
                      <a:gd name="connsiteX4" fmla="*/ 200517 w 298483"/>
                      <a:gd name="connsiteY4" fmla="*/ 449846 h 449846"/>
                      <a:gd name="connsiteX5" fmla="*/ 200517 w 298483"/>
                      <a:gd name="connsiteY5" fmla="*/ 449846 h 449846"/>
                      <a:gd name="connsiteX6" fmla="*/ 0 w 298483"/>
                      <a:gd name="connsiteY6" fmla="*/ 449846 h 449846"/>
                      <a:gd name="connsiteX7" fmla="*/ 0 w 298483"/>
                      <a:gd name="connsiteY7" fmla="*/ 449846 h 449846"/>
                      <a:gd name="connsiteX8" fmla="*/ 0 w 298483"/>
                      <a:gd name="connsiteY8" fmla="*/ 150675 h 449846"/>
                      <a:gd name="connsiteX9" fmla="*/ 100259 w 298483"/>
                      <a:gd name="connsiteY9" fmla="*/ 50416 h 449846"/>
                      <a:gd name="connsiteX0" fmla="*/ 296552 w 387992"/>
                      <a:gd name="connsiteY0" fmla="*/ 0 h 447302"/>
                      <a:gd name="connsiteX1" fmla="*/ 200518 w 387992"/>
                      <a:gd name="connsiteY1" fmla="*/ 148131 h 447302"/>
                      <a:gd name="connsiteX2" fmla="*/ 200517 w 387992"/>
                      <a:gd name="connsiteY2" fmla="*/ 447302 h 447302"/>
                      <a:gd name="connsiteX3" fmla="*/ 200517 w 387992"/>
                      <a:gd name="connsiteY3" fmla="*/ 447302 h 447302"/>
                      <a:gd name="connsiteX4" fmla="*/ 0 w 387992"/>
                      <a:gd name="connsiteY4" fmla="*/ 447302 h 447302"/>
                      <a:gd name="connsiteX5" fmla="*/ 0 w 387992"/>
                      <a:gd name="connsiteY5" fmla="*/ 447302 h 447302"/>
                      <a:gd name="connsiteX6" fmla="*/ 0 w 387992"/>
                      <a:gd name="connsiteY6" fmla="*/ 148131 h 447302"/>
                      <a:gd name="connsiteX7" fmla="*/ 100259 w 387992"/>
                      <a:gd name="connsiteY7" fmla="*/ 47872 h 447302"/>
                      <a:gd name="connsiteX8" fmla="*/ 100259 w 387992"/>
                      <a:gd name="connsiteY8" fmla="*/ 47872 h 447302"/>
                      <a:gd name="connsiteX9" fmla="*/ 387992 w 387992"/>
                      <a:gd name="connsiteY9" fmla="*/ 91440 h 447302"/>
                      <a:gd name="connsiteX0" fmla="*/ 296552 w 298483"/>
                      <a:gd name="connsiteY0" fmla="*/ 0 h 447302"/>
                      <a:gd name="connsiteX1" fmla="*/ 200518 w 298483"/>
                      <a:gd name="connsiteY1" fmla="*/ 148131 h 447302"/>
                      <a:gd name="connsiteX2" fmla="*/ 200517 w 298483"/>
                      <a:gd name="connsiteY2" fmla="*/ 447302 h 447302"/>
                      <a:gd name="connsiteX3" fmla="*/ 200517 w 298483"/>
                      <a:gd name="connsiteY3" fmla="*/ 447302 h 447302"/>
                      <a:gd name="connsiteX4" fmla="*/ 0 w 298483"/>
                      <a:gd name="connsiteY4" fmla="*/ 447302 h 447302"/>
                      <a:gd name="connsiteX5" fmla="*/ 0 w 298483"/>
                      <a:gd name="connsiteY5" fmla="*/ 447302 h 447302"/>
                      <a:gd name="connsiteX6" fmla="*/ 0 w 298483"/>
                      <a:gd name="connsiteY6" fmla="*/ 148131 h 447302"/>
                      <a:gd name="connsiteX7" fmla="*/ 100259 w 298483"/>
                      <a:gd name="connsiteY7" fmla="*/ 47872 h 447302"/>
                      <a:gd name="connsiteX8" fmla="*/ 100259 w 298483"/>
                      <a:gd name="connsiteY8" fmla="*/ 47872 h 447302"/>
                      <a:gd name="connsiteX0" fmla="*/ 200518 w 200518"/>
                      <a:gd name="connsiteY0" fmla="*/ 100259 h 399430"/>
                      <a:gd name="connsiteX1" fmla="*/ 200517 w 200518"/>
                      <a:gd name="connsiteY1" fmla="*/ 399430 h 399430"/>
                      <a:gd name="connsiteX2" fmla="*/ 200517 w 200518"/>
                      <a:gd name="connsiteY2" fmla="*/ 399430 h 399430"/>
                      <a:gd name="connsiteX3" fmla="*/ 0 w 200518"/>
                      <a:gd name="connsiteY3" fmla="*/ 399430 h 399430"/>
                      <a:gd name="connsiteX4" fmla="*/ 0 w 200518"/>
                      <a:gd name="connsiteY4" fmla="*/ 399430 h 399430"/>
                      <a:gd name="connsiteX5" fmla="*/ 0 w 200518"/>
                      <a:gd name="connsiteY5" fmla="*/ 100259 h 399430"/>
                      <a:gd name="connsiteX6" fmla="*/ 100259 w 200518"/>
                      <a:gd name="connsiteY6" fmla="*/ 0 h 399430"/>
                      <a:gd name="connsiteX7" fmla="*/ 100259 w 200518"/>
                      <a:gd name="connsiteY7" fmla="*/ 0 h 399430"/>
                      <a:gd name="connsiteX0" fmla="*/ 200518 w 200518"/>
                      <a:gd name="connsiteY0" fmla="*/ 100259 h 399430"/>
                      <a:gd name="connsiteX1" fmla="*/ 200517 w 200518"/>
                      <a:gd name="connsiteY1" fmla="*/ 399430 h 399430"/>
                      <a:gd name="connsiteX2" fmla="*/ 200517 w 200518"/>
                      <a:gd name="connsiteY2" fmla="*/ 399430 h 399430"/>
                      <a:gd name="connsiteX3" fmla="*/ 0 w 200518"/>
                      <a:gd name="connsiteY3" fmla="*/ 399430 h 399430"/>
                      <a:gd name="connsiteX4" fmla="*/ 0 w 200518"/>
                      <a:gd name="connsiteY4" fmla="*/ 399430 h 399430"/>
                      <a:gd name="connsiteX5" fmla="*/ 0 w 200518"/>
                      <a:gd name="connsiteY5" fmla="*/ 100259 h 399430"/>
                      <a:gd name="connsiteX6" fmla="*/ 100259 w 200518"/>
                      <a:gd name="connsiteY6" fmla="*/ 0 h 399430"/>
                      <a:gd name="connsiteX7" fmla="*/ 100259 w 200518"/>
                      <a:gd name="connsiteY7" fmla="*/ 0 h 399430"/>
                      <a:gd name="connsiteX0" fmla="*/ 200518 w 200518"/>
                      <a:gd name="connsiteY0" fmla="*/ 100259 h 399430"/>
                      <a:gd name="connsiteX1" fmla="*/ 200517 w 200518"/>
                      <a:gd name="connsiteY1" fmla="*/ 399430 h 399430"/>
                      <a:gd name="connsiteX2" fmla="*/ 200517 w 200518"/>
                      <a:gd name="connsiteY2" fmla="*/ 399430 h 399430"/>
                      <a:gd name="connsiteX3" fmla="*/ 0 w 200518"/>
                      <a:gd name="connsiteY3" fmla="*/ 399430 h 399430"/>
                      <a:gd name="connsiteX4" fmla="*/ 0 w 200518"/>
                      <a:gd name="connsiteY4" fmla="*/ 399430 h 399430"/>
                      <a:gd name="connsiteX5" fmla="*/ 0 w 200518"/>
                      <a:gd name="connsiteY5" fmla="*/ 100259 h 399430"/>
                      <a:gd name="connsiteX6" fmla="*/ 100259 w 200518"/>
                      <a:gd name="connsiteY6" fmla="*/ 0 h 399430"/>
                      <a:gd name="connsiteX7" fmla="*/ 100259 w 200518"/>
                      <a:gd name="connsiteY7" fmla="*/ 0 h 3994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00518" h="399430">
                        <a:moveTo>
                          <a:pt x="200518" y="100259"/>
                        </a:moveTo>
                        <a:cubicBezTo>
                          <a:pt x="200518" y="199983"/>
                          <a:pt x="200517" y="299706"/>
                          <a:pt x="200517" y="399430"/>
                        </a:cubicBezTo>
                        <a:lnTo>
                          <a:pt x="200517" y="399430"/>
                        </a:lnTo>
                        <a:lnTo>
                          <a:pt x="0" y="399430"/>
                        </a:lnTo>
                        <a:lnTo>
                          <a:pt x="0" y="399430"/>
                        </a:lnTo>
                        <a:lnTo>
                          <a:pt x="0" y="100259"/>
                        </a:lnTo>
                        <a:cubicBezTo>
                          <a:pt x="0" y="44887"/>
                          <a:pt x="44887" y="0"/>
                          <a:pt x="100259" y="0"/>
                        </a:cubicBezTo>
                        <a:lnTo>
                          <a:pt x="100259" y="0"/>
                        </a:lnTo>
                      </a:path>
                    </a:pathLst>
                  </a:custGeom>
                  <a:pattFill prst="dkVert">
                    <a:fgClr>
                      <a:srgbClr val="00B0F0"/>
                    </a:fgClr>
                    <a:bgClr>
                      <a:schemeClr val="accent5">
                        <a:lumMod val="20000"/>
                        <a:lumOff val="80000"/>
                      </a:schemeClr>
                    </a:bgClr>
                  </a:patt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777" name="フリーフォーム: 図形 776">
                    <a:extLst>
                      <a:ext uri="{FF2B5EF4-FFF2-40B4-BE49-F238E27FC236}">
                        <a16:creationId xmlns:a16="http://schemas.microsoft.com/office/drawing/2014/main" id="{1B90B417-92D2-4BA8-99C7-6719EC13A2A9}"/>
                      </a:ext>
                    </a:extLst>
                  </p:cNvPr>
                  <p:cNvSpPr/>
                  <p:nvPr/>
                </p:nvSpPr>
                <p:spPr>
                  <a:xfrm rot="3278706">
                    <a:off x="1772992" y="2879343"/>
                    <a:ext cx="278431" cy="34501"/>
                  </a:xfrm>
                  <a:custGeom>
                    <a:avLst/>
                    <a:gdLst>
                      <a:gd name="connsiteX0" fmla="*/ 50813 w 629558"/>
                      <a:gd name="connsiteY0" fmla="*/ 0 h 78009"/>
                      <a:gd name="connsiteX1" fmla="*/ 578745 w 629558"/>
                      <a:gd name="connsiteY1" fmla="*/ 0 h 78009"/>
                      <a:gd name="connsiteX2" fmla="*/ 629558 w 629558"/>
                      <a:gd name="connsiteY2" fmla="*/ 50813 h 78009"/>
                      <a:gd name="connsiteX3" fmla="*/ 629558 w 629558"/>
                      <a:gd name="connsiteY3" fmla="*/ 78009 h 78009"/>
                      <a:gd name="connsiteX4" fmla="*/ 0 w 629558"/>
                      <a:gd name="connsiteY4" fmla="*/ 78009 h 78009"/>
                      <a:gd name="connsiteX5" fmla="*/ 0 w 629558"/>
                      <a:gd name="connsiteY5" fmla="*/ 50813 h 78009"/>
                      <a:gd name="connsiteX6" fmla="*/ 50813 w 629558"/>
                      <a:gd name="connsiteY6" fmla="*/ 0 h 780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629558" h="78009">
                        <a:moveTo>
                          <a:pt x="50813" y="0"/>
                        </a:moveTo>
                        <a:lnTo>
                          <a:pt x="578745" y="0"/>
                        </a:lnTo>
                        <a:cubicBezTo>
                          <a:pt x="606808" y="0"/>
                          <a:pt x="629558" y="22750"/>
                          <a:pt x="629558" y="50813"/>
                        </a:cubicBezTo>
                        <a:lnTo>
                          <a:pt x="629558" y="78009"/>
                        </a:lnTo>
                        <a:lnTo>
                          <a:pt x="0" y="78009"/>
                        </a:lnTo>
                        <a:lnTo>
                          <a:pt x="0" y="50813"/>
                        </a:lnTo>
                        <a:cubicBezTo>
                          <a:pt x="0" y="22750"/>
                          <a:pt x="22750" y="0"/>
                          <a:pt x="50813" y="0"/>
                        </a:cubicBezTo>
                        <a:close/>
                      </a:path>
                    </a:pathLst>
                  </a:custGeom>
                  <a:pattFill prst="dkVert">
                    <a:fgClr>
                      <a:srgbClr val="00B0F0"/>
                    </a:fgClr>
                    <a:bgClr>
                      <a:schemeClr val="accent5">
                        <a:lumMod val="20000"/>
                        <a:lumOff val="80000"/>
                      </a:schemeClr>
                    </a:bgClr>
                  </a:patt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774" name="フリーフォーム: 図形 773">
                  <a:extLst>
                    <a:ext uri="{FF2B5EF4-FFF2-40B4-BE49-F238E27FC236}">
                      <a16:creationId xmlns:a16="http://schemas.microsoft.com/office/drawing/2014/main" id="{D89759B3-7F13-41BE-801F-9A95E2694933}"/>
                    </a:ext>
                  </a:extLst>
                </p:cNvPr>
                <p:cNvSpPr/>
                <p:nvPr/>
              </p:nvSpPr>
              <p:spPr>
                <a:xfrm rot="3278706">
                  <a:off x="4506942" y="2792268"/>
                  <a:ext cx="278431" cy="492063"/>
                </a:xfrm>
                <a:custGeom>
                  <a:avLst/>
                  <a:gdLst>
                    <a:gd name="connsiteX0" fmla="*/ 50813 w 629558"/>
                    <a:gd name="connsiteY0" fmla="*/ 0 h 1112600"/>
                    <a:gd name="connsiteX1" fmla="*/ 578745 w 629558"/>
                    <a:gd name="connsiteY1" fmla="*/ 0 h 1112600"/>
                    <a:gd name="connsiteX2" fmla="*/ 629558 w 629558"/>
                    <a:gd name="connsiteY2" fmla="*/ 50813 h 1112600"/>
                    <a:gd name="connsiteX3" fmla="*/ 629558 w 629558"/>
                    <a:gd name="connsiteY3" fmla="*/ 152437 h 1112600"/>
                    <a:gd name="connsiteX4" fmla="*/ 477121 w 629558"/>
                    <a:gd name="connsiteY4" fmla="*/ 304874 h 1112600"/>
                    <a:gd name="connsiteX5" fmla="*/ 422241 w 629558"/>
                    <a:gd name="connsiteY5" fmla="*/ 304874 h 1112600"/>
                    <a:gd name="connsiteX6" fmla="*/ 429534 w 629558"/>
                    <a:gd name="connsiteY6" fmla="*/ 322482 h 1112600"/>
                    <a:gd name="connsiteX7" fmla="*/ 429534 w 629558"/>
                    <a:gd name="connsiteY7" fmla="*/ 997845 h 1112600"/>
                    <a:gd name="connsiteX8" fmla="*/ 314779 w 629558"/>
                    <a:gd name="connsiteY8" fmla="*/ 1112600 h 1112600"/>
                    <a:gd name="connsiteX9" fmla="*/ 200024 w 629558"/>
                    <a:gd name="connsiteY9" fmla="*/ 997845 h 1112600"/>
                    <a:gd name="connsiteX10" fmla="*/ 200024 w 629558"/>
                    <a:gd name="connsiteY10" fmla="*/ 322482 h 1112600"/>
                    <a:gd name="connsiteX11" fmla="*/ 207317 w 629558"/>
                    <a:gd name="connsiteY11" fmla="*/ 304874 h 1112600"/>
                    <a:gd name="connsiteX12" fmla="*/ 152437 w 629558"/>
                    <a:gd name="connsiteY12" fmla="*/ 304874 h 1112600"/>
                    <a:gd name="connsiteX13" fmla="*/ 0 w 629558"/>
                    <a:gd name="connsiteY13" fmla="*/ 152437 h 1112600"/>
                    <a:gd name="connsiteX14" fmla="*/ 0 w 629558"/>
                    <a:gd name="connsiteY14" fmla="*/ 50813 h 1112600"/>
                    <a:gd name="connsiteX15" fmla="*/ 50813 w 629558"/>
                    <a:gd name="connsiteY15" fmla="*/ 0 h 1112600"/>
                    <a:gd name="connsiteX0" fmla="*/ 50813 w 629558"/>
                    <a:gd name="connsiteY0" fmla="*/ 0 h 1112600"/>
                    <a:gd name="connsiteX1" fmla="*/ 578745 w 629558"/>
                    <a:gd name="connsiteY1" fmla="*/ 0 h 1112600"/>
                    <a:gd name="connsiteX2" fmla="*/ 629558 w 629558"/>
                    <a:gd name="connsiteY2" fmla="*/ 50813 h 1112600"/>
                    <a:gd name="connsiteX3" fmla="*/ 629558 w 629558"/>
                    <a:gd name="connsiteY3" fmla="*/ 152437 h 1112600"/>
                    <a:gd name="connsiteX4" fmla="*/ 477121 w 629558"/>
                    <a:gd name="connsiteY4" fmla="*/ 304874 h 1112600"/>
                    <a:gd name="connsiteX5" fmla="*/ 422241 w 629558"/>
                    <a:gd name="connsiteY5" fmla="*/ 304874 h 1112600"/>
                    <a:gd name="connsiteX6" fmla="*/ 429534 w 629558"/>
                    <a:gd name="connsiteY6" fmla="*/ 322482 h 1112600"/>
                    <a:gd name="connsiteX7" fmla="*/ 429534 w 629558"/>
                    <a:gd name="connsiteY7" fmla="*/ 997845 h 1112600"/>
                    <a:gd name="connsiteX8" fmla="*/ 314779 w 629558"/>
                    <a:gd name="connsiteY8" fmla="*/ 1112600 h 1112600"/>
                    <a:gd name="connsiteX9" fmla="*/ 200024 w 629558"/>
                    <a:gd name="connsiteY9" fmla="*/ 997845 h 1112600"/>
                    <a:gd name="connsiteX10" fmla="*/ 200024 w 629558"/>
                    <a:gd name="connsiteY10" fmla="*/ 322482 h 1112600"/>
                    <a:gd name="connsiteX11" fmla="*/ 152437 w 629558"/>
                    <a:gd name="connsiteY11" fmla="*/ 304874 h 1112600"/>
                    <a:gd name="connsiteX12" fmla="*/ 0 w 629558"/>
                    <a:gd name="connsiteY12" fmla="*/ 152437 h 1112600"/>
                    <a:gd name="connsiteX13" fmla="*/ 0 w 629558"/>
                    <a:gd name="connsiteY13" fmla="*/ 50813 h 1112600"/>
                    <a:gd name="connsiteX14" fmla="*/ 50813 w 629558"/>
                    <a:gd name="connsiteY14" fmla="*/ 0 h 1112600"/>
                    <a:gd name="connsiteX0" fmla="*/ 50813 w 629558"/>
                    <a:gd name="connsiteY0" fmla="*/ 0 h 1112600"/>
                    <a:gd name="connsiteX1" fmla="*/ 578745 w 629558"/>
                    <a:gd name="connsiteY1" fmla="*/ 0 h 1112600"/>
                    <a:gd name="connsiteX2" fmla="*/ 629558 w 629558"/>
                    <a:gd name="connsiteY2" fmla="*/ 50813 h 1112600"/>
                    <a:gd name="connsiteX3" fmla="*/ 629558 w 629558"/>
                    <a:gd name="connsiteY3" fmla="*/ 152437 h 1112600"/>
                    <a:gd name="connsiteX4" fmla="*/ 477121 w 629558"/>
                    <a:gd name="connsiteY4" fmla="*/ 304874 h 1112600"/>
                    <a:gd name="connsiteX5" fmla="*/ 429534 w 629558"/>
                    <a:gd name="connsiteY5" fmla="*/ 322482 h 1112600"/>
                    <a:gd name="connsiteX6" fmla="*/ 429534 w 629558"/>
                    <a:gd name="connsiteY6" fmla="*/ 997845 h 1112600"/>
                    <a:gd name="connsiteX7" fmla="*/ 314779 w 629558"/>
                    <a:gd name="connsiteY7" fmla="*/ 1112600 h 1112600"/>
                    <a:gd name="connsiteX8" fmla="*/ 200024 w 629558"/>
                    <a:gd name="connsiteY8" fmla="*/ 997845 h 1112600"/>
                    <a:gd name="connsiteX9" fmla="*/ 200024 w 629558"/>
                    <a:gd name="connsiteY9" fmla="*/ 322482 h 1112600"/>
                    <a:gd name="connsiteX10" fmla="*/ 152437 w 629558"/>
                    <a:gd name="connsiteY10" fmla="*/ 304874 h 1112600"/>
                    <a:gd name="connsiteX11" fmla="*/ 0 w 629558"/>
                    <a:gd name="connsiteY11" fmla="*/ 152437 h 1112600"/>
                    <a:gd name="connsiteX12" fmla="*/ 0 w 629558"/>
                    <a:gd name="connsiteY12" fmla="*/ 50813 h 1112600"/>
                    <a:gd name="connsiteX13" fmla="*/ 50813 w 629558"/>
                    <a:gd name="connsiteY13" fmla="*/ 0 h 11126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629558" h="1112600">
                      <a:moveTo>
                        <a:pt x="50813" y="0"/>
                      </a:moveTo>
                      <a:lnTo>
                        <a:pt x="578745" y="0"/>
                      </a:lnTo>
                      <a:cubicBezTo>
                        <a:pt x="606808" y="0"/>
                        <a:pt x="629558" y="22750"/>
                        <a:pt x="629558" y="50813"/>
                      </a:cubicBezTo>
                      <a:lnTo>
                        <a:pt x="629558" y="152437"/>
                      </a:lnTo>
                      <a:cubicBezTo>
                        <a:pt x="629558" y="236626"/>
                        <a:pt x="561310" y="304874"/>
                        <a:pt x="477121" y="304874"/>
                      </a:cubicBezTo>
                      <a:lnTo>
                        <a:pt x="429534" y="322482"/>
                      </a:lnTo>
                      <a:lnTo>
                        <a:pt x="429534" y="997845"/>
                      </a:lnTo>
                      <a:cubicBezTo>
                        <a:pt x="429534" y="1061222"/>
                        <a:pt x="378156" y="1112600"/>
                        <a:pt x="314779" y="1112600"/>
                      </a:cubicBezTo>
                      <a:cubicBezTo>
                        <a:pt x="251402" y="1112600"/>
                        <a:pt x="200024" y="1061222"/>
                        <a:pt x="200024" y="997845"/>
                      </a:cubicBezTo>
                      <a:lnTo>
                        <a:pt x="200024" y="322482"/>
                      </a:lnTo>
                      <a:lnTo>
                        <a:pt x="152437" y="304874"/>
                      </a:lnTo>
                      <a:cubicBezTo>
                        <a:pt x="68248" y="304874"/>
                        <a:pt x="0" y="236626"/>
                        <a:pt x="0" y="152437"/>
                      </a:cubicBezTo>
                      <a:lnTo>
                        <a:pt x="0" y="50813"/>
                      </a:lnTo>
                      <a:cubicBezTo>
                        <a:pt x="0" y="22750"/>
                        <a:pt x="22750" y="0"/>
                        <a:pt x="50813" y="0"/>
                      </a:cubicBezTo>
                      <a:close/>
                    </a:path>
                  </a:pathLst>
                </a:custGeom>
                <a:solidFill>
                  <a:srgbClr val="FFFFCC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75" name="フリーフォーム: 図形 774">
                  <a:extLst>
                    <a:ext uri="{FF2B5EF4-FFF2-40B4-BE49-F238E27FC236}">
                      <a16:creationId xmlns:a16="http://schemas.microsoft.com/office/drawing/2014/main" id="{5146CCB2-165B-4748-9759-83A87672EC93}"/>
                    </a:ext>
                  </a:extLst>
                </p:cNvPr>
                <p:cNvSpPr/>
                <p:nvPr/>
              </p:nvSpPr>
              <p:spPr>
                <a:xfrm rot="900000">
                  <a:off x="4505591" y="2957959"/>
                  <a:ext cx="241175" cy="240193"/>
                </a:xfrm>
                <a:custGeom>
                  <a:avLst/>
                  <a:gdLst>
                    <a:gd name="connsiteX0" fmla="*/ 182511 w 805317"/>
                    <a:gd name="connsiteY0" fmla="*/ 24578 h 802037"/>
                    <a:gd name="connsiteX1" fmla="*/ 298829 w 805317"/>
                    <a:gd name="connsiteY1" fmla="*/ 1094 h 802037"/>
                    <a:gd name="connsiteX2" fmla="*/ 366965 w 805317"/>
                    <a:gd name="connsiteY2" fmla="*/ 1094 h 802037"/>
                    <a:gd name="connsiteX3" fmla="*/ 372385 w 805317"/>
                    <a:gd name="connsiteY3" fmla="*/ 0 h 802037"/>
                    <a:gd name="connsiteX4" fmla="*/ 700786 w 805317"/>
                    <a:gd name="connsiteY4" fmla="*/ 0 h 802037"/>
                    <a:gd name="connsiteX5" fmla="*/ 805317 w 805317"/>
                    <a:gd name="connsiteY5" fmla="*/ 104531 h 802037"/>
                    <a:gd name="connsiteX6" fmla="*/ 805316 w 805317"/>
                    <a:gd name="connsiteY6" fmla="*/ 104531 h 802037"/>
                    <a:gd name="connsiteX7" fmla="*/ 741473 w 805317"/>
                    <a:gd name="connsiteY7" fmla="*/ 200847 h 802037"/>
                    <a:gd name="connsiteX8" fmla="*/ 730490 w 805317"/>
                    <a:gd name="connsiteY8" fmla="*/ 203065 h 802037"/>
                    <a:gd name="connsiteX9" fmla="*/ 738828 w 805317"/>
                    <a:gd name="connsiteY9" fmla="*/ 204748 h 802037"/>
                    <a:gd name="connsiteX10" fmla="*/ 802671 w 805317"/>
                    <a:gd name="connsiteY10" fmla="*/ 301065 h 802037"/>
                    <a:gd name="connsiteX11" fmla="*/ 802670 w 805317"/>
                    <a:gd name="connsiteY11" fmla="*/ 301064 h 802037"/>
                    <a:gd name="connsiteX12" fmla="*/ 738827 w 805317"/>
                    <a:gd name="connsiteY12" fmla="*/ 397381 h 802037"/>
                    <a:gd name="connsiteX13" fmla="*/ 718897 w 805317"/>
                    <a:gd name="connsiteY13" fmla="*/ 401404 h 802037"/>
                    <a:gd name="connsiteX14" fmla="*/ 729401 w 805317"/>
                    <a:gd name="connsiteY14" fmla="*/ 403525 h 802037"/>
                    <a:gd name="connsiteX15" fmla="*/ 793244 w 805317"/>
                    <a:gd name="connsiteY15" fmla="*/ 499842 h 802037"/>
                    <a:gd name="connsiteX16" fmla="*/ 793243 w 805317"/>
                    <a:gd name="connsiteY16" fmla="*/ 499841 h 802037"/>
                    <a:gd name="connsiteX17" fmla="*/ 729400 w 805317"/>
                    <a:gd name="connsiteY17" fmla="*/ 596158 h 802037"/>
                    <a:gd name="connsiteX18" fmla="*/ 711705 w 805317"/>
                    <a:gd name="connsiteY18" fmla="*/ 599730 h 802037"/>
                    <a:gd name="connsiteX19" fmla="*/ 716963 w 805317"/>
                    <a:gd name="connsiteY19" fmla="*/ 600792 h 802037"/>
                    <a:gd name="connsiteX20" fmla="*/ 780806 w 805317"/>
                    <a:gd name="connsiteY20" fmla="*/ 697108 h 802037"/>
                    <a:gd name="connsiteX21" fmla="*/ 780805 w 805317"/>
                    <a:gd name="connsiteY21" fmla="*/ 697108 h 802037"/>
                    <a:gd name="connsiteX22" fmla="*/ 676274 w 805317"/>
                    <a:gd name="connsiteY22" fmla="*/ 801639 h 802037"/>
                    <a:gd name="connsiteX23" fmla="*/ 410797 w 805317"/>
                    <a:gd name="connsiteY23" fmla="*/ 801638 h 802037"/>
                    <a:gd name="connsiteX24" fmla="*/ 406839 w 805317"/>
                    <a:gd name="connsiteY24" fmla="*/ 802037 h 802037"/>
                    <a:gd name="connsiteX25" fmla="*/ 298829 w 805317"/>
                    <a:gd name="connsiteY25" fmla="*/ 802037 h 802037"/>
                    <a:gd name="connsiteX26" fmla="*/ 0 w 805317"/>
                    <a:gd name="connsiteY26" fmla="*/ 503208 h 802037"/>
                    <a:gd name="connsiteX27" fmla="*/ 0 w 805317"/>
                    <a:gd name="connsiteY27" fmla="*/ 299923 h 802037"/>
                    <a:gd name="connsiteX28" fmla="*/ 182511 w 805317"/>
                    <a:gd name="connsiteY28" fmla="*/ 24578 h 802037"/>
                    <a:gd name="connsiteX0" fmla="*/ 182511 w 805317"/>
                    <a:gd name="connsiteY0" fmla="*/ 24578 h 802037"/>
                    <a:gd name="connsiteX1" fmla="*/ 298829 w 805317"/>
                    <a:gd name="connsiteY1" fmla="*/ 1094 h 802037"/>
                    <a:gd name="connsiteX2" fmla="*/ 366965 w 805317"/>
                    <a:gd name="connsiteY2" fmla="*/ 1094 h 802037"/>
                    <a:gd name="connsiteX3" fmla="*/ 700786 w 805317"/>
                    <a:gd name="connsiteY3" fmla="*/ 0 h 802037"/>
                    <a:gd name="connsiteX4" fmla="*/ 805317 w 805317"/>
                    <a:gd name="connsiteY4" fmla="*/ 104531 h 802037"/>
                    <a:gd name="connsiteX5" fmla="*/ 805316 w 805317"/>
                    <a:gd name="connsiteY5" fmla="*/ 104531 h 802037"/>
                    <a:gd name="connsiteX6" fmla="*/ 741473 w 805317"/>
                    <a:gd name="connsiteY6" fmla="*/ 200847 h 802037"/>
                    <a:gd name="connsiteX7" fmla="*/ 730490 w 805317"/>
                    <a:gd name="connsiteY7" fmla="*/ 203065 h 802037"/>
                    <a:gd name="connsiteX8" fmla="*/ 738828 w 805317"/>
                    <a:gd name="connsiteY8" fmla="*/ 204748 h 802037"/>
                    <a:gd name="connsiteX9" fmla="*/ 802671 w 805317"/>
                    <a:gd name="connsiteY9" fmla="*/ 301065 h 802037"/>
                    <a:gd name="connsiteX10" fmla="*/ 802670 w 805317"/>
                    <a:gd name="connsiteY10" fmla="*/ 301064 h 802037"/>
                    <a:gd name="connsiteX11" fmla="*/ 738827 w 805317"/>
                    <a:gd name="connsiteY11" fmla="*/ 397381 h 802037"/>
                    <a:gd name="connsiteX12" fmla="*/ 718897 w 805317"/>
                    <a:gd name="connsiteY12" fmla="*/ 401404 h 802037"/>
                    <a:gd name="connsiteX13" fmla="*/ 729401 w 805317"/>
                    <a:gd name="connsiteY13" fmla="*/ 403525 h 802037"/>
                    <a:gd name="connsiteX14" fmla="*/ 793244 w 805317"/>
                    <a:gd name="connsiteY14" fmla="*/ 499842 h 802037"/>
                    <a:gd name="connsiteX15" fmla="*/ 793243 w 805317"/>
                    <a:gd name="connsiteY15" fmla="*/ 499841 h 802037"/>
                    <a:gd name="connsiteX16" fmla="*/ 729400 w 805317"/>
                    <a:gd name="connsiteY16" fmla="*/ 596158 h 802037"/>
                    <a:gd name="connsiteX17" fmla="*/ 711705 w 805317"/>
                    <a:gd name="connsiteY17" fmla="*/ 599730 h 802037"/>
                    <a:gd name="connsiteX18" fmla="*/ 716963 w 805317"/>
                    <a:gd name="connsiteY18" fmla="*/ 600792 h 802037"/>
                    <a:gd name="connsiteX19" fmla="*/ 780806 w 805317"/>
                    <a:gd name="connsiteY19" fmla="*/ 697108 h 802037"/>
                    <a:gd name="connsiteX20" fmla="*/ 780805 w 805317"/>
                    <a:gd name="connsiteY20" fmla="*/ 697108 h 802037"/>
                    <a:gd name="connsiteX21" fmla="*/ 676274 w 805317"/>
                    <a:gd name="connsiteY21" fmla="*/ 801639 h 802037"/>
                    <a:gd name="connsiteX22" fmla="*/ 410797 w 805317"/>
                    <a:gd name="connsiteY22" fmla="*/ 801638 h 802037"/>
                    <a:gd name="connsiteX23" fmla="*/ 406839 w 805317"/>
                    <a:gd name="connsiteY23" fmla="*/ 802037 h 802037"/>
                    <a:gd name="connsiteX24" fmla="*/ 298829 w 805317"/>
                    <a:gd name="connsiteY24" fmla="*/ 802037 h 802037"/>
                    <a:gd name="connsiteX25" fmla="*/ 0 w 805317"/>
                    <a:gd name="connsiteY25" fmla="*/ 503208 h 802037"/>
                    <a:gd name="connsiteX26" fmla="*/ 0 w 805317"/>
                    <a:gd name="connsiteY26" fmla="*/ 299923 h 802037"/>
                    <a:gd name="connsiteX27" fmla="*/ 182511 w 805317"/>
                    <a:gd name="connsiteY27" fmla="*/ 24578 h 802037"/>
                    <a:gd name="connsiteX0" fmla="*/ 182511 w 805317"/>
                    <a:gd name="connsiteY0" fmla="*/ 24578 h 802037"/>
                    <a:gd name="connsiteX1" fmla="*/ 298829 w 805317"/>
                    <a:gd name="connsiteY1" fmla="*/ 1094 h 802037"/>
                    <a:gd name="connsiteX2" fmla="*/ 700786 w 805317"/>
                    <a:gd name="connsiteY2" fmla="*/ 0 h 802037"/>
                    <a:gd name="connsiteX3" fmla="*/ 805317 w 805317"/>
                    <a:gd name="connsiteY3" fmla="*/ 104531 h 802037"/>
                    <a:gd name="connsiteX4" fmla="*/ 805316 w 805317"/>
                    <a:gd name="connsiteY4" fmla="*/ 104531 h 802037"/>
                    <a:gd name="connsiteX5" fmla="*/ 741473 w 805317"/>
                    <a:gd name="connsiteY5" fmla="*/ 200847 h 802037"/>
                    <a:gd name="connsiteX6" fmla="*/ 730490 w 805317"/>
                    <a:gd name="connsiteY6" fmla="*/ 203065 h 802037"/>
                    <a:gd name="connsiteX7" fmla="*/ 738828 w 805317"/>
                    <a:gd name="connsiteY7" fmla="*/ 204748 h 802037"/>
                    <a:gd name="connsiteX8" fmla="*/ 802671 w 805317"/>
                    <a:gd name="connsiteY8" fmla="*/ 301065 h 802037"/>
                    <a:gd name="connsiteX9" fmla="*/ 802670 w 805317"/>
                    <a:gd name="connsiteY9" fmla="*/ 301064 h 802037"/>
                    <a:gd name="connsiteX10" fmla="*/ 738827 w 805317"/>
                    <a:gd name="connsiteY10" fmla="*/ 397381 h 802037"/>
                    <a:gd name="connsiteX11" fmla="*/ 718897 w 805317"/>
                    <a:gd name="connsiteY11" fmla="*/ 401404 h 802037"/>
                    <a:gd name="connsiteX12" fmla="*/ 729401 w 805317"/>
                    <a:gd name="connsiteY12" fmla="*/ 403525 h 802037"/>
                    <a:gd name="connsiteX13" fmla="*/ 793244 w 805317"/>
                    <a:gd name="connsiteY13" fmla="*/ 499842 h 802037"/>
                    <a:gd name="connsiteX14" fmla="*/ 793243 w 805317"/>
                    <a:gd name="connsiteY14" fmla="*/ 499841 h 802037"/>
                    <a:gd name="connsiteX15" fmla="*/ 729400 w 805317"/>
                    <a:gd name="connsiteY15" fmla="*/ 596158 h 802037"/>
                    <a:gd name="connsiteX16" fmla="*/ 711705 w 805317"/>
                    <a:gd name="connsiteY16" fmla="*/ 599730 h 802037"/>
                    <a:gd name="connsiteX17" fmla="*/ 716963 w 805317"/>
                    <a:gd name="connsiteY17" fmla="*/ 600792 h 802037"/>
                    <a:gd name="connsiteX18" fmla="*/ 780806 w 805317"/>
                    <a:gd name="connsiteY18" fmla="*/ 697108 h 802037"/>
                    <a:gd name="connsiteX19" fmla="*/ 780805 w 805317"/>
                    <a:gd name="connsiteY19" fmla="*/ 697108 h 802037"/>
                    <a:gd name="connsiteX20" fmla="*/ 676274 w 805317"/>
                    <a:gd name="connsiteY20" fmla="*/ 801639 h 802037"/>
                    <a:gd name="connsiteX21" fmla="*/ 410797 w 805317"/>
                    <a:gd name="connsiteY21" fmla="*/ 801638 h 802037"/>
                    <a:gd name="connsiteX22" fmla="*/ 406839 w 805317"/>
                    <a:gd name="connsiteY22" fmla="*/ 802037 h 802037"/>
                    <a:gd name="connsiteX23" fmla="*/ 298829 w 805317"/>
                    <a:gd name="connsiteY23" fmla="*/ 802037 h 802037"/>
                    <a:gd name="connsiteX24" fmla="*/ 0 w 805317"/>
                    <a:gd name="connsiteY24" fmla="*/ 503208 h 802037"/>
                    <a:gd name="connsiteX25" fmla="*/ 0 w 805317"/>
                    <a:gd name="connsiteY25" fmla="*/ 299923 h 802037"/>
                    <a:gd name="connsiteX26" fmla="*/ 182511 w 805317"/>
                    <a:gd name="connsiteY26" fmla="*/ 24578 h 802037"/>
                    <a:gd name="connsiteX0" fmla="*/ 182511 w 805317"/>
                    <a:gd name="connsiteY0" fmla="*/ 24578 h 802037"/>
                    <a:gd name="connsiteX1" fmla="*/ 298829 w 805317"/>
                    <a:gd name="connsiteY1" fmla="*/ 1094 h 802037"/>
                    <a:gd name="connsiteX2" fmla="*/ 700786 w 805317"/>
                    <a:gd name="connsiteY2" fmla="*/ 0 h 802037"/>
                    <a:gd name="connsiteX3" fmla="*/ 805317 w 805317"/>
                    <a:gd name="connsiteY3" fmla="*/ 104531 h 802037"/>
                    <a:gd name="connsiteX4" fmla="*/ 805316 w 805317"/>
                    <a:gd name="connsiteY4" fmla="*/ 104531 h 802037"/>
                    <a:gd name="connsiteX5" fmla="*/ 741473 w 805317"/>
                    <a:gd name="connsiteY5" fmla="*/ 200847 h 802037"/>
                    <a:gd name="connsiteX6" fmla="*/ 730490 w 805317"/>
                    <a:gd name="connsiteY6" fmla="*/ 203065 h 802037"/>
                    <a:gd name="connsiteX7" fmla="*/ 738828 w 805317"/>
                    <a:gd name="connsiteY7" fmla="*/ 204748 h 802037"/>
                    <a:gd name="connsiteX8" fmla="*/ 802671 w 805317"/>
                    <a:gd name="connsiteY8" fmla="*/ 301065 h 802037"/>
                    <a:gd name="connsiteX9" fmla="*/ 802670 w 805317"/>
                    <a:gd name="connsiteY9" fmla="*/ 301064 h 802037"/>
                    <a:gd name="connsiteX10" fmla="*/ 738827 w 805317"/>
                    <a:gd name="connsiteY10" fmla="*/ 397381 h 802037"/>
                    <a:gd name="connsiteX11" fmla="*/ 718897 w 805317"/>
                    <a:gd name="connsiteY11" fmla="*/ 401404 h 802037"/>
                    <a:gd name="connsiteX12" fmla="*/ 729401 w 805317"/>
                    <a:gd name="connsiteY12" fmla="*/ 403525 h 802037"/>
                    <a:gd name="connsiteX13" fmla="*/ 793244 w 805317"/>
                    <a:gd name="connsiteY13" fmla="*/ 499842 h 802037"/>
                    <a:gd name="connsiteX14" fmla="*/ 793243 w 805317"/>
                    <a:gd name="connsiteY14" fmla="*/ 499841 h 802037"/>
                    <a:gd name="connsiteX15" fmla="*/ 729400 w 805317"/>
                    <a:gd name="connsiteY15" fmla="*/ 596158 h 802037"/>
                    <a:gd name="connsiteX16" fmla="*/ 711705 w 805317"/>
                    <a:gd name="connsiteY16" fmla="*/ 599730 h 802037"/>
                    <a:gd name="connsiteX17" fmla="*/ 716963 w 805317"/>
                    <a:gd name="connsiteY17" fmla="*/ 600792 h 802037"/>
                    <a:gd name="connsiteX18" fmla="*/ 780806 w 805317"/>
                    <a:gd name="connsiteY18" fmla="*/ 697108 h 802037"/>
                    <a:gd name="connsiteX19" fmla="*/ 780805 w 805317"/>
                    <a:gd name="connsiteY19" fmla="*/ 697108 h 802037"/>
                    <a:gd name="connsiteX20" fmla="*/ 676274 w 805317"/>
                    <a:gd name="connsiteY20" fmla="*/ 801639 h 802037"/>
                    <a:gd name="connsiteX21" fmla="*/ 410797 w 805317"/>
                    <a:gd name="connsiteY21" fmla="*/ 801638 h 802037"/>
                    <a:gd name="connsiteX22" fmla="*/ 298829 w 805317"/>
                    <a:gd name="connsiteY22" fmla="*/ 802037 h 802037"/>
                    <a:gd name="connsiteX23" fmla="*/ 0 w 805317"/>
                    <a:gd name="connsiteY23" fmla="*/ 503208 h 802037"/>
                    <a:gd name="connsiteX24" fmla="*/ 0 w 805317"/>
                    <a:gd name="connsiteY24" fmla="*/ 299923 h 802037"/>
                    <a:gd name="connsiteX25" fmla="*/ 182511 w 805317"/>
                    <a:gd name="connsiteY25" fmla="*/ 24578 h 802037"/>
                    <a:gd name="connsiteX0" fmla="*/ 182511 w 805317"/>
                    <a:gd name="connsiteY0" fmla="*/ 24578 h 802037"/>
                    <a:gd name="connsiteX1" fmla="*/ 298829 w 805317"/>
                    <a:gd name="connsiteY1" fmla="*/ 1094 h 802037"/>
                    <a:gd name="connsiteX2" fmla="*/ 700786 w 805317"/>
                    <a:gd name="connsiteY2" fmla="*/ 0 h 802037"/>
                    <a:gd name="connsiteX3" fmla="*/ 805317 w 805317"/>
                    <a:gd name="connsiteY3" fmla="*/ 104531 h 802037"/>
                    <a:gd name="connsiteX4" fmla="*/ 805316 w 805317"/>
                    <a:gd name="connsiteY4" fmla="*/ 104531 h 802037"/>
                    <a:gd name="connsiteX5" fmla="*/ 741473 w 805317"/>
                    <a:gd name="connsiteY5" fmla="*/ 200847 h 802037"/>
                    <a:gd name="connsiteX6" fmla="*/ 730490 w 805317"/>
                    <a:gd name="connsiteY6" fmla="*/ 203065 h 802037"/>
                    <a:gd name="connsiteX7" fmla="*/ 738828 w 805317"/>
                    <a:gd name="connsiteY7" fmla="*/ 204748 h 802037"/>
                    <a:gd name="connsiteX8" fmla="*/ 802671 w 805317"/>
                    <a:gd name="connsiteY8" fmla="*/ 301065 h 802037"/>
                    <a:gd name="connsiteX9" fmla="*/ 802670 w 805317"/>
                    <a:gd name="connsiteY9" fmla="*/ 301064 h 802037"/>
                    <a:gd name="connsiteX10" fmla="*/ 738827 w 805317"/>
                    <a:gd name="connsiteY10" fmla="*/ 397381 h 802037"/>
                    <a:gd name="connsiteX11" fmla="*/ 718897 w 805317"/>
                    <a:gd name="connsiteY11" fmla="*/ 401404 h 802037"/>
                    <a:gd name="connsiteX12" fmla="*/ 729401 w 805317"/>
                    <a:gd name="connsiteY12" fmla="*/ 403525 h 802037"/>
                    <a:gd name="connsiteX13" fmla="*/ 793244 w 805317"/>
                    <a:gd name="connsiteY13" fmla="*/ 499842 h 802037"/>
                    <a:gd name="connsiteX14" fmla="*/ 793243 w 805317"/>
                    <a:gd name="connsiteY14" fmla="*/ 499841 h 802037"/>
                    <a:gd name="connsiteX15" fmla="*/ 729400 w 805317"/>
                    <a:gd name="connsiteY15" fmla="*/ 596158 h 802037"/>
                    <a:gd name="connsiteX16" fmla="*/ 711705 w 805317"/>
                    <a:gd name="connsiteY16" fmla="*/ 599730 h 802037"/>
                    <a:gd name="connsiteX17" fmla="*/ 716963 w 805317"/>
                    <a:gd name="connsiteY17" fmla="*/ 600792 h 802037"/>
                    <a:gd name="connsiteX18" fmla="*/ 780806 w 805317"/>
                    <a:gd name="connsiteY18" fmla="*/ 697108 h 802037"/>
                    <a:gd name="connsiteX19" fmla="*/ 780805 w 805317"/>
                    <a:gd name="connsiteY19" fmla="*/ 697108 h 802037"/>
                    <a:gd name="connsiteX20" fmla="*/ 676274 w 805317"/>
                    <a:gd name="connsiteY20" fmla="*/ 801639 h 802037"/>
                    <a:gd name="connsiteX21" fmla="*/ 298829 w 805317"/>
                    <a:gd name="connsiteY21" fmla="*/ 802037 h 802037"/>
                    <a:gd name="connsiteX22" fmla="*/ 0 w 805317"/>
                    <a:gd name="connsiteY22" fmla="*/ 503208 h 802037"/>
                    <a:gd name="connsiteX23" fmla="*/ 0 w 805317"/>
                    <a:gd name="connsiteY23" fmla="*/ 299923 h 802037"/>
                    <a:gd name="connsiteX24" fmla="*/ 182511 w 805317"/>
                    <a:gd name="connsiteY24" fmla="*/ 24578 h 8020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805317" h="802037">
                      <a:moveTo>
                        <a:pt x="182511" y="24578"/>
                      </a:moveTo>
                      <a:cubicBezTo>
                        <a:pt x="218263" y="9456"/>
                        <a:pt x="257569" y="1094"/>
                        <a:pt x="298829" y="1094"/>
                      </a:cubicBezTo>
                      <a:lnTo>
                        <a:pt x="700786" y="0"/>
                      </a:lnTo>
                      <a:cubicBezTo>
                        <a:pt x="758517" y="0"/>
                        <a:pt x="805317" y="46800"/>
                        <a:pt x="805317" y="104531"/>
                      </a:cubicBezTo>
                      <a:lnTo>
                        <a:pt x="805316" y="104531"/>
                      </a:lnTo>
                      <a:cubicBezTo>
                        <a:pt x="805316" y="147829"/>
                        <a:pt x="778991" y="184979"/>
                        <a:pt x="741473" y="200847"/>
                      </a:cubicBezTo>
                      <a:lnTo>
                        <a:pt x="730490" y="203065"/>
                      </a:lnTo>
                      <a:lnTo>
                        <a:pt x="738828" y="204748"/>
                      </a:lnTo>
                      <a:cubicBezTo>
                        <a:pt x="776346" y="220617"/>
                        <a:pt x="802671" y="257766"/>
                        <a:pt x="802671" y="301065"/>
                      </a:cubicBezTo>
                      <a:lnTo>
                        <a:pt x="802670" y="301064"/>
                      </a:lnTo>
                      <a:cubicBezTo>
                        <a:pt x="802670" y="344363"/>
                        <a:pt x="776345" y="381512"/>
                        <a:pt x="738827" y="397381"/>
                      </a:cubicBezTo>
                      <a:lnTo>
                        <a:pt x="718897" y="401404"/>
                      </a:lnTo>
                      <a:lnTo>
                        <a:pt x="729401" y="403525"/>
                      </a:lnTo>
                      <a:cubicBezTo>
                        <a:pt x="766919" y="419394"/>
                        <a:pt x="793244" y="456543"/>
                        <a:pt x="793244" y="499842"/>
                      </a:cubicBezTo>
                      <a:lnTo>
                        <a:pt x="793243" y="499841"/>
                      </a:lnTo>
                      <a:cubicBezTo>
                        <a:pt x="793243" y="543140"/>
                        <a:pt x="766918" y="580289"/>
                        <a:pt x="729400" y="596158"/>
                      </a:cubicBezTo>
                      <a:lnTo>
                        <a:pt x="711705" y="599730"/>
                      </a:lnTo>
                      <a:lnTo>
                        <a:pt x="716963" y="600792"/>
                      </a:lnTo>
                      <a:cubicBezTo>
                        <a:pt x="754481" y="616660"/>
                        <a:pt x="780806" y="653810"/>
                        <a:pt x="780806" y="697108"/>
                      </a:cubicBezTo>
                      <a:lnTo>
                        <a:pt x="780805" y="697108"/>
                      </a:lnTo>
                      <a:cubicBezTo>
                        <a:pt x="780805" y="754839"/>
                        <a:pt x="734005" y="801639"/>
                        <a:pt x="676274" y="801639"/>
                      </a:cubicBezTo>
                      <a:lnTo>
                        <a:pt x="298829" y="802037"/>
                      </a:lnTo>
                      <a:cubicBezTo>
                        <a:pt x="133790" y="802037"/>
                        <a:pt x="0" y="668247"/>
                        <a:pt x="0" y="503208"/>
                      </a:cubicBezTo>
                      <a:lnTo>
                        <a:pt x="0" y="299923"/>
                      </a:lnTo>
                      <a:cubicBezTo>
                        <a:pt x="0" y="176144"/>
                        <a:pt x="75257" y="69942"/>
                        <a:pt x="182511" y="24578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761" name="グループ化 760">
                <a:extLst>
                  <a:ext uri="{FF2B5EF4-FFF2-40B4-BE49-F238E27FC236}">
                    <a16:creationId xmlns:a16="http://schemas.microsoft.com/office/drawing/2014/main" id="{519E8F0C-2C43-4354-AC80-281B7580621D}"/>
                  </a:ext>
                </a:extLst>
              </p:cNvPr>
              <p:cNvGrpSpPr/>
              <p:nvPr/>
            </p:nvGrpSpPr>
            <p:grpSpPr>
              <a:xfrm>
                <a:off x="4495721" y="3498050"/>
                <a:ext cx="916860" cy="390005"/>
                <a:chOff x="1562021" y="3512395"/>
                <a:chExt cx="916860" cy="390005"/>
              </a:xfrm>
            </p:grpSpPr>
            <p:sp>
              <p:nvSpPr>
                <p:cNvPr id="762" name="台形 28">
                  <a:extLst>
                    <a:ext uri="{FF2B5EF4-FFF2-40B4-BE49-F238E27FC236}">
                      <a16:creationId xmlns:a16="http://schemas.microsoft.com/office/drawing/2014/main" id="{C605A7D2-A3B8-467B-ACB0-7F47CB0634DC}"/>
                    </a:ext>
                  </a:extLst>
                </p:cNvPr>
                <p:cNvSpPr/>
                <p:nvPr/>
              </p:nvSpPr>
              <p:spPr>
                <a:xfrm>
                  <a:off x="1562021" y="3533775"/>
                  <a:ext cx="916860" cy="368625"/>
                </a:xfrm>
                <a:custGeom>
                  <a:avLst/>
                  <a:gdLst>
                    <a:gd name="connsiteX0" fmla="*/ 0 w 916860"/>
                    <a:gd name="connsiteY0" fmla="*/ 365241 h 365241"/>
                    <a:gd name="connsiteX1" fmla="*/ 37748 w 916860"/>
                    <a:gd name="connsiteY1" fmla="*/ 0 h 365241"/>
                    <a:gd name="connsiteX2" fmla="*/ 879112 w 916860"/>
                    <a:gd name="connsiteY2" fmla="*/ 0 h 365241"/>
                    <a:gd name="connsiteX3" fmla="*/ 916860 w 916860"/>
                    <a:gd name="connsiteY3" fmla="*/ 365241 h 365241"/>
                    <a:gd name="connsiteX4" fmla="*/ 0 w 916860"/>
                    <a:gd name="connsiteY4" fmla="*/ 365241 h 365241"/>
                    <a:gd name="connsiteX0" fmla="*/ 0 w 916860"/>
                    <a:gd name="connsiteY0" fmla="*/ 368625 h 368625"/>
                    <a:gd name="connsiteX1" fmla="*/ 37748 w 916860"/>
                    <a:gd name="connsiteY1" fmla="*/ 3384 h 368625"/>
                    <a:gd name="connsiteX2" fmla="*/ 83423 w 916860"/>
                    <a:gd name="connsiteY2" fmla="*/ 0 h 368625"/>
                    <a:gd name="connsiteX3" fmla="*/ 879112 w 916860"/>
                    <a:gd name="connsiteY3" fmla="*/ 3384 h 368625"/>
                    <a:gd name="connsiteX4" fmla="*/ 916860 w 916860"/>
                    <a:gd name="connsiteY4" fmla="*/ 368625 h 368625"/>
                    <a:gd name="connsiteX5" fmla="*/ 0 w 916860"/>
                    <a:gd name="connsiteY5" fmla="*/ 368625 h 368625"/>
                    <a:gd name="connsiteX0" fmla="*/ 0 w 916860"/>
                    <a:gd name="connsiteY0" fmla="*/ 368625 h 368625"/>
                    <a:gd name="connsiteX1" fmla="*/ 37748 w 916860"/>
                    <a:gd name="connsiteY1" fmla="*/ 3384 h 368625"/>
                    <a:gd name="connsiteX2" fmla="*/ 83423 w 916860"/>
                    <a:gd name="connsiteY2" fmla="*/ 0 h 368625"/>
                    <a:gd name="connsiteX3" fmla="*/ 843042 w 916860"/>
                    <a:gd name="connsiteY3" fmla="*/ 2381 h 368625"/>
                    <a:gd name="connsiteX4" fmla="*/ 879112 w 916860"/>
                    <a:gd name="connsiteY4" fmla="*/ 3384 h 368625"/>
                    <a:gd name="connsiteX5" fmla="*/ 916860 w 916860"/>
                    <a:gd name="connsiteY5" fmla="*/ 368625 h 368625"/>
                    <a:gd name="connsiteX6" fmla="*/ 0 w 916860"/>
                    <a:gd name="connsiteY6" fmla="*/ 368625 h 368625"/>
                    <a:gd name="connsiteX0" fmla="*/ 0 w 916860"/>
                    <a:gd name="connsiteY0" fmla="*/ 368625 h 368625"/>
                    <a:gd name="connsiteX1" fmla="*/ 37748 w 916860"/>
                    <a:gd name="connsiteY1" fmla="*/ 3384 h 368625"/>
                    <a:gd name="connsiteX2" fmla="*/ 83423 w 916860"/>
                    <a:gd name="connsiteY2" fmla="*/ 0 h 368625"/>
                    <a:gd name="connsiteX3" fmla="*/ 528717 w 916860"/>
                    <a:gd name="connsiteY3" fmla="*/ 0 h 368625"/>
                    <a:gd name="connsiteX4" fmla="*/ 843042 w 916860"/>
                    <a:gd name="connsiteY4" fmla="*/ 2381 h 368625"/>
                    <a:gd name="connsiteX5" fmla="*/ 879112 w 916860"/>
                    <a:gd name="connsiteY5" fmla="*/ 3384 h 368625"/>
                    <a:gd name="connsiteX6" fmla="*/ 916860 w 916860"/>
                    <a:gd name="connsiteY6" fmla="*/ 368625 h 368625"/>
                    <a:gd name="connsiteX7" fmla="*/ 0 w 916860"/>
                    <a:gd name="connsiteY7" fmla="*/ 368625 h 368625"/>
                    <a:gd name="connsiteX0" fmla="*/ 0 w 916860"/>
                    <a:gd name="connsiteY0" fmla="*/ 513881 h 513881"/>
                    <a:gd name="connsiteX1" fmla="*/ 37748 w 916860"/>
                    <a:gd name="connsiteY1" fmla="*/ 148640 h 513881"/>
                    <a:gd name="connsiteX2" fmla="*/ 83423 w 916860"/>
                    <a:gd name="connsiteY2" fmla="*/ 145256 h 513881"/>
                    <a:gd name="connsiteX3" fmla="*/ 512048 w 916860"/>
                    <a:gd name="connsiteY3" fmla="*/ 0 h 513881"/>
                    <a:gd name="connsiteX4" fmla="*/ 843042 w 916860"/>
                    <a:gd name="connsiteY4" fmla="*/ 147637 h 513881"/>
                    <a:gd name="connsiteX5" fmla="*/ 879112 w 916860"/>
                    <a:gd name="connsiteY5" fmla="*/ 148640 h 513881"/>
                    <a:gd name="connsiteX6" fmla="*/ 916860 w 916860"/>
                    <a:gd name="connsiteY6" fmla="*/ 513881 h 513881"/>
                    <a:gd name="connsiteX7" fmla="*/ 0 w 916860"/>
                    <a:gd name="connsiteY7" fmla="*/ 513881 h 513881"/>
                    <a:gd name="connsiteX0" fmla="*/ 512048 w 916860"/>
                    <a:gd name="connsiteY0" fmla="*/ 0 h 513881"/>
                    <a:gd name="connsiteX1" fmla="*/ 843042 w 916860"/>
                    <a:gd name="connsiteY1" fmla="*/ 147637 h 513881"/>
                    <a:gd name="connsiteX2" fmla="*/ 879112 w 916860"/>
                    <a:gd name="connsiteY2" fmla="*/ 148640 h 513881"/>
                    <a:gd name="connsiteX3" fmla="*/ 916860 w 916860"/>
                    <a:gd name="connsiteY3" fmla="*/ 513881 h 513881"/>
                    <a:gd name="connsiteX4" fmla="*/ 0 w 916860"/>
                    <a:gd name="connsiteY4" fmla="*/ 513881 h 513881"/>
                    <a:gd name="connsiteX5" fmla="*/ 37748 w 916860"/>
                    <a:gd name="connsiteY5" fmla="*/ 148640 h 513881"/>
                    <a:gd name="connsiteX6" fmla="*/ 83423 w 916860"/>
                    <a:gd name="connsiteY6" fmla="*/ 145256 h 513881"/>
                    <a:gd name="connsiteX7" fmla="*/ 603488 w 916860"/>
                    <a:gd name="connsiteY7" fmla="*/ 91440 h 513881"/>
                    <a:gd name="connsiteX0" fmla="*/ 512048 w 916860"/>
                    <a:gd name="connsiteY0" fmla="*/ 0 h 513881"/>
                    <a:gd name="connsiteX1" fmla="*/ 843042 w 916860"/>
                    <a:gd name="connsiteY1" fmla="*/ 147637 h 513881"/>
                    <a:gd name="connsiteX2" fmla="*/ 879112 w 916860"/>
                    <a:gd name="connsiteY2" fmla="*/ 148640 h 513881"/>
                    <a:gd name="connsiteX3" fmla="*/ 916860 w 916860"/>
                    <a:gd name="connsiteY3" fmla="*/ 513881 h 513881"/>
                    <a:gd name="connsiteX4" fmla="*/ 0 w 916860"/>
                    <a:gd name="connsiteY4" fmla="*/ 513881 h 513881"/>
                    <a:gd name="connsiteX5" fmla="*/ 37748 w 916860"/>
                    <a:gd name="connsiteY5" fmla="*/ 148640 h 513881"/>
                    <a:gd name="connsiteX6" fmla="*/ 83423 w 916860"/>
                    <a:gd name="connsiteY6" fmla="*/ 145256 h 513881"/>
                    <a:gd name="connsiteX0" fmla="*/ 843042 w 916860"/>
                    <a:gd name="connsiteY0" fmla="*/ 2381 h 368625"/>
                    <a:gd name="connsiteX1" fmla="*/ 879112 w 916860"/>
                    <a:gd name="connsiteY1" fmla="*/ 3384 h 368625"/>
                    <a:gd name="connsiteX2" fmla="*/ 916860 w 916860"/>
                    <a:gd name="connsiteY2" fmla="*/ 368625 h 368625"/>
                    <a:gd name="connsiteX3" fmla="*/ 0 w 916860"/>
                    <a:gd name="connsiteY3" fmla="*/ 368625 h 368625"/>
                    <a:gd name="connsiteX4" fmla="*/ 37748 w 916860"/>
                    <a:gd name="connsiteY4" fmla="*/ 3384 h 368625"/>
                    <a:gd name="connsiteX5" fmla="*/ 83423 w 916860"/>
                    <a:gd name="connsiteY5" fmla="*/ 0 h 3686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916860" h="368625">
                      <a:moveTo>
                        <a:pt x="843042" y="2381"/>
                      </a:moveTo>
                      <a:lnTo>
                        <a:pt x="879112" y="3384"/>
                      </a:lnTo>
                      <a:lnTo>
                        <a:pt x="916860" y="368625"/>
                      </a:lnTo>
                      <a:lnTo>
                        <a:pt x="0" y="368625"/>
                      </a:lnTo>
                      <a:lnTo>
                        <a:pt x="37748" y="3384"/>
                      </a:lnTo>
                      <a:lnTo>
                        <a:pt x="83423" y="0"/>
                      </a:lnTo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63" name="四角形: 角を丸くする 762">
                  <a:extLst>
                    <a:ext uri="{FF2B5EF4-FFF2-40B4-BE49-F238E27FC236}">
                      <a16:creationId xmlns:a16="http://schemas.microsoft.com/office/drawing/2014/main" id="{EA35DDC7-2C9D-463B-9F53-684E6E26E48E}"/>
                    </a:ext>
                  </a:extLst>
                </p:cNvPr>
                <p:cNvSpPr/>
                <p:nvPr/>
              </p:nvSpPr>
              <p:spPr>
                <a:xfrm>
                  <a:off x="1582871" y="3512395"/>
                  <a:ext cx="71009" cy="45719"/>
                </a:xfrm>
                <a:prstGeom prst="roundRect">
                  <a:avLst/>
                </a:prstGeom>
                <a:solidFill>
                  <a:srgbClr val="FF000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64" name="四角形: 角を丸くする 763">
                  <a:extLst>
                    <a:ext uri="{FF2B5EF4-FFF2-40B4-BE49-F238E27FC236}">
                      <a16:creationId xmlns:a16="http://schemas.microsoft.com/office/drawing/2014/main" id="{6C071890-0635-4FD7-8C52-C958FFE782E3}"/>
                    </a:ext>
                  </a:extLst>
                </p:cNvPr>
                <p:cNvSpPr/>
                <p:nvPr/>
              </p:nvSpPr>
              <p:spPr>
                <a:xfrm>
                  <a:off x="2386952" y="3512395"/>
                  <a:ext cx="71009" cy="45719"/>
                </a:xfrm>
                <a:prstGeom prst="roundRect">
                  <a:avLst/>
                </a:prstGeom>
                <a:solidFill>
                  <a:srgbClr val="FF000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1425" name="グループ化 1424">
              <a:extLst>
                <a:ext uri="{FF2B5EF4-FFF2-40B4-BE49-F238E27FC236}">
                  <a16:creationId xmlns:a16="http://schemas.microsoft.com/office/drawing/2014/main" id="{D993FCF2-CD0C-4C0C-8667-751C701A250D}"/>
                </a:ext>
              </a:extLst>
            </p:cNvPr>
            <p:cNvGrpSpPr/>
            <p:nvPr/>
          </p:nvGrpSpPr>
          <p:grpSpPr>
            <a:xfrm>
              <a:off x="3625956" y="1158274"/>
              <a:ext cx="2691442" cy="2395460"/>
              <a:chOff x="662948" y="1120264"/>
              <a:chExt cx="2691442" cy="2395460"/>
            </a:xfrm>
          </p:grpSpPr>
          <p:grpSp>
            <p:nvGrpSpPr>
              <p:cNvPr id="1426" name="グループ化 1425">
                <a:extLst>
                  <a:ext uri="{FF2B5EF4-FFF2-40B4-BE49-F238E27FC236}">
                    <a16:creationId xmlns:a16="http://schemas.microsoft.com/office/drawing/2014/main" id="{689ECE15-D426-4DB5-AD2F-985BF38AD3C4}"/>
                  </a:ext>
                </a:extLst>
              </p:cNvPr>
              <p:cNvGrpSpPr/>
              <p:nvPr/>
            </p:nvGrpSpPr>
            <p:grpSpPr>
              <a:xfrm>
                <a:off x="1597066" y="2132930"/>
                <a:ext cx="855875" cy="553943"/>
                <a:chOff x="-1717546" y="2163410"/>
                <a:chExt cx="855875" cy="553943"/>
              </a:xfrm>
            </p:grpSpPr>
            <p:grpSp>
              <p:nvGrpSpPr>
                <p:cNvPr id="1460" name="グループ化 1459">
                  <a:extLst>
                    <a:ext uri="{FF2B5EF4-FFF2-40B4-BE49-F238E27FC236}">
                      <a16:creationId xmlns:a16="http://schemas.microsoft.com/office/drawing/2014/main" id="{C788A533-1A49-4E1C-9D44-4A850AC7DD68}"/>
                    </a:ext>
                  </a:extLst>
                </p:cNvPr>
                <p:cNvGrpSpPr/>
                <p:nvPr/>
              </p:nvGrpSpPr>
              <p:grpSpPr>
                <a:xfrm>
                  <a:off x="-1543109" y="2617703"/>
                  <a:ext cx="520733" cy="88772"/>
                  <a:chOff x="4691062" y="5207797"/>
                  <a:chExt cx="1028702" cy="227804"/>
                </a:xfrm>
              </p:grpSpPr>
              <p:sp>
                <p:nvSpPr>
                  <p:cNvPr id="1485" name="四角形: 上の 2 つの角を丸める 1484">
                    <a:extLst>
                      <a:ext uri="{FF2B5EF4-FFF2-40B4-BE49-F238E27FC236}">
                        <a16:creationId xmlns:a16="http://schemas.microsoft.com/office/drawing/2014/main" id="{03B7A8DB-C08D-4720-B74F-8C187AAA87CC}"/>
                      </a:ext>
                    </a:extLst>
                  </p:cNvPr>
                  <p:cNvSpPr/>
                  <p:nvPr/>
                </p:nvSpPr>
                <p:spPr>
                  <a:xfrm flipV="1">
                    <a:off x="4714875" y="5207797"/>
                    <a:ext cx="981075" cy="56354"/>
                  </a:xfrm>
                  <a:prstGeom prst="round2SameRect">
                    <a:avLst>
                      <a:gd name="adj1" fmla="val 0"/>
                      <a:gd name="adj2" fmla="val 50000"/>
                    </a:avLst>
                  </a:prstGeom>
                  <a:solidFill>
                    <a:schemeClr val="accent1">
                      <a:lumMod val="20000"/>
                      <a:lumOff val="80000"/>
                    </a:schemeClr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486" name="四角形: 上の 2 つの角を丸める 1485">
                    <a:extLst>
                      <a:ext uri="{FF2B5EF4-FFF2-40B4-BE49-F238E27FC236}">
                        <a16:creationId xmlns:a16="http://schemas.microsoft.com/office/drawing/2014/main" id="{BB4CBDDD-F64A-42E7-8511-635A7561B003}"/>
                      </a:ext>
                    </a:extLst>
                  </p:cNvPr>
                  <p:cNvSpPr/>
                  <p:nvPr/>
                </p:nvSpPr>
                <p:spPr>
                  <a:xfrm>
                    <a:off x="4714875" y="5264151"/>
                    <a:ext cx="981075" cy="171450"/>
                  </a:xfrm>
                  <a:prstGeom prst="round2SameRect">
                    <a:avLst>
                      <a:gd name="adj1" fmla="val 0"/>
                      <a:gd name="adj2" fmla="val 34722"/>
                    </a:avLst>
                  </a:prstGeom>
                  <a:solidFill>
                    <a:srgbClr val="C00000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487" name="四角形: 上の 2 つの角を丸める 1486">
                    <a:extLst>
                      <a:ext uri="{FF2B5EF4-FFF2-40B4-BE49-F238E27FC236}">
                        <a16:creationId xmlns:a16="http://schemas.microsoft.com/office/drawing/2014/main" id="{5CBF7F58-A75B-4B1B-A28B-83D77079BCC4}"/>
                      </a:ext>
                    </a:extLst>
                  </p:cNvPr>
                  <p:cNvSpPr/>
                  <p:nvPr/>
                </p:nvSpPr>
                <p:spPr>
                  <a:xfrm>
                    <a:off x="4691062" y="5264151"/>
                    <a:ext cx="1028702" cy="49210"/>
                  </a:xfrm>
                  <a:prstGeom prst="round2SameRect">
                    <a:avLst>
                      <a:gd name="adj1" fmla="val 50000"/>
                      <a:gd name="adj2" fmla="val 50000"/>
                    </a:avLst>
                  </a:prstGeom>
                  <a:solidFill>
                    <a:srgbClr val="C00000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461" name="グループ化 1460">
                  <a:extLst>
                    <a:ext uri="{FF2B5EF4-FFF2-40B4-BE49-F238E27FC236}">
                      <a16:creationId xmlns:a16="http://schemas.microsoft.com/office/drawing/2014/main" id="{115F786A-E6F2-4BA8-AB7A-4A6BF19FB48D}"/>
                    </a:ext>
                  </a:extLst>
                </p:cNvPr>
                <p:cNvGrpSpPr/>
                <p:nvPr/>
              </p:nvGrpSpPr>
              <p:grpSpPr>
                <a:xfrm>
                  <a:off x="-1543109" y="2528344"/>
                  <a:ext cx="520733" cy="88772"/>
                  <a:chOff x="4691062" y="5207797"/>
                  <a:chExt cx="1028702" cy="227804"/>
                </a:xfrm>
              </p:grpSpPr>
              <p:sp>
                <p:nvSpPr>
                  <p:cNvPr id="1482" name="四角形: 上の 2 つの角を丸める 1481">
                    <a:extLst>
                      <a:ext uri="{FF2B5EF4-FFF2-40B4-BE49-F238E27FC236}">
                        <a16:creationId xmlns:a16="http://schemas.microsoft.com/office/drawing/2014/main" id="{E45D5C74-C41D-49CF-9793-F849CB28A9A5}"/>
                      </a:ext>
                    </a:extLst>
                  </p:cNvPr>
                  <p:cNvSpPr/>
                  <p:nvPr/>
                </p:nvSpPr>
                <p:spPr>
                  <a:xfrm flipV="1">
                    <a:off x="4714875" y="5207797"/>
                    <a:ext cx="981075" cy="56354"/>
                  </a:xfrm>
                  <a:prstGeom prst="round2SameRect">
                    <a:avLst>
                      <a:gd name="adj1" fmla="val 0"/>
                      <a:gd name="adj2" fmla="val 50000"/>
                    </a:avLst>
                  </a:prstGeom>
                  <a:solidFill>
                    <a:schemeClr val="accent1">
                      <a:lumMod val="20000"/>
                      <a:lumOff val="80000"/>
                    </a:schemeClr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483" name="四角形: 上の 2 つの角を丸める 1482">
                    <a:extLst>
                      <a:ext uri="{FF2B5EF4-FFF2-40B4-BE49-F238E27FC236}">
                        <a16:creationId xmlns:a16="http://schemas.microsoft.com/office/drawing/2014/main" id="{E7BB2A71-DFBA-4E7A-A557-CF1501FC756E}"/>
                      </a:ext>
                    </a:extLst>
                  </p:cNvPr>
                  <p:cNvSpPr/>
                  <p:nvPr/>
                </p:nvSpPr>
                <p:spPr>
                  <a:xfrm>
                    <a:off x="4714875" y="5264151"/>
                    <a:ext cx="981075" cy="171450"/>
                  </a:xfrm>
                  <a:prstGeom prst="round2SameRect">
                    <a:avLst>
                      <a:gd name="adj1" fmla="val 0"/>
                      <a:gd name="adj2" fmla="val 34722"/>
                    </a:avLst>
                  </a:prstGeom>
                  <a:solidFill>
                    <a:srgbClr val="C00000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484" name="四角形: 上の 2 つの角を丸める 1483">
                    <a:extLst>
                      <a:ext uri="{FF2B5EF4-FFF2-40B4-BE49-F238E27FC236}">
                        <a16:creationId xmlns:a16="http://schemas.microsoft.com/office/drawing/2014/main" id="{1E320609-5F7E-48E1-9F2C-50236DDC42CF}"/>
                      </a:ext>
                    </a:extLst>
                  </p:cNvPr>
                  <p:cNvSpPr/>
                  <p:nvPr/>
                </p:nvSpPr>
                <p:spPr>
                  <a:xfrm>
                    <a:off x="4691062" y="5264151"/>
                    <a:ext cx="1028702" cy="49210"/>
                  </a:xfrm>
                  <a:prstGeom prst="round2SameRect">
                    <a:avLst>
                      <a:gd name="adj1" fmla="val 50000"/>
                      <a:gd name="adj2" fmla="val 50000"/>
                    </a:avLst>
                  </a:prstGeom>
                  <a:solidFill>
                    <a:srgbClr val="C00000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462" name="グループ化 1461">
                  <a:extLst>
                    <a:ext uri="{FF2B5EF4-FFF2-40B4-BE49-F238E27FC236}">
                      <a16:creationId xmlns:a16="http://schemas.microsoft.com/office/drawing/2014/main" id="{7A2B45F4-3888-44AE-BBD7-8BCFE1808D1E}"/>
                    </a:ext>
                  </a:extLst>
                </p:cNvPr>
                <p:cNvGrpSpPr/>
                <p:nvPr/>
              </p:nvGrpSpPr>
              <p:grpSpPr>
                <a:xfrm>
                  <a:off x="-1412569" y="2275499"/>
                  <a:ext cx="135797" cy="247688"/>
                  <a:chOff x="3161486" y="3471945"/>
                  <a:chExt cx="513532" cy="826769"/>
                </a:xfrm>
              </p:grpSpPr>
              <p:sp>
                <p:nvSpPr>
                  <p:cNvPr id="1478" name="四角形: 角を丸くする 1477">
                    <a:extLst>
                      <a:ext uri="{FF2B5EF4-FFF2-40B4-BE49-F238E27FC236}">
                        <a16:creationId xmlns:a16="http://schemas.microsoft.com/office/drawing/2014/main" id="{1DB7461A-749D-4F6A-A1CA-94A60B565236}"/>
                      </a:ext>
                    </a:extLst>
                  </p:cNvPr>
                  <p:cNvSpPr/>
                  <p:nvPr/>
                </p:nvSpPr>
                <p:spPr>
                  <a:xfrm>
                    <a:off x="3161486" y="3495758"/>
                    <a:ext cx="513532" cy="780571"/>
                  </a:xfrm>
                  <a:prstGeom prst="roundRect">
                    <a:avLst/>
                  </a:prstGeom>
                  <a:solidFill>
                    <a:schemeClr val="accent4">
                      <a:lumMod val="75000"/>
                    </a:schemeClr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479" name="四角形: 角を丸くする 1478">
                    <a:extLst>
                      <a:ext uri="{FF2B5EF4-FFF2-40B4-BE49-F238E27FC236}">
                        <a16:creationId xmlns:a16="http://schemas.microsoft.com/office/drawing/2014/main" id="{A32E572B-3C87-432E-8BE4-AD0FFD6038C6}"/>
                      </a:ext>
                    </a:extLst>
                  </p:cNvPr>
                  <p:cNvSpPr/>
                  <p:nvPr/>
                </p:nvSpPr>
                <p:spPr>
                  <a:xfrm>
                    <a:off x="3325193" y="3495758"/>
                    <a:ext cx="196076" cy="780571"/>
                  </a:xfrm>
                  <a:prstGeom prst="roundRect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480" name="四角形: 角を丸くする 1479">
                    <a:extLst>
                      <a:ext uri="{FF2B5EF4-FFF2-40B4-BE49-F238E27FC236}">
                        <a16:creationId xmlns:a16="http://schemas.microsoft.com/office/drawing/2014/main" id="{4A7EE8DE-BF37-4ECB-9060-CC1F0C9FE445}"/>
                      </a:ext>
                    </a:extLst>
                  </p:cNvPr>
                  <p:cNvSpPr/>
                  <p:nvPr/>
                </p:nvSpPr>
                <p:spPr>
                  <a:xfrm>
                    <a:off x="3161486" y="3471945"/>
                    <a:ext cx="513532" cy="45719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>
                      <a:lumMod val="85000"/>
                    </a:schemeClr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481" name="四角形: 角を丸くする 1480">
                    <a:extLst>
                      <a:ext uri="{FF2B5EF4-FFF2-40B4-BE49-F238E27FC236}">
                        <a16:creationId xmlns:a16="http://schemas.microsoft.com/office/drawing/2014/main" id="{494C96DB-73E5-411B-9F85-7194C2511A78}"/>
                      </a:ext>
                    </a:extLst>
                  </p:cNvPr>
                  <p:cNvSpPr/>
                  <p:nvPr/>
                </p:nvSpPr>
                <p:spPr>
                  <a:xfrm>
                    <a:off x="3161486" y="4252995"/>
                    <a:ext cx="513532" cy="45719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>
                      <a:lumMod val="85000"/>
                    </a:schemeClr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463" name="グループ化 1462">
                  <a:extLst>
                    <a:ext uri="{FF2B5EF4-FFF2-40B4-BE49-F238E27FC236}">
                      <a16:creationId xmlns:a16="http://schemas.microsoft.com/office/drawing/2014/main" id="{92D882E8-0CB4-4133-9BA2-895DE91BEC8B}"/>
                    </a:ext>
                  </a:extLst>
                </p:cNvPr>
                <p:cNvGrpSpPr/>
                <p:nvPr/>
              </p:nvGrpSpPr>
              <p:grpSpPr>
                <a:xfrm>
                  <a:off x="-1267810" y="2275499"/>
                  <a:ext cx="135797" cy="247688"/>
                  <a:chOff x="3161486" y="3471945"/>
                  <a:chExt cx="513532" cy="826769"/>
                </a:xfrm>
              </p:grpSpPr>
              <p:sp>
                <p:nvSpPr>
                  <p:cNvPr id="1474" name="四角形: 角を丸くする 1473">
                    <a:extLst>
                      <a:ext uri="{FF2B5EF4-FFF2-40B4-BE49-F238E27FC236}">
                        <a16:creationId xmlns:a16="http://schemas.microsoft.com/office/drawing/2014/main" id="{985DA1E3-BD4D-423F-951C-98B50DBFA986}"/>
                      </a:ext>
                    </a:extLst>
                  </p:cNvPr>
                  <p:cNvSpPr/>
                  <p:nvPr/>
                </p:nvSpPr>
                <p:spPr>
                  <a:xfrm>
                    <a:off x="3161486" y="3495758"/>
                    <a:ext cx="513532" cy="780571"/>
                  </a:xfrm>
                  <a:prstGeom prst="roundRect">
                    <a:avLst/>
                  </a:prstGeom>
                  <a:solidFill>
                    <a:schemeClr val="accent4">
                      <a:lumMod val="75000"/>
                    </a:schemeClr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475" name="四角形: 角を丸くする 1474">
                    <a:extLst>
                      <a:ext uri="{FF2B5EF4-FFF2-40B4-BE49-F238E27FC236}">
                        <a16:creationId xmlns:a16="http://schemas.microsoft.com/office/drawing/2014/main" id="{FA43A5C8-7845-4F20-98CC-ED56F6EE20CD}"/>
                      </a:ext>
                    </a:extLst>
                  </p:cNvPr>
                  <p:cNvSpPr/>
                  <p:nvPr/>
                </p:nvSpPr>
                <p:spPr>
                  <a:xfrm>
                    <a:off x="3325193" y="3495758"/>
                    <a:ext cx="196076" cy="780571"/>
                  </a:xfrm>
                  <a:prstGeom prst="roundRect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476" name="四角形: 角を丸くする 1475">
                    <a:extLst>
                      <a:ext uri="{FF2B5EF4-FFF2-40B4-BE49-F238E27FC236}">
                        <a16:creationId xmlns:a16="http://schemas.microsoft.com/office/drawing/2014/main" id="{2E59A018-2214-4F33-A1F3-C25C5200F882}"/>
                      </a:ext>
                    </a:extLst>
                  </p:cNvPr>
                  <p:cNvSpPr/>
                  <p:nvPr/>
                </p:nvSpPr>
                <p:spPr>
                  <a:xfrm>
                    <a:off x="3161486" y="3471945"/>
                    <a:ext cx="513532" cy="45719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>
                      <a:lumMod val="85000"/>
                    </a:schemeClr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477" name="四角形: 角を丸くする 1476">
                    <a:extLst>
                      <a:ext uri="{FF2B5EF4-FFF2-40B4-BE49-F238E27FC236}">
                        <a16:creationId xmlns:a16="http://schemas.microsoft.com/office/drawing/2014/main" id="{CA25C6D8-E27C-49F2-B17C-6F6E650ED371}"/>
                      </a:ext>
                    </a:extLst>
                  </p:cNvPr>
                  <p:cNvSpPr/>
                  <p:nvPr/>
                </p:nvSpPr>
                <p:spPr>
                  <a:xfrm>
                    <a:off x="3161486" y="4252995"/>
                    <a:ext cx="513532" cy="45719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>
                      <a:lumMod val="85000"/>
                    </a:schemeClr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464" name="グループ化 1463">
                  <a:extLst>
                    <a:ext uri="{FF2B5EF4-FFF2-40B4-BE49-F238E27FC236}">
                      <a16:creationId xmlns:a16="http://schemas.microsoft.com/office/drawing/2014/main" id="{5B0C334F-B123-487C-A88A-7A2FF43D2A66}"/>
                    </a:ext>
                  </a:extLst>
                </p:cNvPr>
                <p:cNvGrpSpPr/>
                <p:nvPr/>
              </p:nvGrpSpPr>
              <p:grpSpPr>
                <a:xfrm>
                  <a:off x="-1717546" y="2163410"/>
                  <a:ext cx="855875" cy="553943"/>
                  <a:chOff x="4077492" y="1852160"/>
                  <a:chExt cx="2196309" cy="1421505"/>
                </a:xfrm>
                <a:solidFill>
                  <a:srgbClr val="FFC000"/>
                </a:solidFill>
              </p:grpSpPr>
              <p:sp>
                <p:nvSpPr>
                  <p:cNvPr id="1465" name="フリーフォーム: 図形 1464">
                    <a:extLst>
                      <a:ext uri="{FF2B5EF4-FFF2-40B4-BE49-F238E27FC236}">
                        <a16:creationId xmlns:a16="http://schemas.microsoft.com/office/drawing/2014/main" id="{CD9DE358-4B25-4CE0-85A1-3F7D388ED4F5}"/>
                      </a:ext>
                    </a:extLst>
                  </p:cNvPr>
                  <p:cNvSpPr/>
                  <p:nvPr/>
                </p:nvSpPr>
                <p:spPr>
                  <a:xfrm>
                    <a:off x="4146549" y="1981678"/>
                    <a:ext cx="2063750" cy="1291987"/>
                  </a:xfrm>
                  <a:custGeom>
                    <a:avLst/>
                    <a:gdLst>
                      <a:gd name="connsiteX0" fmla="*/ 1829196 w 2063750"/>
                      <a:gd name="connsiteY0" fmla="*/ 890189 h 1291987"/>
                      <a:gd name="connsiteX1" fmla="*/ 1802927 w 2063750"/>
                      <a:gd name="connsiteY1" fmla="*/ 1235390 h 1291987"/>
                      <a:gd name="connsiteX2" fmla="*/ 1847876 w 2063750"/>
                      <a:gd name="connsiteY2" fmla="*/ 1235390 h 1291987"/>
                      <a:gd name="connsiteX3" fmla="*/ 1897551 w 2063750"/>
                      <a:gd name="connsiteY3" fmla="*/ 890189 h 1291987"/>
                      <a:gd name="connsiteX4" fmla="*/ 1697268 w 2063750"/>
                      <a:gd name="connsiteY4" fmla="*/ 890189 h 1291987"/>
                      <a:gd name="connsiteX5" fmla="*/ 1669207 w 2063750"/>
                      <a:gd name="connsiteY5" fmla="*/ 1235390 h 1291987"/>
                      <a:gd name="connsiteX6" fmla="*/ 1757595 w 2063750"/>
                      <a:gd name="connsiteY6" fmla="*/ 1235390 h 1291987"/>
                      <a:gd name="connsiteX7" fmla="*/ 1783864 w 2063750"/>
                      <a:gd name="connsiteY7" fmla="*/ 890189 h 1291987"/>
                      <a:gd name="connsiteX8" fmla="*/ 1565273 w 2063750"/>
                      <a:gd name="connsiteY8" fmla="*/ 890189 h 1291987"/>
                      <a:gd name="connsiteX9" fmla="*/ 1544518 w 2063750"/>
                      <a:gd name="connsiteY9" fmla="*/ 1235390 h 1291987"/>
                      <a:gd name="connsiteX10" fmla="*/ 1627779 w 2063750"/>
                      <a:gd name="connsiteY10" fmla="*/ 1235390 h 1291987"/>
                      <a:gd name="connsiteX11" fmla="*/ 1652325 w 2063750"/>
                      <a:gd name="connsiteY11" fmla="*/ 890189 h 1291987"/>
                      <a:gd name="connsiteX12" fmla="*/ 1437174 w 2063750"/>
                      <a:gd name="connsiteY12" fmla="*/ 890189 h 1291987"/>
                      <a:gd name="connsiteX13" fmla="*/ 1419659 w 2063750"/>
                      <a:gd name="connsiteY13" fmla="*/ 1235390 h 1291987"/>
                      <a:gd name="connsiteX14" fmla="*/ 1506316 w 2063750"/>
                      <a:gd name="connsiteY14" fmla="*/ 1235390 h 1291987"/>
                      <a:gd name="connsiteX15" fmla="*/ 1523830 w 2063750"/>
                      <a:gd name="connsiteY15" fmla="*/ 890189 h 1291987"/>
                      <a:gd name="connsiteX16" fmla="*/ 1309226 w 2063750"/>
                      <a:gd name="connsiteY16" fmla="*/ 890189 h 1291987"/>
                      <a:gd name="connsiteX17" fmla="*/ 1299796 w 2063750"/>
                      <a:gd name="connsiteY17" fmla="*/ 1235390 h 1291987"/>
                      <a:gd name="connsiteX18" fmla="*/ 1381101 w 2063750"/>
                      <a:gd name="connsiteY18" fmla="*/ 1235390 h 1291987"/>
                      <a:gd name="connsiteX19" fmla="*/ 1395345 w 2063750"/>
                      <a:gd name="connsiteY19" fmla="*/ 890189 h 1291987"/>
                      <a:gd name="connsiteX20" fmla="*/ 1182655 w 2063750"/>
                      <a:gd name="connsiteY20" fmla="*/ 890189 h 1291987"/>
                      <a:gd name="connsiteX21" fmla="*/ 1177576 w 2063750"/>
                      <a:gd name="connsiteY21" fmla="*/ 1235390 h 1291987"/>
                      <a:gd name="connsiteX22" fmla="*/ 1264588 w 2063750"/>
                      <a:gd name="connsiteY22" fmla="*/ 1235390 h 1291987"/>
                      <a:gd name="connsiteX23" fmla="*/ 1271031 w 2063750"/>
                      <a:gd name="connsiteY23" fmla="*/ 890189 h 1291987"/>
                      <a:gd name="connsiteX24" fmla="*/ 1056396 w 2063750"/>
                      <a:gd name="connsiteY24" fmla="*/ 890189 h 1291987"/>
                      <a:gd name="connsiteX25" fmla="*/ 1056396 w 2063750"/>
                      <a:gd name="connsiteY25" fmla="*/ 1235390 h 1291987"/>
                      <a:gd name="connsiteX26" fmla="*/ 1140601 w 2063750"/>
                      <a:gd name="connsiteY26" fmla="*/ 1235390 h 1291987"/>
                      <a:gd name="connsiteX27" fmla="*/ 1142543 w 2063750"/>
                      <a:gd name="connsiteY27" fmla="*/ 890189 h 1291987"/>
                      <a:gd name="connsiteX28" fmla="*/ 922626 w 2063750"/>
                      <a:gd name="connsiteY28" fmla="*/ 890189 h 1291987"/>
                      <a:gd name="connsiteX29" fmla="*/ 924568 w 2063750"/>
                      <a:gd name="connsiteY29" fmla="*/ 1235390 h 1291987"/>
                      <a:gd name="connsiteX30" fmla="*/ 1010677 w 2063750"/>
                      <a:gd name="connsiteY30" fmla="*/ 1235390 h 1291987"/>
                      <a:gd name="connsiteX31" fmla="*/ 1010677 w 2063750"/>
                      <a:gd name="connsiteY31" fmla="*/ 890189 h 1291987"/>
                      <a:gd name="connsiteX32" fmla="*/ 796906 w 2063750"/>
                      <a:gd name="connsiteY32" fmla="*/ 890189 h 1291987"/>
                      <a:gd name="connsiteX33" fmla="*/ 803349 w 2063750"/>
                      <a:gd name="connsiteY33" fmla="*/ 1235390 h 1291987"/>
                      <a:gd name="connsiteX34" fmla="*/ 887593 w 2063750"/>
                      <a:gd name="connsiteY34" fmla="*/ 1235390 h 1291987"/>
                      <a:gd name="connsiteX35" fmla="*/ 882514 w 2063750"/>
                      <a:gd name="connsiteY35" fmla="*/ 890189 h 1291987"/>
                      <a:gd name="connsiteX36" fmla="*/ 672677 w 2063750"/>
                      <a:gd name="connsiteY36" fmla="*/ 890189 h 1291987"/>
                      <a:gd name="connsiteX37" fmla="*/ 686921 w 2063750"/>
                      <a:gd name="connsiteY37" fmla="*/ 1235390 h 1291987"/>
                      <a:gd name="connsiteX38" fmla="*/ 768141 w 2063750"/>
                      <a:gd name="connsiteY38" fmla="*/ 1235390 h 1291987"/>
                      <a:gd name="connsiteX39" fmla="*/ 758711 w 2063750"/>
                      <a:gd name="connsiteY39" fmla="*/ 890189 h 1291987"/>
                      <a:gd name="connsiteX40" fmla="*/ 549135 w 2063750"/>
                      <a:gd name="connsiteY40" fmla="*/ 890189 h 1291987"/>
                      <a:gd name="connsiteX41" fmla="*/ 566649 w 2063750"/>
                      <a:gd name="connsiteY41" fmla="*/ 1235390 h 1291987"/>
                      <a:gd name="connsiteX42" fmla="*/ 648363 w 2063750"/>
                      <a:gd name="connsiteY42" fmla="*/ 1235390 h 1291987"/>
                      <a:gd name="connsiteX43" fmla="*/ 630848 w 2063750"/>
                      <a:gd name="connsiteY43" fmla="*/ 890189 h 1291987"/>
                      <a:gd name="connsiteX44" fmla="*/ 420950 w 2063750"/>
                      <a:gd name="connsiteY44" fmla="*/ 890189 h 1291987"/>
                      <a:gd name="connsiteX45" fmla="*/ 445495 w 2063750"/>
                      <a:gd name="connsiteY45" fmla="*/ 1235390 h 1291987"/>
                      <a:gd name="connsiteX46" fmla="*/ 528447 w 2063750"/>
                      <a:gd name="connsiteY46" fmla="*/ 1235390 h 1291987"/>
                      <a:gd name="connsiteX47" fmla="*/ 507692 w 2063750"/>
                      <a:gd name="connsiteY47" fmla="*/ 890189 h 1291987"/>
                      <a:gd name="connsiteX48" fmla="*/ 279884 w 2063750"/>
                      <a:gd name="connsiteY48" fmla="*/ 890189 h 1291987"/>
                      <a:gd name="connsiteX49" fmla="*/ 306153 w 2063750"/>
                      <a:gd name="connsiteY49" fmla="*/ 1235390 h 1291987"/>
                      <a:gd name="connsiteX50" fmla="*/ 404067 w 2063750"/>
                      <a:gd name="connsiteY50" fmla="*/ 1235390 h 1291987"/>
                      <a:gd name="connsiteX51" fmla="*/ 376006 w 2063750"/>
                      <a:gd name="connsiteY51" fmla="*/ 890189 h 1291987"/>
                      <a:gd name="connsiteX52" fmla="*/ 166198 w 2063750"/>
                      <a:gd name="connsiteY52" fmla="*/ 890189 h 1291987"/>
                      <a:gd name="connsiteX53" fmla="*/ 215872 w 2063750"/>
                      <a:gd name="connsiteY53" fmla="*/ 1235390 h 1291987"/>
                      <a:gd name="connsiteX54" fmla="*/ 260820 w 2063750"/>
                      <a:gd name="connsiteY54" fmla="*/ 1235390 h 1291987"/>
                      <a:gd name="connsiteX55" fmla="*/ 234552 w 2063750"/>
                      <a:gd name="connsiteY55" fmla="*/ 890189 h 1291987"/>
                      <a:gd name="connsiteX56" fmla="*/ 1861752 w 2063750"/>
                      <a:gd name="connsiteY56" fmla="*/ 462358 h 1291987"/>
                      <a:gd name="connsiteX57" fmla="*/ 1834094 w 2063750"/>
                      <a:gd name="connsiteY57" fmla="*/ 825816 h 1291987"/>
                      <a:gd name="connsiteX58" fmla="*/ 1906814 w 2063750"/>
                      <a:gd name="connsiteY58" fmla="*/ 825816 h 1291987"/>
                      <a:gd name="connsiteX59" fmla="*/ 1959116 w 2063750"/>
                      <a:gd name="connsiteY59" fmla="*/ 462358 h 1291987"/>
                      <a:gd name="connsiteX60" fmla="*/ 1732045 w 2063750"/>
                      <a:gd name="connsiteY60" fmla="*/ 462358 h 1291987"/>
                      <a:gd name="connsiteX61" fmla="*/ 1702500 w 2063750"/>
                      <a:gd name="connsiteY61" fmla="*/ 825816 h 1291987"/>
                      <a:gd name="connsiteX62" fmla="*/ 1788762 w 2063750"/>
                      <a:gd name="connsiteY62" fmla="*/ 825816 h 1291987"/>
                      <a:gd name="connsiteX63" fmla="*/ 1816420 w 2063750"/>
                      <a:gd name="connsiteY63" fmla="*/ 462358 h 1291987"/>
                      <a:gd name="connsiteX64" fmla="*/ 1590996 w 2063750"/>
                      <a:gd name="connsiteY64" fmla="*/ 462358 h 1291987"/>
                      <a:gd name="connsiteX65" fmla="*/ 1569143 w 2063750"/>
                      <a:gd name="connsiteY65" fmla="*/ 825816 h 1291987"/>
                      <a:gd name="connsiteX66" fmla="*/ 1656902 w 2063750"/>
                      <a:gd name="connsiteY66" fmla="*/ 825816 h 1291987"/>
                      <a:gd name="connsiteX67" fmla="*/ 1682746 w 2063750"/>
                      <a:gd name="connsiteY67" fmla="*/ 462358 h 1291987"/>
                      <a:gd name="connsiteX68" fmla="*/ 1458881 w 2063750"/>
                      <a:gd name="connsiteY68" fmla="*/ 462358 h 1291987"/>
                      <a:gd name="connsiteX69" fmla="*/ 1440440 w 2063750"/>
                      <a:gd name="connsiteY69" fmla="*/ 825816 h 1291987"/>
                      <a:gd name="connsiteX70" fmla="*/ 1527096 w 2063750"/>
                      <a:gd name="connsiteY70" fmla="*/ 825816 h 1291987"/>
                      <a:gd name="connsiteX71" fmla="*/ 1545536 w 2063750"/>
                      <a:gd name="connsiteY71" fmla="*/ 462358 h 1291987"/>
                      <a:gd name="connsiteX72" fmla="*/ 1320913 w 2063750"/>
                      <a:gd name="connsiteY72" fmla="*/ 462358 h 1291987"/>
                      <a:gd name="connsiteX73" fmla="*/ 1310984 w 2063750"/>
                      <a:gd name="connsiteY73" fmla="*/ 825816 h 1291987"/>
                      <a:gd name="connsiteX74" fmla="*/ 1398001 w 2063750"/>
                      <a:gd name="connsiteY74" fmla="*/ 825816 h 1291987"/>
                      <a:gd name="connsiteX75" fmla="*/ 1412998 w 2063750"/>
                      <a:gd name="connsiteY75" fmla="*/ 462358 h 1291987"/>
                      <a:gd name="connsiteX76" fmla="*/ 1188950 w 2063750"/>
                      <a:gd name="connsiteY76" fmla="*/ 462358 h 1291987"/>
                      <a:gd name="connsiteX77" fmla="*/ 1183602 w 2063750"/>
                      <a:gd name="connsiteY77" fmla="*/ 825816 h 1291987"/>
                      <a:gd name="connsiteX78" fmla="*/ 1272233 w 2063750"/>
                      <a:gd name="connsiteY78" fmla="*/ 825816 h 1291987"/>
                      <a:gd name="connsiteX79" fmla="*/ 1279016 w 2063750"/>
                      <a:gd name="connsiteY79" fmla="*/ 462358 h 1291987"/>
                      <a:gd name="connsiteX80" fmla="*/ 1056396 w 2063750"/>
                      <a:gd name="connsiteY80" fmla="*/ 462358 h 1291987"/>
                      <a:gd name="connsiteX81" fmla="*/ 1056396 w 2063750"/>
                      <a:gd name="connsiteY81" fmla="*/ 825816 h 1291987"/>
                      <a:gd name="connsiteX82" fmla="*/ 1142905 w 2063750"/>
                      <a:gd name="connsiteY82" fmla="*/ 825816 h 1291987"/>
                      <a:gd name="connsiteX83" fmla="*/ 1144950 w 2063750"/>
                      <a:gd name="connsiteY83" fmla="*/ 462358 h 1291987"/>
                      <a:gd name="connsiteX84" fmla="*/ 920219 w 2063750"/>
                      <a:gd name="connsiteY84" fmla="*/ 462358 h 1291987"/>
                      <a:gd name="connsiteX85" fmla="*/ 922264 w 2063750"/>
                      <a:gd name="connsiteY85" fmla="*/ 825816 h 1291987"/>
                      <a:gd name="connsiteX86" fmla="*/ 1010677 w 2063750"/>
                      <a:gd name="connsiteY86" fmla="*/ 825816 h 1291987"/>
                      <a:gd name="connsiteX87" fmla="*/ 1010677 w 2063750"/>
                      <a:gd name="connsiteY87" fmla="*/ 462358 h 1291987"/>
                      <a:gd name="connsiteX88" fmla="*/ 788921 w 2063750"/>
                      <a:gd name="connsiteY88" fmla="*/ 462358 h 1291987"/>
                      <a:gd name="connsiteX89" fmla="*/ 795705 w 2063750"/>
                      <a:gd name="connsiteY89" fmla="*/ 825816 h 1291987"/>
                      <a:gd name="connsiteX90" fmla="*/ 881567 w 2063750"/>
                      <a:gd name="connsiteY90" fmla="*/ 825816 h 1291987"/>
                      <a:gd name="connsiteX91" fmla="*/ 876219 w 2063750"/>
                      <a:gd name="connsiteY91" fmla="*/ 462358 h 1291987"/>
                      <a:gd name="connsiteX92" fmla="*/ 655024 w 2063750"/>
                      <a:gd name="connsiteY92" fmla="*/ 462358 h 1291987"/>
                      <a:gd name="connsiteX93" fmla="*/ 670021 w 2063750"/>
                      <a:gd name="connsiteY93" fmla="*/ 825816 h 1291987"/>
                      <a:gd name="connsiteX94" fmla="*/ 756953 w 2063750"/>
                      <a:gd name="connsiteY94" fmla="*/ 825816 h 1291987"/>
                      <a:gd name="connsiteX95" fmla="*/ 747024 w 2063750"/>
                      <a:gd name="connsiteY95" fmla="*/ 462358 h 1291987"/>
                      <a:gd name="connsiteX96" fmla="*/ 527430 w 2063750"/>
                      <a:gd name="connsiteY96" fmla="*/ 462358 h 1291987"/>
                      <a:gd name="connsiteX97" fmla="*/ 545869 w 2063750"/>
                      <a:gd name="connsiteY97" fmla="*/ 825816 h 1291987"/>
                      <a:gd name="connsiteX98" fmla="*/ 627582 w 2063750"/>
                      <a:gd name="connsiteY98" fmla="*/ 825816 h 1291987"/>
                      <a:gd name="connsiteX99" fmla="*/ 609141 w 2063750"/>
                      <a:gd name="connsiteY99" fmla="*/ 462358 h 1291987"/>
                      <a:gd name="connsiteX100" fmla="*/ 390529 w 2063750"/>
                      <a:gd name="connsiteY100" fmla="*/ 462358 h 1291987"/>
                      <a:gd name="connsiteX101" fmla="*/ 416372 w 2063750"/>
                      <a:gd name="connsiteY101" fmla="*/ 825816 h 1291987"/>
                      <a:gd name="connsiteX102" fmla="*/ 503822 w 2063750"/>
                      <a:gd name="connsiteY102" fmla="*/ 825816 h 1291987"/>
                      <a:gd name="connsiteX103" fmla="*/ 481969 w 2063750"/>
                      <a:gd name="connsiteY103" fmla="*/ 462358 h 1291987"/>
                      <a:gd name="connsiteX104" fmla="*/ 247329 w 2063750"/>
                      <a:gd name="connsiteY104" fmla="*/ 462358 h 1291987"/>
                      <a:gd name="connsiteX105" fmla="*/ 274986 w 2063750"/>
                      <a:gd name="connsiteY105" fmla="*/ 825816 h 1291987"/>
                      <a:gd name="connsiteX106" fmla="*/ 370774 w 2063750"/>
                      <a:gd name="connsiteY106" fmla="*/ 825816 h 1291987"/>
                      <a:gd name="connsiteX107" fmla="*/ 341229 w 2063750"/>
                      <a:gd name="connsiteY107" fmla="*/ 462358 h 1291987"/>
                      <a:gd name="connsiteX108" fmla="*/ 104632 w 2063750"/>
                      <a:gd name="connsiteY108" fmla="*/ 462358 h 1291987"/>
                      <a:gd name="connsiteX109" fmla="*/ 156934 w 2063750"/>
                      <a:gd name="connsiteY109" fmla="*/ 825816 h 1291987"/>
                      <a:gd name="connsiteX110" fmla="*/ 229653 w 2063750"/>
                      <a:gd name="connsiteY110" fmla="*/ 825816 h 1291987"/>
                      <a:gd name="connsiteX111" fmla="*/ 201996 w 2063750"/>
                      <a:gd name="connsiteY111" fmla="*/ 462358 h 1291987"/>
                      <a:gd name="connsiteX112" fmla="*/ 0 w 2063750"/>
                      <a:gd name="connsiteY112" fmla="*/ 0 h 1291987"/>
                      <a:gd name="connsiteX113" fmla="*/ 38099 w 2063750"/>
                      <a:gd name="connsiteY113" fmla="*/ 0 h 1291987"/>
                      <a:gd name="connsiteX114" fmla="*/ 95940 w 2063750"/>
                      <a:gd name="connsiteY114" fmla="*/ 401953 h 1291987"/>
                      <a:gd name="connsiteX115" fmla="*/ 197399 w 2063750"/>
                      <a:gd name="connsiteY115" fmla="*/ 401953 h 1291987"/>
                      <a:gd name="connsiteX116" fmla="*/ 168635 w 2063750"/>
                      <a:gd name="connsiteY116" fmla="*/ 23944 h 1291987"/>
                      <a:gd name="connsiteX117" fmla="*/ 213967 w 2063750"/>
                      <a:gd name="connsiteY117" fmla="*/ 23944 h 1291987"/>
                      <a:gd name="connsiteX118" fmla="*/ 242732 w 2063750"/>
                      <a:gd name="connsiteY118" fmla="*/ 401953 h 1291987"/>
                      <a:gd name="connsiteX119" fmla="*/ 336319 w 2063750"/>
                      <a:gd name="connsiteY119" fmla="*/ 401953 h 1291987"/>
                      <a:gd name="connsiteX120" fmla="*/ 305592 w 2063750"/>
                      <a:gd name="connsiteY120" fmla="*/ 23946 h 1291987"/>
                      <a:gd name="connsiteX121" fmla="*/ 359355 w 2063750"/>
                      <a:gd name="connsiteY121" fmla="*/ 23946 h 1291987"/>
                      <a:gd name="connsiteX122" fmla="*/ 386233 w 2063750"/>
                      <a:gd name="connsiteY122" fmla="*/ 401953 h 1291987"/>
                      <a:gd name="connsiteX123" fmla="*/ 478337 w 2063750"/>
                      <a:gd name="connsiteY123" fmla="*/ 401953 h 1291987"/>
                      <a:gd name="connsiteX124" fmla="*/ 455610 w 2063750"/>
                      <a:gd name="connsiteY124" fmla="*/ 23946 h 1291987"/>
                      <a:gd name="connsiteX125" fmla="*/ 505187 w 2063750"/>
                      <a:gd name="connsiteY125" fmla="*/ 23946 h 1291987"/>
                      <a:gd name="connsiteX126" fmla="*/ 524365 w 2063750"/>
                      <a:gd name="connsiteY126" fmla="*/ 401953 h 1291987"/>
                      <a:gd name="connsiteX127" fmla="*/ 606076 w 2063750"/>
                      <a:gd name="connsiteY127" fmla="*/ 401953 h 1291987"/>
                      <a:gd name="connsiteX128" fmla="*/ 586897 w 2063750"/>
                      <a:gd name="connsiteY128" fmla="*/ 23945 h 1291987"/>
                      <a:gd name="connsiteX129" fmla="*/ 636934 w 2063750"/>
                      <a:gd name="connsiteY129" fmla="*/ 23945 h 1291987"/>
                      <a:gd name="connsiteX130" fmla="*/ 652531 w 2063750"/>
                      <a:gd name="connsiteY130" fmla="*/ 401953 h 1291987"/>
                      <a:gd name="connsiteX131" fmla="*/ 745374 w 2063750"/>
                      <a:gd name="connsiteY131" fmla="*/ 401953 h 1291987"/>
                      <a:gd name="connsiteX132" fmla="*/ 735048 w 2063750"/>
                      <a:gd name="connsiteY132" fmla="*/ 23946 h 1291987"/>
                      <a:gd name="connsiteX133" fmla="*/ 780739 w 2063750"/>
                      <a:gd name="connsiteY133" fmla="*/ 23946 h 1291987"/>
                      <a:gd name="connsiteX134" fmla="*/ 787794 w 2063750"/>
                      <a:gd name="connsiteY134" fmla="*/ 401953 h 1291987"/>
                      <a:gd name="connsiteX135" fmla="*/ 875330 w 2063750"/>
                      <a:gd name="connsiteY135" fmla="*/ 401953 h 1291987"/>
                      <a:gd name="connsiteX136" fmla="*/ 869769 w 2063750"/>
                      <a:gd name="connsiteY136" fmla="*/ 23947 h 1291987"/>
                      <a:gd name="connsiteX137" fmla="*/ 917753 w 2063750"/>
                      <a:gd name="connsiteY137" fmla="*/ 23947 h 1291987"/>
                      <a:gd name="connsiteX138" fmla="*/ 919880 w 2063750"/>
                      <a:gd name="connsiteY138" fmla="*/ 401953 h 1291987"/>
                      <a:gd name="connsiteX139" fmla="*/ 1010677 w 2063750"/>
                      <a:gd name="connsiteY139" fmla="*/ 401953 h 1291987"/>
                      <a:gd name="connsiteX140" fmla="*/ 1010677 w 2063750"/>
                      <a:gd name="connsiteY140" fmla="*/ 7618 h 1291987"/>
                      <a:gd name="connsiteX141" fmla="*/ 1056396 w 2063750"/>
                      <a:gd name="connsiteY141" fmla="*/ 7618 h 1291987"/>
                      <a:gd name="connsiteX142" fmla="*/ 1056396 w 2063750"/>
                      <a:gd name="connsiteY142" fmla="*/ 401953 h 1291987"/>
                      <a:gd name="connsiteX143" fmla="*/ 1145290 w 2063750"/>
                      <a:gd name="connsiteY143" fmla="*/ 401953 h 1291987"/>
                      <a:gd name="connsiteX144" fmla="*/ 1147416 w 2063750"/>
                      <a:gd name="connsiteY144" fmla="*/ 23947 h 1291987"/>
                      <a:gd name="connsiteX145" fmla="*/ 1195400 w 2063750"/>
                      <a:gd name="connsiteY145" fmla="*/ 23947 h 1291987"/>
                      <a:gd name="connsiteX146" fmla="*/ 1189839 w 2063750"/>
                      <a:gd name="connsiteY146" fmla="*/ 401953 h 1291987"/>
                      <a:gd name="connsiteX147" fmla="*/ 1280144 w 2063750"/>
                      <a:gd name="connsiteY147" fmla="*/ 401953 h 1291987"/>
                      <a:gd name="connsiteX148" fmla="*/ 1287199 w 2063750"/>
                      <a:gd name="connsiteY148" fmla="*/ 23946 h 1291987"/>
                      <a:gd name="connsiteX149" fmla="*/ 1332889 w 2063750"/>
                      <a:gd name="connsiteY149" fmla="*/ 23946 h 1291987"/>
                      <a:gd name="connsiteX150" fmla="*/ 1322563 w 2063750"/>
                      <a:gd name="connsiteY150" fmla="*/ 401953 h 1291987"/>
                      <a:gd name="connsiteX151" fmla="*/ 1415491 w 2063750"/>
                      <a:gd name="connsiteY151" fmla="*/ 401953 h 1291987"/>
                      <a:gd name="connsiteX152" fmla="*/ 1431088 w 2063750"/>
                      <a:gd name="connsiteY152" fmla="*/ 23945 h 1291987"/>
                      <a:gd name="connsiteX153" fmla="*/ 1481125 w 2063750"/>
                      <a:gd name="connsiteY153" fmla="*/ 23945 h 1291987"/>
                      <a:gd name="connsiteX154" fmla="*/ 1461946 w 2063750"/>
                      <a:gd name="connsiteY154" fmla="*/ 401953 h 1291987"/>
                      <a:gd name="connsiteX155" fmla="*/ 1548601 w 2063750"/>
                      <a:gd name="connsiteY155" fmla="*/ 401953 h 1291987"/>
                      <a:gd name="connsiteX156" fmla="*/ 1567779 w 2063750"/>
                      <a:gd name="connsiteY156" fmla="*/ 23946 h 1291987"/>
                      <a:gd name="connsiteX157" fmla="*/ 1617355 w 2063750"/>
                      <a:gd name="connsiteY157" fmla="*/ 23946 h 1291987"/>
                      <a:gd name="connsiteX158" fmla="*/ 1594628 w 2063750"/>
                      <a:gd name="connsiteY158" fmla="*/ 401953 h 1291987"/>
                      <a:gd name="connsiteX159" fmla="*/ 1687041 w 2063750"/>
                      <a:gd name="connsiteY159" fmla="*/ 401953 h 1291987"/>
                      <a:gd name="connsiteX160" fmla="*/ 1713919 w 2063750"/>
                      <a:gd name="connsiteY160" fmla="*/ 23946 h 1291987"/>
                      <a:gd name="connsiteX161" fmla="*/ 1767682 w 2063750"/>
                      <a:gd name="connsiteY161" fmla="*/ 23946 h 1291987"/>
                      <a:gd name="connsiteX162" fmla="*/ 1736955 w 2063750"/>
                      <a:gd name="connsiteY162" fmla="*/ 401953 h 1291987"/>
                      <a:gd name="connsiteX163" fmla="*/ 1821016 w 2063750"/>
                      <a:gd name="connsiteY163" fmla="*/ 401953 h 1291987"/>
                      <a:gd name="connsiteX164" fmla="*/ 1849781 w 2063750"/>
                      <a:gd name="connsiteY164" fmla="*/ 23945 h 1291987"/>
                      <a:gd name="connsiteX165" fmla="*/ 1895113 w 2063750"/>
                      <a:gd name="connsiteY165" fmla="*/ 23945 h 1291987"/>
                      <a:gd name="connsiteX166" fmla="*/ 1866348 w 2063750"/>
                      <a:gd name="connsiteY166" fmla="*/ 401953 h 1291987"/>
                      <a:gd name="connsiteX167" fmla="*/ 1967808 w 2063750"/>
                      <a:gd name="connsiteY167" fmla="*/ 401953 h 1291987"/>
                      <a:gd name="connsiteX168" fmla="*/ 2025649 w 2063750"/>
                      <a:gd name="connsiteY168" fmla="*/ 0 h 1291987"/>
                      <a:gd name="connsiteX169" fmla="*/ 2063750 w 2063750"/>
                      <a:gd name="connsiteY169" fmla="*/ 0 h 1291987"/>
                      <a:gd name="connsiteX170" fmla="*/ 1885331 w 2063750"/>
                      <a:gd name="connsiteY170" fmla="*/ 1239878 h 1291987"/>
                      <a:gd name="connsiteX171" fmla="*/ 1886347 w 2063750"/>
                      <a:gd name="connsiteY171" fmla="*/ 1240894 h 1291987"/>
                      <a:gd name="connsiteX172" fmla="*/ 1886347 w 2063750"/>
                      <a:gd name="connsiteY172" fmla="*/ 1262678 h 1291987"/>
                      <a:gd name="connsiteX173" fmla="*/ 1857038 w 2063750"/>
                      <a:gd name="connsiteY173" fmla="*/ 1291987 h 1291987"/>
                      <a:gd name="connsiteX174" fmla="*/ 206710 w 2063750"/>
                      <a:gd name="connsiteY174" fmla="*/ 1291987 h 1291987"/>
                      <a:gd name="connsiteX175" fmla="*/ 177401 w 2063750"/>
                      <a:gd name="connsiteY175" fmla="*/ 1262678 h 1291987"/>
                      <a:gd name="connsiteX176" fmla="*/ 177401 w 2063750"/>
                      <a:gd name="connsiteY176" fmla="*/ 1240894 h 1291987"/>
                      <a:gd name="connsiteX177" fmla="*/ 178419 w 2063750"/>
                      <a:gd name="connsiteY177" fmla="*/ 1239877 h 129198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  <a:cxn ang="0">
                        <a:pos x="connsiteX95" y="connsiteY95"/>
                      </a:cxn>
                      <a:cxn ang="0">
                        <a:pos x="connsiteX96" y="connsiteY96"/>
                      </a:cxn>
                      <a:cxn ang="0">
                        <a:pos x="connsiteX97" y="connsiteY97"/>
                      </a:cxn>
                      <a:cxn ang="0">
                        <a:pos x="connsiteX98" y="connsiteY98"/>
                      </a:cxn>
                      <a:cxn ang="0">
                        <a:pos x="connsiteX99" y="connsiteY99"/>
                      </a:cxn>
                      <a:cxn ang="0">
                        <a:pos x="connsiteX100" y="connsiteY100"/>
                      </a:cxn>
                      <a:cxn ang="0">
                        <a:pos x="connsiteX101" y="connsiteY101"/>
                      </a:cxn>
                      <a:cxn ang="0">
                        <a:pos x="connsiteX102" y="connsiteY102"/>
                      </a:cxn>
                      <a:cxn ang="0">
                        <a:pos x="connsiteX103" y="connsiteY103"/>
                      </a:cxn>
                      <a:cxn ang="0">
                        <a:pos x="connsiteX104" y="connsiteY104"/>
                      </a:cxn>
                      <a:cxn ang="0">
                        <a:pos x="connsiteX105" y="connsiteY105"/>
                      </a:cxn>
                      <a:cxn ang="0">
                        <a:pos x="connsiteX106" y="connsiteY106"/>
                      </a:cxn>
                      <a:cxn ang="0">
                        <a:pos x="connsiteX107" y="connsiteY107"/>
                      </a:cxn>
                      <a:cxn ang="0">
                        <a:pos x="connsiteX108" y="connsiteY108"/>
                      </a:cxn>
                      <a:cxn ang="0">
                        <a:pos x="connsiteX109" y="connsiteY109"/>
                      </a:cxn>
                      <a:cxn ang="0">
                        <a:pos x="connsiteX110" y="connsiteY110"/>
                      </a:cxn>
                      <a:cxn ang="0">
                        <a:pos x="connsiteX111" y="connsiteY111"/>
                      </a:cxn>
                      <a:cxn ang="0">
                        <a:pos x="connsiteX112" y="connsiteY112"/>
                      </a:cxn>
                      <a:cxn ang="0">
                        <a:pos x="connsiteX113" y="connsiteY113"/>
                      </a:cxn>
                      <a:cxn ang="0">
                        <a:pos x="connsiteX114" y="connsiteY114"/>
                      </a:cxn>
                      <a:cxn ang="0">
                        <a:pos x="connsiteX115" y="connsiteY115"/>
                      </a:cxn>
                      <a:cxn ang="0">
                        <a:pos x="connsiteX116" y="connsiteY116"/>
                      </a:cxn>
                      <a:cxn ang="0">
                        <a:pos x="connsiteX117" y="connsiteY117"/>
                      </a:cxn>
                      <a:cxn ang="0">
                        <a:pos x="connsiteX118" y="connsiteY118"/>
                      </a:cxn>
                      <a:cxn ang="0">
                        <a:pos x="connsiteX119" y="connsiteY119"/>
                      </a:cxn>
                      <a:cxn ang="0">
                        <a:pos x="connsiteX120" y="connsiteY120"/>
                      </a:cxn>
                      <a:cxn ang="0">
                        <a:pos x="connsiteX121" y="connsiteY121"/>
                      </a:cxn>
                      <a:cxn ang="0">
                        <a:pos x="connsiteX122" y="connsiteY122"/>
                      </a:cxn>
                      <a:cxn ang="0">
                        <a:pos x="connsiteX123" y="connsiteY123"/>
                      </a:cxn>
                      <a:cxn ang="0">
                        <a:pos x="connsiteX124" y="connsiteY124"/>
                      </a:cxn>
                      <a:cxn ang="0">
                        <a:pos x="connsiteX125" y="connsiteY125"/>
                      </a:cxn>
                      <a:cxn ang="0">
                        <a:pos x="connsiteX126" y="connsiteY126"/>
                      </a:cxn>
                      <a:cxn ang="0">
                        <a:pos x="connsiteX127" y="connsiteY127"/>
                      </a:cxn>
                      <a:cxn ang="0">
                        <a:pos x="connsiteX128" y="connsiteY128"/>
                      </a:cxn>
                      <a:cxn ang="0">
                        <a:pos x="connsiteX129" y="connsiteY129"/>
                      </a:cxn>
                      <a:cxn ang="0">
                        <a:pos x="connsiteX130" y="connsiteY130"/>
                      </a:cxn>
                      <a:cxn ang="0">
                        <a:pos x="connsiteX131" y="connsiteY131"/>
                      </a:cxn>
                      <a:cxn ang="0">
                        <a:pos x="connsiteX132" y="connsiteY132"/>
                      </a:cxn>
                      <a:cxn ang="0">
                        <a:pos x="connsiteX133" y="connsiteY133"/>
                      </a:cxn>
                      <a:cxn ang="0">
                        <a:pos x="connsiteX134" y="connsiteY134"/>
                      </a:cxn>
                      <a:cxn ang="0">
                        <a:pos x="connsiteX135" y="connsiteY135"/>
                      </a:cxn>
                      <a:cxn ang="0">
                        <a:pos x="connsiteX136" y="connsiteY136"/>
                      </a:cxn>
                      <a:cxn ang="0">
                        <a:pos x="connsiteX137" y="connsiteY137"/>
                      </a:cxn>
                      <a:cxn ang="0">
                        <a:pos x="connsiteX138" y="connsiteY138"/>
                      </a:cxn>
                      <a:cxn ang="0">
                        <a:pos x="connsiteX139" y="connsiteY139"/>
                      </a:cxn>
                      <a:cxn ang="0">
                        <a:pos x="connsiteX140" y="connsiteY140"/>
                      </a:cxn>
                      <a:cxn ang="0">
                        <a:pos x="connsiteX141" y="connsiteY141"/>
                      </a:cxn>
                      <a:cxn ang="0">
                        <a:pos x="connsiteX142" y="connsiteY142"/>
                      </a:cxn>
                      <a:cxn ang="0">
                        <a:pos x="connsiteX143" y="connsiteY143"/>
                      </a:cxn>
                      <a:cxn ang="0">
                        <a:pos x="connsiteX144" y="connsiteY144"/>
                      </a:cxn>
                      <a:cxn ang="0">
                        <a:pos x="connsiteX145" y="connsiteY145"/>
                      </a:cxn>
                      <a:cxn ang="0">
                        <a:pos x="connsiteX146" y="connsiteY146"/>
                      </a:cxn>
                      <a:cxn ang="0">
                        <a:pos x="connsiteX147" y="connsiteY147"/>
                      </a:cxn>
                      <a:cxn ang="0">
                        <a:pos x="connsiteX148" y="connsiteY148"/>
                      </a:cxn>
                      <a:cxn ang="0">
                        <a:pos x="connsiteX149" y="connsiteY149"/>
                      </a:cxn>
                      <a:cxn ang="0">
                        <a:pos x="connsiteX150" y="connsiteY150"/>
                      </a:cxn>
                      <a:cxn ang="0">
                        <a:pos x="connsiteX151" y="connsiteY151"/>
                      </a:cxn>
                      <a:cxn ang="0">
                        <a:pos x="connsiteX152" y="connsiteY152"/>
                      </a:cxn>
                      <a:cxn ang="0">
                        <a:pos x="connsiteX153" y="connsiteY153"/>
                      </a:cxn>
                      <a:cxn ang="0">
                        <a:pos x="connsiteX154" y="connsiteY154"/>
                      </a:cxn>
                      <a:cxn ang="0">
                        <a:pos x="connsiteX155" y="connsiteY155"/>
                      </a:cxn>
                      <a:cxn ang="0">
                        <a:pos x="connsiteX156" y="connsiteY156"/>
                      </a:cxn>
                      <a:cxn ang="0">
                        <a:pos x="connsiteX157" y="connsiteY157"/>
                      </a:cxn>
                      <a:cxn ang="0">
                        <a:pos x="connsiteX158" y="connsiteY158"/>
                      </a:cxn>
                      <a:cxn ang="0">
                        <a:pos x="connsiteX159" y="connsiteY159"/>
                      </a:cxn>
                      <a:cxn ang="0">
                        <a:pos x="connsiteX160" y="connsiteY160"/>
                      </a:cxn>
                      <a:cxn ang="0">
                        <a:pos x="connsiteX161" y="connsiteY161"/>
                      </a:cxn>
                      <a:cxn ang="0">
                        <a:pos x="connsiteX162" y="connsiteY162"/>
                      </a:cxn>
                      <a:cxn ang="0">
                        <a:pos x="connsiteX163" y="connsiteY163"/>
                      </a:cxn>
                      <a:cxn ang="0">
                        <a:pos x="connsiteX164" y="connsiteY164"/>
                      </a:cxn>
                      <a:cxn ang="0">
                        <a:pos x="connsiteX165" y="connsiteY165"/>
                      </a:cxn>
                      <a:cxn ang="0">
                        <a:pos x="connsiteX166" y="connsiteY166"/>
                      </a:cxn>
                      <a:cxn ang="0">
                        <a:pos x="connsiteX167" y="connsiteY167"/>
                      </a:cxn>
                      <a:cxn ang="0">
                        <a:pos x="connsiteX168" y="connsiteY168"/>
                      </a:cxn>
                      <a:cxn ang="0">
                        <a:pos x="connsiteX169" y="connsiteY169"/>
                      </a:cxn>
                      <a:cxn ang="0">
                        <a:pos x="connsiteX170" y="connsiteY170"/>
                      </a:cxn>
                      <a:cxn ang="0">
                        <a:pos x="connsiteX171" y="connsiteY171"/>
                      </a:cxn>
                      <a:cxn ang="0">
                        <a:pos x="connsiteX172" y="connsiteY172"/>
                      </a:cxn>
                      <a:cxn ang="0">
                        <a:pos x="connsiteX173" y="connsiteY173"/>
                      </a:cxn>
                      <a:cxn ang="0">
                        <a:pos x="connsiteX174" y="connsiteY174"/>
                      </a:cxn>
                      <a:cxn ang="0">
                        <a:pos x="connsiteX175" y="connsiteY175"/>
                      </a:cxn>
                      <a:cxn ang="0">
                        <a:pos x="connsiteX176" y="connsiteY176"/>
                      </a:cxn>
                      <a:cxn ang="0">
                        <a:pos x="connsiteX177" y="connsiteY177"/>
                      </a:cxn>
                    </a:cxnLst>
                    <a:rect l="l" t="t" r="r" b="b"/>
                    <a:pathLst>
                      <a:path w="2063750" h="1291987">
                        <a:moveTo>
                          <a:pt x="1829196" y="890189"/>
                        </a:moveTo>
                        <a:lnTo>
                          <a:pt x="1802927" y="1235390"/>
                        </a:lnTo>
                        <a:lnTo>
                          <a:pt x="1847876" y="1235390"/>
                        </a:lnTo>
                        <a:lnTo>
                          <a:pt x="1897551" y="890189"/>
                        </a:lnTo>
                        <a:close/>
                        <a:moveTo>
                          <a:pt x="1697268" y="890189"/>
                        </a:moveTo>
                        <a:lnTo>
                          <a:pt x="1669207" y="1235390"/>
                        </a:lnTo>
                        <a:lnTo>
                          <a:pt x="1757595" y="1235390"/>
                        </a:lnTo>
                        <a:lnTo>
                          <a:pt x="1783864" y="890189"/>
                        </a:lnTo>
                        <a:close/>
                        <a:moveTo>
                          <a:pt x="1565273" y="890189"/>
                        </a:moveTo>
                        <a:lnTo>
                          <a:pt x="1544518" y="1235390"/>
                        </a:lnTo>
                        <a:lnTo>
                          <a:pt x="1627779" y="1235390"/>
                        </a:lnTo>
                        <a:lnTo>
                          <a:pt x="1652325" y="890189"/>
                        </a:lnTo>
                        <a:close/>
                        <a:moveTo>
                          <a:pt x="1437174" y="890189"/>
                        </a:moveTo>
                        <a:lnTo>
                          <a:pt x="1419659" y="1235390"/>
                        </a:lnTo>
                        <a:lnTo>
                          <a:pt x="1506316" y="1235390"/>
                        </a:lnTo>
                        <a:lnTo>
                          <a:pt x="1523830" y="890189"/>
                        </a:lnTo>
                        <a:close/>
                        <a:moveTo>
                          <a:pt x="1309226" y="890189"/>
                        </a:moveTo>
                        <a:lnTo>
                          <a:pt x="1299796" y="1235390"/>
                        </a:lnTo>
                        <a:lnTo>
                          <a:pt x="1381101" y="1235390"/>
                        </a:lnTo>
                        <a:lnTo>
                          <a:pt x="1395345" y="890189"/>
                        </a:lnTo>
                        <a:close/>
                        <a:moveTo>
                          <a:pt x="1182655" y="890189"/>
                        </a:moveTo>
                        <a:lnTo>
                          <a:pt x="1177576" y="1235390"/>
                        </a:lnTo>
                        <a:lnTo>
                          <a:pt x="1264588" y="1235390"/>
                        </a:lnTo>
                        <a:lnTo>
                          <a:pt x="1271031" y="890189"/>
                        </a:lnTo>
                        <a:close/>
                        <a:moveTo>
                          <a:pt x="1056396" y="890189"/>
                        </a:moveTo>
                        <a:lnTo>
                          <a:pt x="1056396" y="1235390"/>
                        </a:lnTo>
                        <a:lnTo>
                          <a:pt x="1140601" y="1235390"/>
                        </a:lnTo>
                        <a:lnTo>
                          <a:pt x="1142543" y="890189"/>
                        </a:lnTo>
                        <a:close/>
                        <a:moveTo>
                          <a:pt x="922626" y="890189"/>
                        </a:moveTo>
                        <a:lnTo>
                          <a:pt x="924568" y="1235390"/>
                        </a:lnTo>
                        <a:lnTo>
                          <a:pt x="1010677" y="1235390"/>
                        </a:lnTo>
                        <a:lnTo>
                          <a:pt x="1010677" y="890189"/>
                        </a:lnTo>
                        <a:close/>
                        <a:moveTo>
                          <a:pt x="796906" y="890189"/>
                        </a:moveTo>
                        <a:lnTo>
                          <a:pt x="803349" y="1235390"/>
                        </a:lnTo>
                        <a:lnTo>
                          <a:pt x="887593" y="1235390"/>
                        </a:lnTo>
                        <a:lnTo>
                          <a:pt x="882514" y="890189"/>
                        </a:lnTo>
                        <a:close/>
                        <a:moveTo>
                          <a:pt x="672677" y="890189"/>
                        </a:moveTo>
                        <a:lnTo>
                          <a:pt x="686921" y="1235390"/>
                        </a:lnTo>
                        <a:lnTo>
                          <a:pt x="768141" y="1235390"/>
                        </a:lnTo>
                        <a:lnTo>
                          <a:pt x="758711" y="890189"/>
                        </a:lnTo>
                        <a:close/>
                        <a:moveTo>
                          <a:pt x="549135" y="890189"/>
                        </a:moveTo>
                        <a:lnTo>
                          <a:pt x="566649" y="1235390"/>
                        </a:lnTo>
                        <a:lnTo>
                          <a:pt x="648363" y="1235390"/>
                        </a:lnTo>
                        <a:lnTo>
                          <a:pt x="630848" y="890189"/>
                        </a:lnTo>
                        <a:close/>
                        <a:moveTo>
                          <a:pt x="420950" y="890189"/>
                        </a:moveTo>
                        <a:lnTo>
                          <a:pt x="445495" y="1235390"/>
                        </a:lnTo>
                        <a:lnTo>
                          <a:pt x="528447" y="1235390"/>
                        </a:lnTo>
                        <a:lnTo>
                          <a:pt x="507692" y="890189"/>
                        </a:lnTo>
                        <a:close/>
                        <a:moveTo>
                          <a:pt x="279884" y="890189"/>
                        </a:moveTo>
                        <a:lnTo>
                          <a:pt x="306153" y="1235390"/>
                        </a:lnTo>
                        <a:lnTo>
                          <a:pt x="404067" y="1235390"/>
                        </a:lnTo>
                        <a:lnTo>
                          <a:pt x="376006" y="890189"/>
                        </a:lnTo>
                        <a:close/>
                        <a:moveTo>
                          <a:pt x="166198" y="890189"/>
                        </a:moveTo>
                        <a:lnTo>
                          <a:pt x="215872" y="1235390"/>
                        </a:lnTo>
                        <a:lnTo>
                          <a:pt x="260820" y="1235390"/>
                        </a:lnTo>
                        <a:lnTo>
                          <a:pt x="234552" y="890189"/>
                        </a:lnTo>
                        <a:close/>
                        <a:moveTo>
                          <a:pt x="1861752" y="462358"/>
                        </a:moveTo>
                        <a:lnTo>
                          <a:pt x="1834094" y="825816"/>
                        </a:lnTo>
                        <a:lnTo>
                          <a:pt x="1906814" y="825816"/>
                        </a:lnTo>
                        <a:lnTo>
                          <a:pt x="1959116" y="462358"/>
                        </a:lnTo>
                        <a:close/>
                        <a:moveTo>
                          <a:pt x="1732045" y="462358"/>
                        </a:moveTo>
                        <a:lnTo>
                          <a:pt x="1702500" y="825816"/>
                        </a:lnTo>
                        <a:lnTo>
                          <a:pt x="1788762" y="825816"/>
                        </a:lnTo>
                        <a:lnTo>
                          <a:pt x="1816420" y="462358"/>
                        </a:lnTo>
                        <a:close/>
                        <a:moveTo>
                          <a:pt x="1590996" y="462358"/>
                        </a:moveTo>
                        <a:lnTo>
                          <a:pt x="1569143" y="825816"/>
                        </a:lnTo>
                        <a:lnTo>
                          <a:pt x="1656902" y="825816"/>
                        </a:lnTo>
                        <a:lnTo>
                          <a:pt x="1682746" y="462358"/>
                        </a:lnTo>
                        <a:close/>
                        <a:moveTo>
                          <a:pt x="1458881" y="462358"/>
                        </a:moveTo>
                        <a:lnTo>
                          <a:pt x="1440440" y="825816"/>
                        </a:lnTo>
                        <a:lnTo>
                          <a:pt x="1527096" y="825816"/>
                        </a:lnTo>
                        <a:lnTo>
                          <a:pt x="1545536" y="462358"/>
                        </a:lnTo>
                        <a:close/>
                        <a:moveTo>
                          <a:pt x="1320913" y="462358"/>
                        </a:moveTo>
                        <a:lnTo>
                          <a:pt x="1310984" y="825816"/>
                        </a:lnTo>
                        <a:lnTo>
                          <a:pt x="1398001" y="825816"/>
                        </a:lnTo>
                        <a:lnTo>
                          <a:pt x="1412998" y="462358"/>
                        </a:lnTo>
                        <a:close/>
                        <a:moveTo>
                          <a:pt x="1188950" y="462358"/>
                        </a:moveTo>
                        <a:lnTo>
                          <a:pt x="1183602" y="825816"/>
                        </a:lnTo>
                        <a:lnTo>
                          <a:pt x="1272233" y="825816"/>
                        </a:lnTo>
                        <a:lnTo>
                          <a:pt x="1279016" y="462358"/>
                        </a:lnTo>
                        <a:close/>
                        <a:moveTo>
                          <a:pt x="1056396" y="462358"/>
                        </a:moveTo>
                        <a:lnTo>
                          <a:pt x="1056396" y="825816"/>
                        </a:lnTo>
                        <a:lnTo>
                          <a:pt x="1142905" y="825816"/>
                        </a:lnTo>
                        <a:lnTo>
                          <a:pt x="1144950" y="462358"/>
                        </a:lnTo>
                        <a:close/>
                        <a:moveTo>
                          <a:pt x="920219" y="462358"/>
                        </a:moveTo>
                        <a:lnTo>
                          <a:pt x="922264" y="825816"/>
                        </a:lnTo>
                        <a:lnTo>
                          <a:pt x="1010677" y="825816"/>
                        </a:lnTo>
                        <a:lnTo>
                          <a:pt x="1010677" y="462358"/>
                        </a:lnTo>
                        <a:close/>
                        <a:moveTo>
                          <a:pt x="788921" y="462358"/>
                        </a:moveTo>
                        <a:lnTo>
                          <a:pt x="795705" y="825816"/>
                        </a:lnTo>
                        <a:lnTo>
                          <a:pt x="881567" y="825816"/>
                        </a:lnTo>
                        <a:lnTo>
                          <a:pt x="876219" y="462358"/>
                        </a:lnTo>
                        <a:close/>
                        <a:moveTo>
                          <a:pt x="655024" y="462358"/>
                        </a:moveTo>
                        <a:lnTo>
                          <a:pt x="670021" y="825816"/>
                        </a:lnTo>
                        <a:lnTo>
                          <a:pt x="756953" y="825816"/>
                        </a:lnTo>
                        <a:lnTo>
                          <a:pt x="747024" y="462358"/>
                        </a:lnTo>
                        <a:close/>
                        <a:moveTo>
                          <a:pt x="527430" y="462358"/>
                        </a:moveTo>
                        <a:lnTo>
                          <a:pt x="545869" y="825816"/>
                        </a:lnTo>
                        <a:lnTo>
                          <a:pt x="627582" y="825816"/>
                        </a:lnTo>
                        <a:lnTo>
                          <a:pt x="609141" y="462358"/>
                        </a:lnTo>
                        <a:close/>
                        <a:moveTo>
                          <a:pt x="390529" y="462358"/>
                        </a:moveTo>
                        <a:lnTo>
                          <a:pt x="416372" y="825816"/>
                        </a:lnTo>
                        <a:lnTo>
                          <a:pt x="503822" y="825816"/>
                        </a:lnTo>
                        <a:lnTo>
                          <a:pt x="481969" y="462358"/>
                        </a:lnTo>
                        <a:close/>
                        <a:moveTo>
                          <a:pt x="247329" y="462358"/>
                        </a:moveTo>
                        <a:lnTo>
                          <a:pt x="274986" y="825816"/>
                        </a:lnTo>
                        <a:lnTo>
                          <a:pt x="370774" y="825816"/>
                        </a:lnTo>
                        <a:lnTo>
                          <a:pt x="341229" y="462358"/>
                        </a:lnTo>
                        <a:close/>
                        <a:moveTo>
                          <a:pt x="104632" y="462358"/>
                        </a:moveTo>
                        <a:lnTo>
                          <a:pt x="156934" y="825816"/>
                        </a:lnTo>
                        <a:lnTo>
                          <a:pt x="229653" y="825816"/>
                        </a:lnTo>
                        <a:lnTo>
                          <a:pt x="201996" y="462358"/>
                        </a:lnTo>
                        <a:close/>
                        <a:moveTo>
                          <a:pt x="0" y="0"/>
                        </a:moveTo>
                        <a:lnTo>
                          <a:pt x="38099" y="0"/>
                        </a:lnTo>
                        <a:lnTo>
                          <a:pt x="95940" y="401953"/>
                        </a:lnTo>
                        <a:lnTo>
                          <a:pt x="197399" y="401953"/>
                        </a:lnTo>
                        <a:lnTo>
                          <a:pt x="168635" y="23944"/>
                        </a:lnTo>
                        <a:lnTo>
                          <a:pt x="213967" y="23944"/>
                        </a:lnTo>
                        <a:lnTo>
                          <a:pt x="242732" y="401953"/>
                        </a:lnTo>
                        <a:lnTo>
                          <a:pt x="336319" y="401953"/>
                        </a:lnTo>
                        <a:lnTo>
                          <a:pt x="305592" y="23946"/>
                        </a:lnTo>
                        <a:lnTo>
                          <a:pt x="359355" y="23946"/>
                        </a:lnTo>
                        <a:lnTo>
                          <a:pt x="386233" y="401953"/>
                        </a:lnTo>
                        <a:lnTo>
                          <a:pt x="478337" y="401953"/>
                        </a:lnTo>
                        <a:lnTo>
                          <a:pt x="455610" y="23946"/>
                        </a:lnTo>
                        <a:lnTo>
                          <a:pt x="505187" y="23946"/>
                        </a:lnTo>
                        <a:lnTo>
                          <a:pt x="524365" y="401953"/>
                        </a:lnTo>
                        <a:lnTo>
                          <a:pt x="606076" y="401953"/>
                        </a:lnTo>
                        <a:lnTo>
                          <a:pt x="586897" y="23945"/>
                        </a:lnTo>
                        <a:lnTo>
                          <a:pt x="636934" y="23945"/>
                        </a:lnTo>
                        <a:lnTo>
                          <a:pt x="652531" y="401953"/>
                        </a:lnTo>
                        <a:lnTo>
                          <a:pt x="745374" y="401953"/>
                        </a:lnTo>
                        <a:lnTo>
                          <a:pt x="735048" y="23946"/>
                        </a:lnTo>
                        <a:lnTo>
                          <a:pt x="780739" y="23946"/>
                        </a:lnTo>
                        <a:lnTo>
                          <a:pt x="787794" y="401953"/>
                        </a:lnTo>
                        <a:lnTo>
                          <a:pt x="875330" y="401953"/>
                        </a:lnTo>
                        <a:lnTo>
                          <a:pt x="869769" y="23947"/>
                        </a:lnTo>
                        <a:lnTo>
                          <a:pt x="917753" y="23947"/>
                        </a:lnTo>
                        <a:lnTo>
                          <a:pt x="919880" y="401953"/>
                        </a:lnTo>
                        <a:lnTo>
                          <a:pt x="1010677" y="401953"/>
                        </a:lnTo>
                        <a:lnTo>
                          <a:pt x="1010677" y="7618"/>
                        </a:lnTo>
                        <a:lnTo>
                          <a:pt x="1056396" y="7618"/>
                        </a:lnTo>
                        <a:lnTo>
                          <a:pt x="1056396" y="401953"/>
                        </a:lnTo>
                        <a:lnTo>
                          <a:pt x="1145290" y="401953"/>
                        </a:lnTo>
                        <a:lnTo>
                          <a:pt x="1147416" y="23947"/>
                        </a:lnTo>
                        <a:lnTo>
                          <a:pt x="1195400" y="23947"/>
                        </a:lnTo>
                        <a:lnTo>
                          <a:pt x="1189839" y="401953"/>
                        </a:lnTo>
                        <a:lnTo>
                          <a:pt x="1280144" y="401953"/>
                        </a:lnTo>
                        <a:lnTo>
                          <a:pt x="1287199" y="23946"/>
                        </a:lnTo>
                        <a:lnTo>
                          <a:pt x="1332889" y="23946"/>
                        </a:lnTo>
                        <a:lnTo>
                          <a:pt x="1322563" y="401953"/>
                        </a:lnTo>
                        <a:lnTo>
                          <a:pt x="1415491" y="401953"/>
                        </a:lnTo>
                        <a:lnTo>
                          <a:pt x="1431088" y="23945"/>
                        </a:lnTo>
                        <a:lnTo>
                          <a:pt x="1481125" y="23945"/>
                        </a:lnTo>
                        <a:lnTo>
                          <a:pt x="1461946" y="401953"/>
                        </a:lnTo>
                        <a:lnTo>
                          <a:pt x="1548601" y="401953"/>
                        </a:lnTo>
                        <a:lnTo>
                          <a:pt x="1567779" y="23946"/>
                        </a:lnTo>
                        <a:lnTo>
                          <a:pt x="1617355" y="23946"/>
                        </a:lnTo>
                        <a:lnTo>
                          <a:pt x="1594628" y="401953"/>
                        </a:lnTo>
                        <a:lnTo>
                          <a:pt x="1687041" y="401953"/>
                        </a:lnTo>
                        <a:lnTo>
                          <a:pt x="1713919" y="23946"/>
                        </a:lnTo>
                        <a:lnTo>
                          <a:pt x="1767682" y="23946"/>
                        </a:lnTo>
                        <a:lnTo>
                          <a:pt x="1736955" y="401953"/>
                        </a:lnTo>
                        <a:lnTo>
                          <a:pt x="1821016" y="401953"/>
                        </a:lnTo>
                        <a:lnTo>
                          <a:pt x="1849781" y="23945"/>
                        </a:lnTo>
                        <a:lnTo>
                          <a:pt x="1895113" y="23945"/>
                        </a:lnTo>
                        <a:lnTo>
                          <a:pt x="1866348" y="401953"/>
                        </a:lnTo>
                        <a:lnTo>
                          <a:pt x="1967808" y="401953"/>
                        </a:lnTo>
                        <a:lnTo>
                          <a:pt x="2025649" y="0"/>
                        </a:lnTo>
                        <a:lnTo>
                          <a:pt x="2063750" y="0"/>
                        </a:lnTo>
                        <a:lnTo>
                          <a:pt x="1885331" y="1239878"/>
                        </a:lnTo>
                        <a:lnTo>
                          <a:pt x="1886347" y="1240894"/>
                        </a:lnTo>
                        <a:lnTo>
                          <a:pt x="1886347" y="1262678"/>
                        </a:lnTo>
                        <a:cubicBezTo>
                          <a:pt x="1886347" y="1278865"/>
                          <a:pt x="1873225" y="1291987"/>
                          <a:pt x="1857038" y="1291987"/>
                        </a:cubicBezTo>
                        <a:lnTo>
                          <a:pt x="206710" y="1291987"/>
                        </a:lnTo>
                        <a:cubicBezTo>
                          <a:pt x="190523" y="1291987"/>
                          <a:pt x="177401" y="1278865"/>
                          <a:pt x="177401" y="1262678"/>
                        </a:cubicBezTo>
                        <a:lnTo>
                          <a:pt x="177401" y="1240894"/>
                        </a:lnTo>
                        <a:lnTo>
                          <a:pt x="178419" y="1239877"/>
                        </a:lnTo>
                        <a:close/>
                      </a:path>
                    </a:pathLst>
                  </a:cu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1466" name="グループ化 1465">
                    <a:extLst>
                      <a:ext uri="{FF2B5EF4-FFF2-40B4-BE49-F238E27FC236}">
                        <a16:creationId xmlns:a16="http://schemas.microsoft.com/office/drawing/2014/main" id="{67895E68-ACA9-43EF-AB62-C396DC7CAE2D}"/>
                      </a:ext>
                    </a:extLst>
                  </p:cNvPr>
                  <p:cNvGrpSpPr/>
                  <p:nvPr/>
                </p:nvGrpSpPr>
                <p:grpSpPr>
                  <a:xfrm>
                    <a:off x="4077492" y="1852160"/>
                    <a:ext cx="2196309" cy="164682"/>
                    <a:chOff x="4077492" y="1852160"/>
                    <a:chExt cx="2196309" cy="164682"/>
                  </a:xfrm>
                  <a:grpFill/>
                </p:grpSpPr>
                <p:grpSp>
                  <p:nvGrpSpPr>
                    <p:cNvPr id="1467" name="グループ化 1466">
                      <a:extLst>
                        <a:ext uri="{FF2B5EF4-FFF2-40B4-BE49-F238E27FC236}">
                          <a16:creationId xmlns:a16="http://schemas.microsoft.com/office/drawing/2014/main" id="{B95F1489-D289-4C56-B8FF-EFB5A64A172C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4077492" y="1852160"/>
                      <a:ext cx="848520" cy="129518"/>
                      <a:chOff x="4184649" y="1852160"/>
                      <a:chExt cx="848520" cy="129518"/>
                    </a:xfrm>
                    <a:grpFill/>
                  </p:grpSpPr>
                  <p:sp>
                    <p:nvSpPr>
                      <p:cNvPr id="1472" name="フリーフォーム: 図形 1471">
                        <a:extLst>
                          <a:ext uri="{FF2B5EF4-FFF2-40B4-BE49-F238E27FC236}">
                            <a16:creationId xmlns:a16="http://schemas.microsoft.com/office/drawing/2014/main" id="{24359B69-F3D4-4375-B8B2-0579BF6918CD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897439" y="1852160"/>
                        <a:ext cx="135730" cy="129518"/>
                      </a:xfrm>
                      <a:custGeom>
                        <a:avLst/>
                        <a:gdLst>
                          <a:gd name="connsiteX0" fmla="*/ 364332 w 735808"/>
                          <a:gd name="connsiteY0" fmla="*/ 59661 h 702131"/>
                          <a:gd name="connsiteX1" fmla="*/ 180976 w 735808"/>
                          <a:gd name="connsiteY1" fmla="*/ 243017 h 702131"/>
                          <a:gd name="connsiteX2" fmla="*/ 364332 w 735808"/>
                          <a:gd name="connsiteY2" fmla="*/ 426373 h 702131"/>
                          <a:gd name="connsiteX3" fmla="*/ 547688 w 735808"/>
                          <a:gd name="connsiteY3" fmla="*/ 243017 h 702131"/>
                          <a:gd name="connsiteX4" fmla="*/ 364332 w 735808"/>
                          <a:gd name="connsiteY4" fmla="*/ 59661 h 702131"/>
                          <a:gd name="connsiteX5" fmla="*/ 367904 w 735808"/>
                          <a:gd name="connsiteY5" fmla="*/ 0 h 702131"/>
                          <a:gd name="connsiteX6" fmla="*/ 597692 w 735808"/>
                          <a:gd name="connsiteY6" fmla="*/ 141645 h 702131"/>
                          <a:gd name="connsiteX7" fmla="*/ 735808 w 735808"/>
                          <a:gd name="connsiteY7" fmla="*/ 702131 h 702131"/>
                          <a:gd name="connsiteX8" fmla="*/ 0 w 735808"/>
                          <a:gd name="connsiteY8" fmla="*/ 702131 h 702131"/>
                          <a:gd name="connsiteX9" fmla="*/ 138117 w 735808"/>
                          <a:gd name="connsiteY9" fmla="*/ 141645 h 702131"/>
                          <a:gd name="connsiteX10" fmla="*/ 367904 w 735808"/>
                          <a:gd name="connsiteY10" fmla="*/ 0 h 702131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</a:cxnLst>
                        <a:rect l="l" t="t" r="r" b="b"/>
                        <a:pathLst>
                          <a:path w="735808" h="702131">
                            <a:moveTo>
                              <a:pt x="364332" y="59661"/>
                            </a:moveTo>
                            <a:cubicBezTo>
                              <a:pt x="263067" y="59661"/>
                              <a:pt x="180976" y="141752"/>
                              <a:pt x="180976" y="243017"/>
                            </a:cubicBezTo>
                            <a:cubicBezTo>
                              <a:pt x="180976" y="344282"/>
                              <a:pt x="263067" y="426373"/>
                              <a:pt x="364332" y="426373"/>
                            </a:cubicBezTo>
                            <a:cubicBezTo>
                              <a:pt x="465597" y="426373"/>
                              <a:pt x="547688" y="344282"/>
                              <a:pt x="547688" y="243017"/>
                            </a:cubicBezTo>
                            <a:cubicBezTo>
                              <a:pt x="547688" y="141752"/>
                              <a:pt x="465597" y="59661"/>
                              <a:pt x="364332" y="59661"/>
                            </a:cubicBezTo>
                            <a:close/>
                            <a:moveTo>
                              <a:pt x="367904" y="0"/>
                            </a:moveTo>
                            <a:cubicBezTo>
                              <a:pt x="481252" y="0"/>
                              <a:pt x="575821" y="60808"/>
                              <a:pt x="597692" y="141645"/>
                            </a:cubicBezTo>
                            <a:lnTo>
                              <a:pt x="735808" y="702131"/>
                            </a:lnTo>
                            <a:lnTo>
                              <a:pt x="0" y="702131"/>
                            </a:lnTo>
                            <a:lnTo>
                              <a:pt x="138117" y="141645"/>
                            </a:lnTo>
                            <a:cubicBezTo>
                              <a:pt x="159988" y="60808"/>
                              <a:pt x="254557" y="0"/>
                              <a:pt x="367904" y="0"/>
                            </a:cubicBezTo>
                            <a:close/>
                          </a:path>
                        </a:pathLst>
                      </a:custGeom>
                      <a:grpFill/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1473" name="四角形: 角を丸くする 1472">
                        <a:extLst>
                          <a:ext uri="{FF2B5EF4-FFF2-40B4-BE49-F238E27FC236}">
                            <a16:creationId xmlns:a16="http://schemas.microsoft.com/office/drawing/2014/main" id="{6919A3F3-104C-4D08-942C-9DEB1FA71D30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184649" y="1875078"/>
                        <a:ext cx="804070" cy="45719"/>
                      </a:xfrm>
                      <a:prstGeom prst="roundRect">
                        <a:avLst>
                          <a:gd name="adj" fmla="val 50000"/>
                        </a:avLst>
                      </a:prstGeom>
                      <a:grpFill/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  <p:grpSp>
                  <p:nvGrpSpPr>
                    <p:cNvPr id="1468" name="グループ化 1467">
                      <a:extLst>
                        <a:ext uri="{FF2B5EF4-FFF2-40B4-BE49-F238E27FC236}">
                          <a16:creationId xmlns:a16="http://schemas.microsoft.com/office/drawing/2014/main" id="{6DA99FD5-CE7F-4974-A858-E79754A97EDB}"/>
                        </a:ext>
                      </a:extLst>
                    </p:cNvPr>
                    <p:cNvGrpSpPr/>
                    <p:nvPr/>
                  </p:nvGrpSpPr>
                  <p:grpSpPr>
                    <a:xfrm flipH="1">
                      <a:off x="5425281" y="1852160"/>
                      <a:ext cx="848520" cy="129518"/>
                      <a:chOff x="4184649" y="1852160"/>
                      <a:chExt cx="848520" cy="129518"/>
                    </a:xfrm>
                    <a:grpFill/>
                  </p:grpSpPr>
                  <p:sp>
                    <p:nvSpPr>
                      <p:cNvPr id="1470" name="フリーフォーム: 図形 1469">
                        <a:extLst>
                          <a:ext uri="{FF2B5EF4-FFF2-40B4-BE49-F238E27FC236}">
                            <a16:creationId xmlns:a16="http://schemas.microsoft.com/office/drawing/2014/main" id="{C5506EED-DD5B-4012-A8CE-401FA18B6362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897439" y="1852160"/>
                        <a:ext cx="135730" cy="129518"/>
                      </a:xfrm>
                      <a:custGeom>
                        <a:avLst/>
                        <a:gdLst>
                          <a:gd name="connsiteX0" fmla="*/ 364332 w 735808"/>
                          <a:gd name="connsiteY0" fmla="*/ 59661 h 702131"/>
                          <a:gd name="connsiteX1" fmla="*/ 180976 w 735808"/>
                          <a:gd name="connsiteY1" fmla="*/ 243017 h 702131"/>
                          <a:gd name="connsiteX2" fmla="*/ 364332 w 735808"/>
                          <a:gd name="connsiteY2" fmla="*/ 426373 h 702131"/>
                          <a:gd name="connsiteX3" fmla="*/ 547688 w 735808"/>
                          <a:gd name="connsiteY3" fmla="*/ 243017 h 702131"/>
                          <a:gd name="connsiteX4" fmla="*/ 364332 w 735808"/>
                          <a:gd name="connsiteY4" fmla="*/ 59661 h 702131"/>
                          <a:gd name="connsiteX5" fmla="*/ 367904 w 735808"/>
                          <a:gd name="connsiteY5" fmla="*/ 0 h 702131"/>
                          <a:gd name="connsiteX6" fmla="*/ 597692 w 735808"/>
                          <a:gd name="connsiteY6" fmla="*/ 141645 h 702131"/>
                          <a:gd name="connsiteX7" fmla="*/ 735808 w 735808"/>
                          <a:gd name="connsiteY7" fmla="*/ 702131 h 702131"/>
                          <a:gd name="connsiteX8" fmla="*/ 0 w 735808"/>
                          <a:gd name="connsiteY8" fmla="*/ 702131 h 702131"/>
                          <a:gd name="connsiteX9" fmla="*/ 138117 w 735808"/>
                          <a:gd name="connsiteY9" fmla="*/ 141645 h 702131"/>
                          <a:gd name="connsiteX10" fmla="*/ 367904 w 735808"/>
                          <a:gd name="connsiteY10" fmla="*/ 0 h 702131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</a:cxnLst>
                        <a:rect l="l" t="t" r="r" b="b"/>
                        <a:pathLst>
                          <a:path w="735808" h="702131">
                            <a:moveTo>
                              <a:pt x="364332" y="59661"/>
                            </a:moveTo>
                            <a:cubicBezTo>
                              <a:pt x="263067" y="59661"/>
                              <a:pt x="180976" y="141752"/>
                              <a:pt x="180976" y="243017"/>
                            </a:cubicBezTo>
                            <a:cubicBezTo>
                              <a:pt x="180976" y="344282"/>
                              <a:pt x="263067" y="426373"/>
                              <a:pt x="364332" y="426373"/>
                            </a:cubicBezTo>
                            <a:cubicBezTo>
                              <a:pt x="465597" y="426373"/>
                              <a:pt x="547688" y="344282"/>
                              <a:pt x="547688" y="243017"/>
                            </a:cubicBezTo>
                            <a:cubicBezTo>
                              <a:pt x="547688" y="141752"/>
                              <a:pt x="465597" y="59661"/>
                              <a:pt x="364332" y="59661"/>
                            </a:cubicBezTo>
                            <a:close/>
                            <a:moveTo>
                              <a:pt x="367904" y="0"/>
                            </a:moveTo>
                            <a:cubicBezTo>
                              <a:pt x="481252" y="0"/>
                              <a:pt x="575821" y="60808"/>
                              <a:pt x="597692" y="141645"/>
                            </a:cubicBezTo>
                            <a:lnTo>
                              <a:pt x="735808" y="702131"/>
                            </a:lnTo>
                            <a:lnTo>
                              <a:pt x="0" y="702131"/>
                            </a:lnTo>
                            <a:lnTo>
                              <a:pt x="138117" y="141645"/>
                            </a:lnTo>
                            <a:cubicBezTo>
                              <a:pt x="159988" y="60808"/>
                              <a:pt x="254557" y="0"/>
                              <a:pt x="367904" y="0"/>
                            </a:cubicBezTo>
                            <a:close/>
                          </a:path>
                        </a:pathLst>
                      </a:custGeom>
                      <a:grpFill/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1471" name="四角形: 角を丸くする 1470">
                        <a:extLst>
                          <a:ext uri="{FF2B5EF4-FFF2-40B4-BE49-F238E27FC236}">
                            <a16:creationId xmlns:a16="http://schemas.microsoft.com/office/drawing/2014/main" id="{8FF8755A-0086-474E-9C88-5CE12C85D84B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184649" y="1875078"/>
                        <a:ext cx="804070" cy="45719"/>
                      </a:xfrm>
                      <a:prstGeom prst="roundRect">
                        <a:avLst>
                          <a:gd name="adj" fmla="val 50000"/>
                        </a:avLst>
                      </a:prstGeom>
                      <a:grpFill/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  <p:sp>
                  <p:nvSpPr>
                    <p:cNvPr id="1469" name="四角形: 角を丸くする 1468">
                      <a:extLst>
                        <a:ext uri="{FF2B5EF4-FFF2-40B4-BE49-F238E27FC236}">
                          <a16:creationId xmlns:a16="http://schemas.microsoft.com/office/drawing/2014/main" id="{E6888F23-C106-4044-B520-A996DB1A0E3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102100" y="1946514"/>
                      <a:ext cx="2152650" cy="70328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</p:grpSp>
          <p:grpSp>
            <p:nvGrpSpPr>
              <p:cNvPr id="1427" name="グループ化 1426">
                <a:extLst>
                  <a:ext uri="{FF2B5EF4-FFF2-40B4-BE49-F238E27FC236}">
                    <a16:creationId xmlns:a16="http://schemas.microsoft.com/office/drawing/2014/main" id="{BF14E4A4-9CDF-4091-A395-3FD24BE535C8}"/>
                  </a:ext>
                </a:extLst>
              </p:cNvPr>
              <p:cNvGrpSpPr/>
              <p:nvPr/>
            </p:nvGrpSpPr>
            <p:grpSpPr>
              <a:xfrm>
                <a:off x="865815" y="2587223"/>
                <a:ext cx="520733" cy="88772"/>
                <a:chOff x="4691062" y="5207797"/>
                <a:chExt cx="1028702" cy="227804"/>
              </a:xfrm>
            </p:grpSpPr>
            <p:sp>
              <p:nvSpPr>
                <p:cNvPr id="1457" name="四角形: 上の 2 つの角を丸める 1456">
                  <a:extLst>
                    <a:ext uri="{FF2B5EF4-FFF2-40B4-BE49-F238E27FC236}">
                      <a16:creationId xmlns:a16="http://schemas.microsoft.com/office/drawing/2014/main" id="{81BE9D6A-2AED-449C-9F10-603304E1844F}"/>
                    </a:ext>
                  </a:extLst>
                </p:cNvPr>
                <p:cNvSpPr/>
                <p:nvPr/>
              </p:nvSpPr>
              <p:spPr>
                <a:xfrm flipV="1">
                  <a:off x="4714875" y="5207797"/>
                  <a:ext cx="981075" cy="56354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458" name="四角形: 上の 2 つの角を丸める 1457">
                  <a:extLst>
                    <a:ext uri="{FF2B5EF4-FFF2-40B4-BE49-F238E27FC236}">
                      <a16:creationId xmlns:a16="http://schemas.microsoft.com/office/drawing/2014/main" id="{B3594369-0174-4D94-88BB-86061169919C}"/>
                    </a:ext>
                  </a:extLst>
                </p:cNvPr>
                <p:cNvSpPr/>
                <p:nvPr/>
              </p:nvSpPr>
              <p:spPr>
                <a:xfrm>
                  <a:off x="4714875" y="5264151"/>
                  <a:ext cx="981075" cy="171450"/>
                </a:xfrm>
                <a:prstGeom prst="round2SameRect">
                  <a:avLst>
                    <a:gd name="adj1" fmla="val 0"/>
                    <a:gd name="adj2" fmla="val 34722"/>
                  </a:avLst>
                </a:prstGeom>
                <a:solidFill>
                  <a:srgbClr val="C0000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459" name="四角形: 上の 2 つの角を丸める 1458">
                  <a:extLst>
                    <a:ext uri="{FF2B5EF4-FFF2-40B4-BE49-F238E27FC236}">
                      <a16:creationId xmlns:a16="http://schemas.microsoft.com/office/drawing/2014/main" id="{D8A5D84D-E213-4660-BBEE-008DCC40D60D}"/>
                    </a:ext>
                  </a:extLst>
                </p:cNvPr>
                <p:cNvSpPr/>
                <p:nvPr/>
              </p:nvSpPr>
              <p:spPr>
                <a:xfrm>
                  <a:off x="4691062" y="5264151"/>
                  <a:ext cx="1028702" cy="49210"/>
                </a:xfrm>
                <a:prstGeom prst="round2SameRect">
                  <a:avLst>
                    <a:gd name="adj1" fmla="val 50000"/>
                    <a:gd name="adj2" fmla="val 50000"/>
                  </a:avLst>
                </a:prstGeom>
                <a:solidFill>
                  <a:srgbClr val="C0000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1428" name="グループ化 1427">
                <a:extLst>
                  <a:ext uri="{FF2B5EF4-FFF2-40B4-BE49-F238E27FC236}">
                    <a16:creationId xmlns:a16="http://schemas.microsoft.com/office/drawing/2014/main" id="{D890E869-8676-4C6A-9752-AA72F34E5F8B}"/>
                  </a:ext>
                </a:extLst>
              </p:cNvPr>
              <p:cNvGrpSpPr/>
              <p:nvPr/>
            </p:nvGrpSpPr>
            <p:grpSpPr>
              <a:xfrm>
                <a:off x="691378" y="2132930"/>
                <a:ext cx="855875" cy="553943"/>
                <a:chOff x="4077492" y="1852160"/>
                <a:chExt cx="2196309" cy="1421505"/>
              </a:xfrm>
              <a:solidFill>
                <a:srgbClr val="00B0F0"/>
              </a:solidFill>
            </p:grpSpPr>
            <p:sp>
              <p:nvSpPr>
                <p:cNvPr id="1448" name="フリーフォーム: 図形 1447">
                  <a:extLst>
                    <a:ext uri="{FF2B5EF4-FFF2-40B4-BE49-F238E27FC236}">
                      <a16:creationId xmlns:a16="http://schemas.microsoft.com/office/drawing/2014/main" id="{44A5E0B8-631A-4F2F-8A69-C1BB1C5BCF0C}"/>
                    </a:ext>
                  </a:extLst>
                </p:cNvPr>
                <p:cNvSpPr/>
                <p:nvPr/>
              </p:nvSpPr>
              <p:spPr>
                <a:xfrm>
                  <a:off x="4146549" y="1981678"/>
                  <a:ext cx="2063750" cy="1291987"/>
                </a:xfrm>
                <a:custGeom>
                  <a:avLst/>
                  <a:gdLst>
                    <a:gd name="connsiteX0" fmla="*/ 1829196 w 2063750"/>
                    <a:gd name="connsiteY0" fmla="*/ 890189 h 1291987"/>
                    <a:gd name="connsiteX1" fmla="*/ 1802927 w 2063750"/>
                    <a:gd name="connsiteY1" fmla="*/ 1235390 h 1291987"/>
                    <a:gd name="connsiteX2" fmla="*/ 1847876 w 2063750"/>
                    <a:gd name="connsiteY2" fmla="*/ 1235390 h 1291987"/>
                    <a:gd name="connsiteX3" fmla="*/ 1897551 w 2063750"/>
                    <a:gd name="connsiteY3" fmla="*/ 890189 h 1291987"/>
                    <a:gd name="connsiteX4" fmla="*/ 1697268 w 2063750"/>
                    <a:gd name="connsiteY4" fmla="*/ 890189 h 1291987"/>
                    <a:gd name="connsiteX5" fmla="*/ 1669207 w 2063750"/>
                    <a:gd name="connsiteY5" fmla="*/ 1235390 h 1291987"/>
                    <a:gd name="connsiteX6" fmla="*/ 1757595 w 2063750"/>
                    <a:gd name="connsiteY6" fmla="*/ 1235390 h 1291987"/>
                    <a:gd name="connsiteX7" fmla="*/ 1783864 w 2063750"/>
                    <a:gd name="connsiteY7" fmla="*/ 890189 h 1291987"/>
                    <a:gd name="connsiteX8" fmla="*/ 1565273 w 2063750"/>
                    <a:gd name="connsiteY8" fmla="*/ 890189 h 1291987"/>
                    <a:gd name="connsiteX9" fmla="*/ 1544518 w 2063750"/>
                    <a:gd name="connsiteY9" fmla="*/ 1235390 h 1291987"/>
                    <a:gd name="connsiteX10" fmla="*/ 1627779 w 2063750"/>
                    <a:gd name="connsiteY10" fmla="*/ 1235390 h 1291987"/>
                    <a:gd name="connsiteX11" fmla="*/ 1652325 w 2063750"/>
                    <a:gd name="connsiteY11" fmla="*/ 890189 h 1291987"/>
                    <a:gd name="connsiteX12" fmla="*/ 1437174 w 2063750"/>
                    <a:gd name="connsiteY12" fmla="*/ 890189 h 1291987"/>
                    <a:gd name="connsiteX13" fmla="*/ 1419659 w 2063750"/>
                    <a:gd name="connsiteY13" fmla="*/ 1235390 h 1291987"/>
                    <a:gd name="connsiteX14" fmla="*/ 1506316 w 2063750"/>
                    <a:gd name="connsiteY14" fmla="*/ 1235390 h 1291987"/>
                    <a:gd name="connsiteX15" fmla="*/ 1523830 w 2063750"/>
                    <a:gd name="connsiteY15" fmla="*/ 890189 h 1291987"/>
                    <a:gd name="connsiteX16" fmla="*/ 1309226 w 2063750"/>
                    <a:gd name="connsiteY16" fmla="*/ 890189 h 1291987"/>
                    <a:gd name="connsiteX17" fmla="*/ 1299796 w 2063750"/>
                    <a:gd name="connsiteY17" fmla="*/ 1235390 h 1291987"/>
                    <a:gd name="connsiteX18" fmla="*/ 1381101 w 2063750"/>
                    <a:gd name="connsiteY18" fmla="*/ 1235390 h 1291987"/>
                    <a:gd name="connsiteX19" fmla="*/ 1395345 w 2063750"/>
                    <a:gd name="connsiteY19" fmla="*/ 890189 h 1291987"/>
                    <a:gd name="connsiteX20" fmla="*/ 1182655 w 2063750"/>
                    <a:gd name="connsiteY20" fmla="*/ 890189 h 1291987"/>
                    <a:gd name="connsiteX21" fmla="*/ 1177576 w 2063750"/>
                    <a:gd name="connsiteY21" fmla="*/ 1235390 h 1291987"/>
                    <a:gd name="connsiteX22" fmla="*/ 1264588 w 2063750"/>
                    <a:gd name="connsiteY22" fmla="*/ 1235390 h 1291987"/>
                    <a:gd name="connsiteX23" fmla="*/ 1271031 w 2063750"/>
                    <a:gd name="connsiteY23" fmla="*/ 890189 h 1291987"/>
                    <a:gd name="connsiteX24" fmla="*/ 1056396 w 2063750"/>
                    <a:gd name="connsiteY24" fmla="*/ 890189 h 1291987"/>
                    <a:gd name="connsiteX25" fmla="*/ 1056396 w 2063750"/>
                    <a:gd name="connsiteY25" fmla="*/ 1235390 h 1291987"/>
                    <a:gd name="connsiteX26" fmla="*/ 1140601 w 2063750"/>
                    <a:gd name="connsiteY26" fmla="*/ 1235390 h 1291987"/>
                    <a:gd name="connsiteX27" fmla="*/ 1142543 w 2063750"/>
                    <a:gd name="connsiteY27" fmla="*/ 890189 h 1291987"/>
                    <a:gd name="connsiteX28" fmla="*/ 922626 w 2063750"/>
                    <a:gd name="connsiteY28" fmla="*/ 890189 h 1291987"/>
                    <a:gd name="connsiteX29" fmla="*/ 924568 w 2063750"/>
                    <a:gd name="connsiteY29" fmla="*/ 1235390 h 1291987"/>
                    <a:gd name="connsiteX30" fmla="*/ 1010677 w 2063750"/>
                    <a:gd name="connsiteY30" fmla="*/ 1235390 h 1291987"/>
                    <a:gd name="connsiteX31" fmla="*/ 1010677 w 2063750"/>
                    <a:gd name="connsiteY31" fmla="*/ 890189 h 1291987"/>
                    <a:gd name="connsiteX32" fmla="*/ 796906 w 2063750"/>
                    <a:gd name="connsiteY32" fmla="*/ 890189 h 1291987"/>
                    <a:gd name="connsiteX33" fmla="*/ 803349 w 2063750"/>
                    <a:gd name="connsiteY33" fmla="*/ 1235390 h 1291987"/>
                    <a:gd name="connsiteX34" fmla="*/ 887593 w 2063750"/>
                    <a:gd name="connsiteY34" fmla="*/ 1235390 h 1291987"/>
                    <a:gd name="connsiteX35" fmla="*/ 882514 w 2063750"/>
                    <a:gd name="connsiteY35" fmla="*/ 890189 h 1291987"/>
                    <a:gd name="connsiteX36" fmla="*/ 672677 w 2063750"/>
                    <a:gd name="connsiteY36" fmla="*/ 890189 h 1291987"/>
                    <a:gd name="connsiteX37" fmla="*/ 686921 w 2063750"/>
                    <a:gd name="connsiteY37" fmla="*/ 1235390 h 1291987"/>
                    <a:gd name="connsiteX38" fmla="*/ 768141 w 2063750"/>
                    <a:gd name="connsiteY38" fmla="*/ 1235390 h 1291987"/>
                    <a:gd name="connsiteX39" fmla="*/ 758711 w 2063750"/>
                    <a:gd name="connsiteY39" fmla="*/ 890189 h 1291987"/>
                    <a:gd name="connsiteX40" fmla="*/ 549135 w 2063750"/>
                    <a:gd name="connsiteY40" fmla="*/ 890189 h 1291987"/>
                    <a:gd name="connsiteX41" fmla="*/ 566649 w 2063750"/>
                    <a:gd name="connsiteY41" fmla="*/ 1235390 h 1291987"/>
                    <a:gd name="connsiteX42" fmla="*/ 648363 w 2063750"/>
                    <a:gd name="connsiteY42" fmla="*/ 1235390 h 1291987"/>
                    <a:gd name="connsiteX43" fmla="*/ 630848 w 2063750"/>
                    <a:gd name="connsiteY43" fmla="*/ 890189 h 1291987"/>
                    <a:gd name="connsiteX44" fmla="*/ 420950 w 2063750"/>
                    <a:gd name="connsiteY44" fmla="*/ 890189 h 1291987"/>
                    <a:gd name="connsiteX45" fmla="*/ 445495 w 2063750"/>
                    <a:gd name="connsiteY45" fmla="*/ 1235390 h 1291987"/>
                    <a:gd name="connsiteX46" fmla="*/ 528447 w 2063750"/>
                    <a:gd name="connsiteY46" fmla="*/ 1235390 h 1291987"/>
                    <a:gd name="connsiteX47" fmla="*/ 507692 w 2063750"/>
                    <a:gd name="connsiteY47" fmla="*/ 890189 h 1291987"/>
                    <a:gd name="connsiteX48" fmla="*/ 279884 w 2063750"/>
                    <a:gd name="connsiteY48" fmla="*/ 890189 h 1291987"/>
                    <a:gd name="connsiteX49" fmla="*/ 306153 w 2063750"/>
                    <a:gd name="connsiteY49" fmla="*/ 1235390 h 1291987"/>
                    <a:gd name="connsiteX50" fmla="*/ 404067 w 2063750"/>
                    <a:gd name="connsiteY50" fmla="*/ 1235390 h 1291987"/>
                    <a:gd name="connsiteX51" fmla="*/ 376006 w 2063750"/>
                    <a:gd name="connsiteY51" fmla="*/ 890189 h 1291987"/>
                    <a:gd name="connsiteX52" fmla="*/ 166198 w 2063750"/>
                    <a:gd name="connsiteY52" fmla="*/ 890189 h 1291987"/>
                    <a:gd name="connsiteX53" fmla="*/ 215872 w 2063750"/>
                    <a:gd name="connsiteY53" fmla="*/ 1235390 h 1291987"/>
                    <a:gd name="connsiteX54" fmla="*/ 260820 w 2063750"/>
                    <a:gd name="connsiteY54" fmla="*/ 1235390 h 1291987"/>
                    <a:gd name="connsiteX55" fmla="*/ 234552 w 2063750"/>
                    <a:gd name="connsiteY55" fmla="*/ 890189 h 1291987"/>
                    <a:gd name="connsiteX56" fmla="*/ 1861752 w 2063750"/>
                    <a:gd name="connsiteY56" fmla="*/ 462358 h 1291987"/>
                    <a:gd name="connsiteX57" fmla="*/ 1834094 w 2063750"/>
                    <a:gd name="connsiteY57" fmla="*/ 825816 h 1291987"/>
                    <a:gd name="connsiteX58" fmla="*/ 1906814 w 2063750"/>
                    <a:gd name="connsiteY58" fmla="*/ 825816 h 1291987"/>
                    <a:gd name="connsiteX59" fmla="*/ 1959116 w 2063750"/>
                    <a:gd name="connsiteY59" fmla="*/ 462358 h 1291987"/>
                    <a:gd name="connsiteX60" fmla="*/ 1732045 w 2063750"/>
                    <a:gd name="connsiteY60" fmla="*/ 462358 h 1291987"/>
                    <a:gd name="connsiteX61" fmla="*/ 1702500 w 2063750"/>
                    <a:gd name="connsiteY61" fmla="*/ 825816 h 1291987"/>
                    <a:gd name="connsiteX62" fmla="*/ 1788762 w 2063750"/>
                    <a:gd name="connsiteY62" fmla="*/ 825816 h 1291987"/>
                    <a:gd name="connsiteX63" fmla="*/ 1816420 w 2063750"/>
                    <a:gd name="connsiteY63" fmla="*/ 462358 h 1291987"/>
                    <a:gd name="connsiteX64" fmla="*/ 1590996 w 2063750"/>
                    <a:gd name="connsiteY64" fmla="*/ 462358 h 1291987"/>
                    <a:gd name="connsiteX65" fmla="*/ 1569143 w 2063750"/>
                    <a:gd name="connsiteY65" fmla="*/ 825816 h 1291987"/>
                    <a:gd name="connsiteX66" fmla="*/ 1656902 w 2063750"/>
                    <a:gd name="connsiteY66" fmla="*/ 825816 h 1291987"/>
                    <a:gd name="connsiteX67" fmla="*/ 1682746 w 2063750"/>
                    <a:gd name="connsiteY67" fmla="*/ 462358 h 1291987"/>
                    <a:gd name="connsiteX68" fmla="*/ 1458881 w 2063750"/>
                    <a:gd name="connsiteY68" fmla="*/ 462358 h 1291987"/>
                    <a:gd name="connsiteX69" fmla="*/ 1440440 w 2063750"/>
                    <a:gd name="connsiteY69" fmla="*/ 825816 h 1291987"/>
                    <a:gd name="connsiteX70" fmla="*/ 1527096 w 2063750"/>
                    <a:gd name="connsiteY70" fmla="*/ 825816 h 1291987"/>
                    <a:gd name="connsiteX71" fmla="*/ 1545536 w 2063750"/>
                    <a:gd name="connsiteY71" fmla="*/ 462358 h 1291987"/>
                    <a:gd name="connsiteX72" fmla="*/ 1320913 w 2063750"/>
                    <a:gd name="connsiteY72" fmla="*/ 462358 h 1291987"/>
                    <a:gd name="connsiteX73" fmla="*/ 1310984 w 2063750"/>
                    <a:gd name="connsiteY73" fmla="*/ 825816 h 1291987"/>
                    <a:gd name="connsiteX74" fmla="*/ 1398001 w 2063750"/>
                    <a:gd name="connsiteY74" fmla="*/ 825816 h 1291987"/>
                    <a:gd name="connsiteX75" fmla="*/ 1412998 w 2063750"/>
                    <a:gd name="connsiteY75" fmla="*/ 462358 h 1291987"/>
                    <a:gd name="connsiteX76" fmla="*/ 1188950 w 2063750"/>
                    <a:gd name="connsiteY76" fmla="*/ 462358 h 1291987"/>
                    <a:gd name="connsiteX77" fmla="*/ 1183602 w 2063750"/>
                    <a:gd name="connsiteY77" fmla="*/ 825816 h 1291987"/>
                    <a:gd name="connsiteX78" fmla="*/ 1272233 w 2063750"/>
                    <a:gd name="connsiteY78" fmla="*/ 825816 h 1291987"/>
                    <a:gd name="connsiteX79" fmla="*/ 1279016 w 2063750"/>
                    <a:gd name="connsiteY79" fmla="*/ 462358 h 1291987"/>
                    <a:gd name="connsiteX80" fmla="*/ 1056396 w 2063750"/>
                    <a:gd name="connsiteY80" fmla="*/ 462358 h 1291987"/>
                    <a:gd name="connsiteX81" fmla="*/ 1056396 w 2063750"/>
                    <a:gd name="connsiteY81" fmla="*/ 825816 h 1291987"/>
                    <a:gd name="connsiteX82" fmla="*/ 1142905 w 2063750"/>
                    <a:gd name="connsiteY82" fmla="*/ 825816 h 1291987"/>
                    <a:gd name="connsiteX83" fmla="*/ 1144950 w 2063750"/>
                    <a:gd name="connsiteY83" fmla="*/ 462358 h 1291987"/>
                    <a:gd name="connsiteX84" fmla="*/ 920219 w 2063750"/>
                    <a:gd name="connsiteY84" fmla="*/ 462358 h 1291987"/>
                    <a:gd name="connsiteX85" fmla="*/ 922264 w 2063750"/>
                    <a:gd name="connsiteY85" fmla="*/ 825816 h 1291987"/>
                    <a:gd name="connsiteX86" fmla="*/ 1010677 w 2063750"/>
                    <a:gd name="connsiteY86" fmla="*/ 825816 h 1291987"/>
                    <a:gd name="connsiteX87" fmla="*/ 1010677 w 2063750"/>
                    <a:gd name="connsiteY87" fmla="*/ 462358 h 1291987"/>
                    <a:gd name="connsiteX88" fmla="*/ 788921 w 2063750"/>
                    <a:gd name="connsiteY88" fmla="*/ 462358 h 1291987"/>
                    <a:gd name="connsiteX89" fmla="*/ 795705 w 2063750"/>
                    <a:gd name="connsiteY89" fmla="*/ 825816 h 1291987"/>
                    <a:gd name="connsiteX90" fmla="*/ 881567 w 2063750"/>
                    <a:gd name="connsiteY90" fmla="*/ 825816 h 1291987"/>
                    <a:gd name="connsiteX91" fmla="*/ 876219 w 2063750"/>
                    <a:gd name="connsiteY91" fmla="*/ 462358 h 1291987"/>
                    <a:gd name="connsiteX92" fmla="*/ 655024 w 2063750"/>
                    <a:gd name="connsiteY92" fmla="*/ 462358 h 1291987"/>
                    <a:gd name="connsiteX93" fmla="*/ 670021 w 2063750"/>
                    <a:gd name="connsiteY93" fmla="*/ 825816 h 1291987"/>
                    <a:gd name="connsiteX94" fmla="*/ 756953 w 2063750"/>
                    <a:gd name="connsiteY94" fmla="*/ 825816 h 1291987"/>
                    <a:gd name="connsiteX95" fmla="*/ 747024 w 2063750"/>
                    <a:gd name="connsiteY95" fmla="*/ 462358 h 1291987"/>
                    <a:gd name="connsiteX96" fmla="*/ 527430 w 2063750"/>
                    <a:gd name="connsiteY96" fmla="*/ 462358 h 1291987"/>
                    <a:gd name="connsiteX97" fmla="*/ 545869 w 2063750"/>
                    <a:gd name="connsiteY97" fmla="*/ 825816 h 1291987"/>
                    <a:gd name="connsiteX98" fmla="*/ 627582 w 2063750"/>
                    <a:gd name="connsiteY98" fmla="*/ 825816 h 1291987"/>
                    <a:gd name="connsiteX99" fmla="*/ 609141 w 2063750"/>
                    <a:gd name="connsiteY99" fmla="*/ 462358 h 1291987"/>
                    <a:gd name="connsiteX100" fmla="*/ 390529 w 2063750"/>
                    <a:gd name="connsiteY100" fmla="*/ 462358 h 1291987"/>
                    <a:gd name="connsiteX101" fmla="*/ 416372 w 2063750"/>
                    <a:gd name="connsiteY101" fmla="*/ 825816 h 1291987"/>
                    <a:gd name="connsiteX102" fmla="*/ 503822 w 2063750"/>
                    <a:gd name="connsiteY102" fmla="*/ 825816 h 1291987"/>
                    <a:gd name="connsiteX103" fmla="*/ 481969 w 2063750"/>
                    <a:gd name="connsiteY103" fmla="*/ 462358 h 1291987"/>
                    <a:gd name="connsiteX104" fmla="*/ 247329 w 2063750"/>
                    <a:gd name="connsiteY104" fmla="*/ 462358 h 1291987"/>
                    <a:gd name="connsiteX105" fmla="*/ 274986 w 2063750"/>
                    <a:gd name="connsiteY105" fmla="*/ 825816 h 1291987"/>
                    <a:gd name="connsiteX106" fmla="*/ 370774 w 2063750"/>
                    <a:gd name="connsiteY106" fmla="*/ 825816 h 1291987"/>
                    <a:gd name="connsiteX107" fmla="*/ 341229 w 2063750"/>
                    <a:gd name="connsiteY107" fmla="*/ 462358 h 1291987"/>
                    <a:gd name="connsiteX108" fmla="*/ 104632 w 2063750"/>
                    <a:gd name="connsiteY108" fmla="*/ 462358 h 1291987"/>
                    <a:gd name="connsiteX109" fmla="*/ 156934 w 2063750"/>
                    <a:gd name="connsiteY109" fmla="*/ 825816 h 1291987"/>
                    <a:gd name="connsiteX110" fmla="*/ 229653 w 2063750"/>
                    <a:gd name="connsiteY110" fmla="*/ 825816 h 1291987"/>
                    <a:gd name="connsiteX111" fmla="*/ 201996 w 2063750"/>
                    <a:gd name="connsiteY111" fmla="*/ 462358 h 1291987"/>
                    <a:gd name="connsiteX112" fmla="*/ 0 w 2063750"/>
                    <a:gd name="connsiteY112" fmla="*/ 0 h 1291987"/>
                    <a:gd name="connsiteX113" fmla="*/ 38099 w 2063750"/>
                    <a:gd name="connsiteY113" fmla="*/ 0 h 1291987"/>
                    <a:gd name="connsiteX114" fmla="*/ 95940 w 2063750"/>
                    <a:gd name="connsiteY114" fmla="*/ 401953 h 1291987"/>
                    <a:gd name="connsiteX115" fmla="*/ 197399 w 2063750"/>
                    <a:gd name="connsiteY115" fmla="*/ 401953 h 1291987"/>
                    <a:gd name="connsiteX116" fmla="*/ 168635 w 2063750"/>
                    <a:gd name="connsiteY116" fmla="*/ 23944 h 1291987"/>
                    <a:gd name="connsiteX117" fmla="*/ 213967 w 2063750"/>
                    <a:gd name="connsiteY117" fmla="*/ 23944 h 1291987"/>
                    <a:gd name="connsiteX118" fmla="*/ 242732 w 2063750"/>
                    <a:gd name="connsiteY118" fmla="*/ 401953 h 1291987"/>
                    <a:gd name="connsiteX119" fmla="*/ 336319 w 2063750"/>
                    <a:gd name="connsiteY119" fmla="*/ 401953 h 1291987"/>
                    <a:gd name="connsiteX120" fmla="*/ 305592 w 2063750"/>
                    <a:gd name="connsiteY120" fmla="*/ 23946 h 1291987"/>
                    <a:gd name="connsiteX121" fmla="*/ 359355 w 2063750"/>
                    <a:gd name="connsiteY121" fmla="*/ 23946 h 1291987"/>
                    <a:gd name="connsiteX122" fmla="*/ 386233 w 2063750"/>
                    <a:gd name="connsiteY122" fmla="*/ 401953 h 1291987"/>
                    <a:gd name="connsiteX123" fmla="*/ 478337 w 2063750"/>
                    <a:gd name="connsiteY123" fmla="*/ 401953 h 1291987"/>
                    <a:gd name="connsiteX124" fmla="*/ 455610 w 2063750"/>
                    <a:gd name="connsiteY124" fmla="*/ 23946 h 1291987"/>
                    <a:gd name="connsiteX125" fmla="*/ 505187 w 2063750"/>
                    <a:gd name="connsiteY125" fmla="*/ 23946 h 1291987"/>
                    <a:gd name="connsiteX126" fmla="*/ 524365 w 2063750"/>
                    <a:gd name="connsiteY126" fmla="*/ 401953 h 1291987"/>
                    <a:gd name="connsiteX127" fmla="*/ 606076 w 2063750"/>
                    <a:gd name="connsiteY127" fmla="*/ 401953 h 1291987"/>
                    <a:gd name="connsiteX128" fmla="*/ 586897 w 2063750"/>
                    <a:gd name="connsiteY128" fmla="*/ 23945 h 1291987"/>
                    <a:gd name="connsiteX129" fmla="*/ 636934 w 2063750"/>
                    <a:gd name="connsiteY129" fmla="*/ 23945 h 1291987"/>
                    <a:gd name="connsiteX130" fmla="*/ 652531 w 2063750"/>
                    <a:gd name="connsiteY130" fmla="*/ 401953 h 1291987"/>
                    <a:gd name="connsiteX131" fmla="*/ 745374 w 2063750"/>
                    <a:gd name="connsiteY131" fmla="*/ 401953 h 1291987"/>
                    <a:gd name="connsiteX132" fmla="*/ 735048 w 2063750"/>
                    <a:gd name="connsiteY132" fmla="*/ 23946 h 1291987"/>
                    <a:gd name="connsiteX133" fmla="*/ 780739 w 2063750"/>
                    <a:gd name="connsiteY133" fmla="*/ 23946 h 1291987"/>
                    <a:gd name="connsiteX134" fmla="*/ 787794 w 2063750"/>
                    <a:gd name="connsiteY134" fmla="*/ 401953 h 1291987"/>
                    <a:gd name="connsiteX135" fmla="*/ 875330 w 2063750"/>
                    <a:gd name="connsiteY135" fmla="*/ 401953 h 1291987"/>
                    <a:gd name="connsiteX136" fmla="*/ 869769 w 2063750"/>
                    <a:gd name="connsiteY136" fmla="*/ 23947 h 1291987"/>
                    <a:gd name="connsiteX137" fmla="*/ 917753 w 2063750"/>
                    <a:gd name="connsiteY137" fmla="*/ 23947 h 1291987"/>
                    <a:gd name="connsiteX138" fmla="*/ 919880 w 2063750"/>
                    <a:gd name="connsiteY138" fmla="*/ 401953 h 1291987"/>
                    <a:gd name="connsiteX139" fmla="*/ 1010677 w 2063750"/>
                    <a:gd name="connsiteY139" fmla="*/ 401953 h 1291987"/>
                    <a:gd name="connsiteX140" fmla="*/ 1010677 w 2063750"/>
                    <a:gd name="connsiteY140" fmla="*/ 7618 h 1291987"/>
                    <a:gd name="connsiteX141" fmla="*/ 1056396 w 2063750"/>
                    <a:gd name="connsiteY141" fmla="*/ 7618 h 1291987"/>
                    <a:gd name="connsiteX142" fmla="*/ 1056396 w 2063750"/>
                    <a:gd name="connsiteY142" fmla="*/ 401953 h 1291987"/>
                    <a:gd name="connsiteX143" fmla="*/ 1145290 w 2063750"/>
                    <a:gd name="connsiteY143" fmla="*/ 401953 h 1291987"/>
                    <a:gd name="connsiteX144" fmla="*/ 1147416 w 2063750"/>
                    <a:gd name="connsiteY144" fmla="*/ 23947 h 1291987"/>
                    <a:gd name="connsiteX145" fmla="*/ 1195400 w 2063750"/>
                    <a:gd name="connsiteY145" fmla="*/ 23947 h 1291987"/>
                    <a:gd name="connsiteX146" fmla="*/ 1189839 w 2063750"/>
                    <a:gd name="connsiteY146" fmla="*/ 401953 h 1291987"/>
                    <a:gd name="connsiteX147" fmla="*/ 1280144 w 2063750"/>
                    <a:gd name="connsiteY147" fmla="*/ 401953 h 1291987"/>
                    <a:gd name="connsiteX148" fmla="*/ 1287199 w 2063750"/>
                    <a:gd name="connsiteY148" fmla="*/ 23946 h 1291987"/>
                    <a:gd name="connsiteX149" fmla="*/ 1332889 w 2063750"/>
                    <a:gd name="connsiteY149" fmla="*/ 23946 h 1291987"/>
                    <a:gd name="connsiteX150" fmla="*/ 1322563 w 2063750"/>
                    <a:gd name="connsiteY150" fmla="*/ 401953 h 1291987"/>
                    <a:gd name="connsiteX151" fmla="*/ 1415491 w 2063750"/>
                    <a:gd name="connsiteY151" fmla="*/ 401953 h 1291987"/>
                    <a:gd name="connsiteX152" fmla="*/ 1431088 w 2063750"/>
                    <a:gd name="connsiteY152" fmla="*/ 23945 h 1291987"/>
                    <a:gd name="connsiteX153" fmla="*/ 1481125 w 2063750"/>
                    <a:gd name="connsiteY153" fmla="*/ 23945 h 1291987"/>
                    <a:gd name="connsiteX154" fmla="*/ 1461946 w 2063750"/>
                    <a:gd name="connsiteY154" fmla="*/ 401953 h 1291987"/>
                    <a:gd name="connsiteX155" fmla="*/ 1548601 w 2063750"/>
                    <a:gd name="connsiteY155" fmla="*/ 401953 h 1291987"/>
                    <a:gd name="connsiteX156" fmla="*/ 1567779 w 2063750"/>
                    <a:gd name="connsiteY156" fmla="*/ 23946 h 1291987"/>
                    <a:gd name="connsiteX157" fmla="*/ 1617355 w 2063750"/>
                    <a:gd name="connsiteY157" fmla="*/ 23946 h 1291987"/>
                    <a:gd name="connsiteX158" fmla="*/ 1594628 w 2063750"/>
                    <a:gd name="connsiteY158" fmla="*/ 401953 h 1291987"/>
                    <a:gd name="connsiteX159" fmla="*/ 1687041 w 2063750"/>
                    <a:gd name="connsiteY159" fmla="*/ 401953 h 1291987"/>
                    <a:gd name="connsiteX160" fmla="*/ 1713919 w 2063750"/>
                    <a:gd name="connsiteY160" fmla="*/ 23946 h 1291987"/>
                    <a:gd name="connsiteX161" fmla="*/ 1767682 w 2063750"/>
                    <a:gd name="connsiteY161" fmla="*/ 23946 h 1291987"/>
                    <a:gd name="connsiteX162" fmla="*/ 1736955 w 2063750"/>
                    <a:gd name="connsiteY162" fmla="*/ 401953 h 1291987"/>
                    <a:gd name="connsiteX163" fmla="*/ 1821016 w 2063750"/>
                    <a:gd name="connsiteY163" fmla="*/ 401953 h 1291987"/>
                    <a:gd name="connsiteX164" fmla="*/ 1849781 w 2063750"/>
                    <a:gd name="connsiteY164" fmla="*/ 23945 h 1291987"/>
                    <a:gd name="connsiteX165" fmla="*/ 1895113 w 2063750"/>
                    <a:gd name="connsiteY165" fmla="*/ 23945 h 1291987"/>
                    <a:gd name="connsiteX166" fmla="*/ 1866348 w 2063750"/>
                    <a:gd name="connsiteY166" fmla="*/ 401953 h 1291987"/>
                    <a:gd name="connsiteX167" fmla="*/ 1967808 w 2063750"/>
                    <a:gd name="connsiteY167" fmla="*/ 401953 h 1291987"/>
                    <a:gd name="connsiteX168" fmla="*/ 2025649 w 2063750"/>
                    <a:gd name="connsiteY168" fmla="*/ 0 h 1291987"/>
                    <a:gd name="connsiteX169" fmla="*/ 2063750 w 2063750"/>
                    <a:gd name="connsiteY169" fmla="*/ 0 h 1291987"/>
                    <a:gd name="connsiteX170" fmla="*/ 1885331 w 2063750"/>
                    <a:gd name="connsiteY170" fmla="*/ 1239878 h 1291987"/>
                    <a:gd name="connsiteX171" fmla="*/ 1886347 w 2063750"/>
                    <a:gd name="connsiteY171" fmla="*/ 1240894 h 1291987"/>
                    <a:gd name="connsiteX172" fmla="*/ 1886347 w 2063750"/>
                    <a:gd name="connsiteY172" fmla="*/ 1262678 h 1291987"/>
                    <a:gd name="connsiteX173" fmla="*/ 1857038 w 2063750"/>
                    <a:gd name="connsiteY173" fmla="*/ 1291987 h 1291987"/>
                    <a:gd name="connsiteX174" fmla="*/ 206710 w 2063750"/>
                    <a:gd name="connsiteY174" fmla="*/ 1291987 h 1291987"/>
                    <a:gd name="connsiteX175" fmla="*/ 177401 w 2063750"/>
                    <a:gd name="connsiteY175" fmla="*/ 1262678 h 1291987"/>
                    <a:gd name="connsiteX176" fmla="*/ 177401 w 2063750"/>
                    <a:gd name="connsiteY176" fmla="*/ 1240894 h 1291987"/>
                    <a:gd name="connsiteX177" fmla="*/ 178419 w 2063750"/>
                    <a:gd name="connsiteY177" fmla="*/ 1239877 h 12919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</a:cxnLst>
                  <a:rect l="l" t="t" r="r" b="b"/>
                  <a:pathLst>
                    <a:path w="2063750" h="1291987">
                      <a:moveTo>
                        <a:pt x="1829196" y="890189"/>
                      </a:moveTo>
                      <a:lnTo>
                        <a:pt x="1802927" y="1235390"/>
                      </a:lnTo>
                      <a:lnTo>
                        <a:pt x="1847876" y="1235390"/>
                      </a:lnTo>
                      <a:lnTo>
                        <a:pt x="1897551" y="890189"/>
                      </a:lnTo>
                      <a:close/>
                      <a:moveTo>
                        <a:pt x="1697268" y="890189"/>
                      </a:moveTo>
                      <a:lnTo>
                        <a:pt x="1669207" y="1235390"/>
                      </a:lnTo>
                      <a:lnTo>
                        <a:pt x="1757595" y="1235390"/>
                      </a:lnTo>
                      <a:lnTo>
                        <a:pt x="1783864" y="890189"/>
                      </a:lnTo>
                      <a:close/>
                      <a:moveTo>
                        <a:pt x="1565273" y="890189"/>
                      </a:moveTo>
                      <a:lnTo>
                        <a:pt x="1544518" y="1235390"/>
                      </a:lnTo>
                      <a:lnTo>
                        <a:pt x="1627779" y="1235390"/>
                      </a:lnTo>
                      <a:lnTo>
                        <a:pt x="1652325" y="890189"/>
                      </a:lnTo>
                      <a:close/>
                      <a:moveTo>
                        <a:pt x="1437174" y="890189"/>
                      </a:moveTo>
                      <a:lnTo>
                        <a:pt x="1419659" y="1235390"/>
                      </a:lnTo>
                      <a:lnTo>
                        <a:pt x="1506316" y="1235390"/>
                      </a:lnTo>
                      <a:lnTo>
                        <a:pt x="1523830" y="890189"/>
                      </a:lnTo>
                      <a:close/>
                      <a:moveTo>
                        <a:pt x="1309226" y="890189"/>
                      </a:moveTo>
                      <a:lnTo>
                        <a:pt x="1299796" y="1235390"/>
                      </a:lnTo>
                      <a:lnTo>
                        <a:pt x="1381101" y="1235390"/>
                      </a:lnTo>
                      <a:lnTo>
                        <a:pt x="1395345" y="890189"/>
                      </a:lnTo>
                      <a:close/>
                      <a:moveTo>
                        <a:pt x="1182655" y="890189"/>
                      </a:moveTo>
                      <a:lnTo>
                        <a:pt x="1177576" y="1235390"/>
                      </a:lnTo>
                      <a:lnTo>
                        <a:pt x="1264588" y="1235390"/>
                      </a:lnTo>
                      <a:lnTo>
                        <a:pt x="1271031" y="890189"/>
                      </a:lnTo>
                      <a:close/>
                      <a:moveTo>
                        <a:pt x="1056396" y="890189"/>
                      </a:moveTo>
                      <a:lnTo>
                        <a:pt x="1056396" y="1235390"/>
                      </a:lnTo>
                      <a:lnTo>
                        <a:pt x="1140601" y="1235390"/>
                      </a:lnTo>
                      <a:lnTo>
                        <a:pt x="1142543" y="890189"/>
                      </a:lnTo>
                      <a:close/>
                      <a:moveTo>
                        <a:pt x="922626" y="890189"/>
                      </a:moveTo>
                      <a:lnTo>
                        <a:pt x="924568" y="1235390"/>
                      </a:lnTo>
                      <a:lnTo>
                        <a:pt x="1010677" y="1235390"/>
                      </a:lnTo>
                      <a:lnTo>
                        <a:pt x="1010677" y="890189"/>
                      </a:lnTo>
                      <a:close/>
                      <a:moveTo>
                        <a:pt x="796906" y="890189"/>
                      </a:moveTo>
                      <a:lnTo>
                        <a:pt x="803349" y="1235390"/>
                      </a:lnTo>
                      <a:lnTo>
                        <a:pt x="887593" y="1235390"/>
                      </a:lnTo>
                      <a:lnTo>
                        <a:pt x="882514" y="890189"/>
                      </a:lnTo>
                      <a:close/>
                      <a:moveTo>
                        <a:pt x="672677" y="890189"/>
                      </a:moveTo>
                      <a:lnTo>
                        <a:pt x="686921" y="1235390"/>
                      </a:lnTo>
                      <a:lnTo>
                        <a:pt x="768141" y="1235390"/>
                      </a:lnTo>
                      <a:lnTo>
                        <a:pt x="758711" y="890189"/>
                      </a:lnTo>
                      <a:close/>
                      <a:moveTo>
                        <a:pt x="549135" y="890189"/>
                      </a:moveTo>
                      <a:lnTo>
                        <a:pt x="566649" y="1235390"/>
                      </a:lnTo>
                      <a:lnTo>
                        <a:pt x="648363" y="1235390"/>
                      </a:lnTo>
                      <a:lnTo>
                        <a:pt x="630848" y="890189"/>
                      </a:lnTo>
                      <a:close/>
                      <a:moveTo>
                        <a:pt x="420950" y="890189"/>
                      </a:moveTo>
                      <a:lnTo>
                        <a:pt x="445495" y="1235390"/>
                      </a:lnTo>
                      <a:lnTo>
                        <a:pt x="528447" y="1235390"/>
                      </a:lnTo>
                      <a:lnTo>
                        <a:pt x="507692" y="890189"/>
                      </a:lnTo>
                      <a:close/>
                      <a:moveTo>
                        <a:pt x="279884" y="890189"/>
                      </a:moveTo>
                      <a:lnTo>
                        <a:pt x="306153" y="1235390"/>
                      </a:lnTo>
                      <a:lnTo>
                        <a:pt x="404067" y="1235390"/>
                      </a:lnTo>
                      <a:lnTo>
                        <a:pt x="376006" y="890189"/>
                      </a:lnTo>
                      <a:close/>
                      <a:moveTo>
                        <a:pt x="166198" y="890189"/>
                      </a:moveTo>
                      <a:lnTo>
                        <a:pt x="215872" y="1235390"/>
                      </a:lnTo>
                      <a:lnTo>
                        <a:pt x="260820" y="1235390"/>
                      </a:lnTo>
                      <a:lnTo>
                        <a:pt x="234552" y="890189"/>
                      </a:lnTo>
                      <a:close/>
                      <a:moveTo>
                        <a:pt x="1861752" y="462358"/>
                      </a:moveTo>
                      <a:lnTo>
                        <a:pt x="1834094" y="825816"/>
                      </a:lnTo>
                      <a:lnTo>
                        <a:pt x="1906814" y="825816"/>
                      </a:lnTo>
                      <a:lnTo>
                        <a:pt x="1959116" y="462358"/>
                      </a:lnTo>
                      <a:close/>
                      <a:moveTo>
                        <a:pt x="1732045" y="462358"/>
                      </a:moveTo>
                      <a:lnTo>
                        <a:pt x="1702500" y="825816"/>
                      </a:lnTo>
                      <a:lnTo>
                        <a:pt x="1788762" y="825816"/>
                      </a:lnTo>
                      <a:lnTo>
                        <a:pt x="1816420" y="462358"/>
                      </a:lnTo>
                      <a:close/>
                      <a:moveTo>
                        <a:pt x="1590996" y="462358"/>
                      </a:moveTo>
                      <a:lnTo>
                        <a:pt x="1569143" y="825816"/>
                      </a:lnTo>
                      <a:lnTo>
                        <a:pt x="1656902" y="825816"/>
                      </a:lnTo>
                      <a:lnTo>
                        <a:pt x="1682746" y="462358"/>
                      </a:lnTo>
                      <a:close/>
                      <a:moveTo>
                        <a:pt x="1458881" y="462358"/>
                      </a:moveTo>
                      <a:lnTo>
                        <a:pt x="1440440" y="825816"/>
                      </a:lnTo>
                      <a:lnTo>
                        <a:pt x="1527096" y="825816"/>
                      </a:lnTo>
                      <a:lnTo>
                        <a:pt x="1545536" y="462358"/>
                      </a:lnTo>
                      <a:close/>
                      <a:moveTo>
                        <a:pt x="1320913" y="462358"/>
                      </a:moveTo>
                      <a:lnTo>
                        <a:pt x="1310984" y="825816"/>
                      </a:lnTo>
                      <a:lnTo>
                        <a:pt x="1398001" y="825816"/>
                      </a:lnTo>
                      <a:lnTo>
                        <a:pt x="1412998" y="462358"/>
                      </a:lnTo>
                      <a:close/>
                      <a:moveTo>
                        <a:pt x="1188950" y="462358"/>
                      </a:moveTo>
                      <a:lnTo>
                        <a:pt x="1183602" y="825816"/>
                      </a:lnTo>
                      <a:lnTo>
                        <a:pt x="1272233" y="825816"/>
                      </a:lnTo>
                      <a:lnTo>
                        <a:pt x="1279016" y="462358"/>
                      </a:lnTo>
                      <a:close/>
                      <a:moveTo>
                        <a:pt x="1056396" y="462358"/>
                      </a:moveTo>
                      <a:lnTo>
                        <a:pt x="1056396" y="825816"/>
                      </a:lnTo>
                      <a:lnTo>
                        <a:pt x="1142905" y="825816"/>
                      </a:lnTo>
                      <a:lnTo>
                        <a:pt x="1144950" y="462358"/>
                      </a:lnTo>
                      <a:close/>
                      <a:moveTo>
                        <a:pt x="920219" y="462358"/>
                      </a:moveTo>
                      <a:lnTo>
                        <a:pt x="922264" y="825816"/>
                      </a:lnTo>
                      <a:lnTo>
                        <a:pt x="1010677" y="825816"/>
                      </a:lnTo>
                      <a:lnTo>
                        <a:pt x="1010677" y="462358"/>
                      </a:lnTo>
                      <a:close/>
                      <a:moveTo>
                        <a:pt x="788921" y="462358"/>
                      </a:moveTo>
                      <a:lnTo>
                        <a:pt x="795705" y="825816"/>
                      </a:lnTo>
                      <a:lnTo>
                        <a:pt x="881567" y="825816"/>
                      </a:lnTo>
                      <a:lnTo>
                        <a:pt x="876219" y="462358"/>
                      </a:lnTo>
                      <a:close/>
                      <a:moveTo>
                        <a:pt x="655024" y="462358"/>
                      </a:moveTo>
                      <a:lnTo>
                        <a:pt x="670021" y="825816"/>
                      </a:lnTo>
                      <a:lnTo>
                        <a:pt x="756953" y="825816"/>
                      </a:lnTo>
                      <a:lnTo>
                        <a:pt x="747024" y="462358"/>
                      </a:lnTo>
                      <a:close/>
                      <a:moveTo>
                        <a:pt x="527430" y="462358"/>
                      </a:moveTo>
                      <a:lnTo>
                        <a:pt x="545869" y="825816"/>
                      </a:lnTo>
                      <a:lnTo>
                        <a:pt x="627582" y="825816"/>
                      </a:lnTo>
                      <a:lnTo>
                        <a:pt x="609141" y="462358"/>
                      </a:lnTo>
                      <a:close/>
                      <a:moveTo>
                        <a:pt x="390529" y="462358"/>
                      </a:moveTo>
                      <a:lnTo>
                        <a:pt x="416372" y="825816"/>
                      </a:lnTo>
                      <a:lnTo>
                        <a:pt x="503822" y="825816"/>
                      </a:lnTo>
                      <a:lnTo>
                        <a:pt x="481969" y="462358"/>
                      </a:lnTo>
                      <a:close/>
                      <a:moveTo>
                        <a:pt x="247329" y="462358"/>
                      </a:moveTo>
                      <a:lnTo>
                        <a:pt x="274986" y="825816"/>
                      </a:lnTo>
                      <a:lnTo>
                        <a:pt x="370774" y="825816"/>
                      </a:lnTo>
                      <a:lnTo>
                        <a:pt x="341229" y="462358"/>
                      </a:lnTo>
                      <a:close/>
                      <a:moveTo>
                        <a:pt x="104632" y="462358"/>
                      </a:moveTo>
                      <a:lnTo>
                        <a:pt x="156934" y="825816"/>
                      </a:lnTo>
                      <a:lnTo>
                        <a:pt x="229653" y="825816"/>
                      </a:lnTo>
                      <a:lnTo>
                        <a:pt x="201996" y="462358"/>
                      </a:lnTo>
                      <a:close/>
                      <a:moveTo>
                        <a:pt x="0" y="0"/>
                      </a:moveTo>
                      <a:lnTo>
                        <a:pt x="38099" y="0"/>
                      </a:lnTo>
                      <a:lnTo>
                        <a:pt x="95940" y="401953"/>
                      </a:lnTo>
                      <a:lnTo>
                        <a:pt x="197399" y="401953"/>
                      </a:lnTo>
                      <a:lnTo>
                        <a:pt x="168635" y="23944"/>
                      </a:lnTo>
                      <a:lnTo>
                        <a:pt x="213967" y="23944"/>
                      </a:lnTo>
                      <a:lnTo>
                        <a:pt x="242732" y="401953"/>
                      </a:lnTo>
                      <a:lnTo>
                        <a:pt x="336319" y="401953"/>
                      </a:lnTo>
                      <a:lnTo>
                        <a:pt x="305592" y="23946"/>
                      </a:lnTo>
                      <a:lnTo>
                        <a:pt x="359355" y="23946"/>
                      </a:lnTo>
                      <a:lnTo>
                        <a:pt x="386233" y="401953"/>
                      </a:lnTo>
                      <a:lnTo>
                        <a:pt x="478337" y="401953"/>
                      </a:lnTo>
                      <a:lnTo>
                        <a:pt x="455610" y="23946"/>
                      </a:lnTo>
                      <a:lnTo>
                        <a:pt x="505187" y="23946"/>
                      </a:lnTo>
                      <a:lnTo>
                        <a:pt x="524365" y="401953"/>
                      </a:lnTo>
                      <a:lnTo>
                        <a:pt x="606076" y="401953"/>
                      </a:lnTo>
                      <a:lnTo>
                        <a:pt x="586897" y="23945"/>
                      </a:lnTo>
                      <a:lnTo>
                        <a:pt x="636934" y="23945"/>
                      </a:lnTo>
                      <a:lnTo>
                        <a:pt x="652531" y="401953"/>
                      </a:lnTo>
                      <a:lnTo>
                        <a:pt x="745374" y="401953"/>
                      </a:lnTo>
                      <a:lnTo>
                        <a:pt x="735048" y="23946"/>
                      </a:lnTo>
                      <a:lnTo>
                        <a:pt x="780739" y="23946"/>
                      </a:lnTo>
                      <a:lnTo>
                        <a:pt x="787794" y="401953"/>
                      </a:lnTo>
                      <a:lnTo>
                        <a:pt x="875330" y="401953"/>
                      </a:lnTo>
                      <a:lnTo>
                        <a:pt x="869769" y="23947"/>
                      </a:lnTo>
                      <a:lnTo>
                        <a:pt x="917753" y="23947"/>
                      </a:lnTo>
                      <a:lnTo>
                        <a:pt x="919880" y="401953"/>
                      </a:lnTo>
                      <a:lnTo>
                        <a:pt x="1010677" y="401953"/>
                      </a:lnTo>
                      <a:lnTo>
                        <a:pt x="1010677" y="7618"/>
                      </a:lnTo>
                      <a:lnTo>
                        <a:pt x="1056396" y="7618"/>
                      </a:lnTo>
                      <a:lnTo>
                        <a:pt x="1056396" y="401953"/>
                      </a:lnTo>
                      <a:lnTo>
                        <a:pt x="1145290" y="401953"/>
                      </a:lnTo>
                      <a:lnTo>
                        <a:pt x="1147416" y="23947"/>
                      </a:lnTo>
                      <a:lnTo>
                        <a:pt x="1195400" y="23947"/>
                      </a:lnTo>
                      <a:lnTo>
                        <a:pt x="1189839" y="401953"/>
                      </a:lnTo>
                      <a:lnTo>
                        <a:pt x="1280144" y="401953"/>
                      </a:lnTo>
                      <a:lnTo>
                        <a:pt x="1287199" y="23946"/>
                      </a:lnTo>
                      <a:lnTo>
                        <a:pt x="1332889" y="23946"/>
                      </a:lnTo>
                      <a:lnTo>
                        <a:pt x="1322563" y="401953"/>
                      </a:lnTo>
                      <a:lnTo>
                        <a:pt x="1415491" y="401953"/>
                      </a:lnTo>
                      <a:lnTo>
                        <a:pt x="1431088" y="23945"/>
                      </a:lnTo>
                      <a:lnTo>
                        <a:pt x="1481125" y="23945"/>
                      </a:lnTo>
                      <a:lnTo>
                        <a:pt x="1461946" y="401953"/>
                      </a:lnTo>
                      <a:lnTo>
                        <a:pt x="1548601" y="401953"/>
                      </a:lnTo>
                      <a:lnTo>
                        <a:pt x="1567779" y="23946"/>
                      </a:lnTo>
                      <a:lnTo>
                        <a:pt x="1617355" y="23946"/>
                      </a:lnTo>
                      <a:lnTo>
                        <a:pt x="1594628" y="401953"/>
                      </a:lnTo>
                      <a:lnTo>
                        <a:pt x="1687041" y="401953"/>
                      </a:lnTo>
                      <a:lnTo>
                        <a:pt x="1713919" y="23946"/>
                      </a:lnTo>
                      <a:lnTo>
                        <a:pt x="1767682" y="23946"/>
                      </a:lnTo>
                      <a:lnTo>
                        <a:pt x="1736955" y="401953"/>
                      </a:lnTo>
                      <a:lnTo>
                        <a:pt x="1821016" y="401953"/>
                      </a:lnTo>
                      <a:lnTo>
                        <a:pt x="1849781" y="23945"/>
                      </a:lnTo>
                      <a:lnTo>
                        <a:pt x="1895113" y="23945"/>
                      </a:lnTo>
                      <a:lnTo>
                        <a:pt x="1866348" y="401953"/>
                      </a:lnTo>
                      <a:lnTo>
                        <a:pt x="1967808" y="401953"/>
                      </a:lnTo>
                      <a:lnTo>
                        <a:pt x="2025649" y="0"/>
                      </a:lnTo>
                      <a:lnTo>
                        <a:pt x="2063750" y="0"/>
                      </a:lnTo>
                      <a:lnTo>
                        <a:pt x="1885331" y="1239878"/>
                      </a:lnTo>
                      <a:lnTo>
                        <a:pt x="1886347" y="1240894"/>
                      </a:lnTo>
                      <a:lnTo>
                        <a:pt x="1886347" y="1262678"/>
                      </a:lnTo>
                      <a:cubicBezTo>
                        <a:pt x="1886347" y="1278865"/>
                        <a:pt x="1873225" y="1291987"/>
                        <a:pt x="1857038" y="1291987"/>
                      </a:cubicBezTo>
                      <a:lnTo>
                        <a:pt x="206710" y="1291987"/>
                      </a:lnTo>
                      <a:cubicBezTo>
                        <a:pt x="190523" y="1291987"/>
                        <a:pt x="177401" y="1278865"/>
                        <a:pt x="177401" y="1262678"/>
                      </a:cubicBezTo>
                      <a:lnTo>
                        <a:pt x="177401" y="1240894"/>
                      </a:lnTo>
                      <a:lnTo>
                        <a:pt x="178419" y="1239877"/>
                      </a:lnTo>
                      <a:close/>
                    </a:path>
                  </a:pathLst>
                </a:cu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449" name="グループ化 1448">
                  <a:extLst>
                    <a:ext uri="{FF2B5EF4-FFF2-40B4-BE49-F238E27FC236}">
                      <a16:creationId xmlns:a16="http://schemas.microsoft.com/office/drawing/2014/main" id="{39FF74A0-FD10-47AB-97BD-89693084F39F}"/>
                    </a:ext>
                  </a:extLst>
                </p:cNvPr>
                <p:cNvGrpSpPr/>
                <p:nvPr/>
              </p:nvGrpSpPr>
              <p:grpSpPr>
                <a:xfrm>
                  <a:off x="4077492" y="1852160"/>
                  <a:ext cx="2196309" cy="164682"/>
                  <a:chOff x="4077492" y="1852160"/>
                  <a:chExt cx="2196309" cy="164682"/>
                </a:xfrm>
                <a:grpFill/>
              </p:grpSpPr>
              <p:grpSp>
                <p:nvGrpSpPr>
                  <p:cNvPr id="1450" name="グループ化 1449">
                    <a:extLst>
                      <a:ext uri="{FF2B5EF4-FFF2-40B4-BE49-F238E27FC236}">
                        <a16:creationId xmlns:a16="http://schemas.microsoft.com/office/drawing/2014/main" id="{7AF01E71-A8BE-4E52-B678-DF44C4F5EDBC}"/>
                      </a:ext>
                    </a:extLst>
                  </p:cNvPr>
                  <p:cNvGrpSpPr/>
                  <p:nvPr/>
                </p:nvGrpSpPr>
                <p:grpSpPr>
                  <a:xfrm>
                    <a:off x="4077492" y="1852160"/>
                    <a:ext cx="848520" cy="129518"/>
                    <a:chOff x="4184649" y="1852160"/>
                    <a:chExt cx="848520" cy="129518"/>
                  </a:xfrm>
                  <a:grpFill/>
                </p:grpSpPr>
                <p:sp>
                  <p:nvSpPr>
                    <p:cNvPr id="1455" name="フリーフォーム: 図形 1454">
                      <a:extLst>
                        <a:ext uri="{FF2B5EF4-FFF2-40B4-BE49-F238E27FC236}">
                          <a16:creationId xmlns:a16="http://schemas.microsoft.com/office/drawing/2014/main" id="{21149180-A403-41F5-85DB-7A8802B34D0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897439" y="1852160"/>
                      <a:ext cx="135730" cy="129518"/>
                    </a:xfrm>
                    <a:custGeom>
                      <a:avLst/>
                      <a:gdLst>
                        <a:gd name="connsiteX0" fmla="*/ 364332 w 735808"/>
                        <a:gd name="connsiteY0" fmla="*/ 59661 h 702131"/>
                        <a:gd name="connsiteX1" fmla="*/ 180976 w 735808"/>
                        <a:gd name="connsiteY1" fmla="*/ 243017 h 702131"/>
                        <a:gd name="connsiteX2" fmla="*/ 364332 w 735808"/>
                        <a:gd name="connsiteY2" fmla="*/ 426373 h 702131"/>
                        <a:gd name="connsiteX3" fmla="*/ 547688 w 735808"/>
                        <a:gd name="connsiteY3" fmla="*/ 243017 h 702131"/>
                        <a:gd name="connsiteX4" fmla="*/ 364332 w 735808"/>
                        <a:gd name="connsiteY4" fmla="*/ 59661 h 702131"/>
                        <a:gd name="connsiteX5" fmla="*/ 367904 w 735808"/>
                        <a:gd name="connsiteY5" fmla="*/ 0 h 702131"/>
                        <a:gd name="connsiteX6" fmla="*/ 597692 w 735808"/>
                        <a:gd name="connsiteY6" fmla="*/ 141645 h 702131"/>
                        <a:gd name="connsiteX7" fmla="*/ 735808 w 735808"/>
                        <a:gd name="connsiteY7" fmla="*/ 702131 h 702131"/>
                        <a:gd name="connsiteX8" fmla="*/ 0 w 735808"/>
                        <a:gd name="connsiteY8" fmla="*/ 702131 h 702131"/>
                        <a:gd name="connsiteX9" fmla="*/ 138117 w 735808"/>
                        <a:gd name="connsiteY9" fmla="*/ 141645 h 702131"/>
                        <a:gd name="connsiteX10" fmla="*/ 367904 w 735808"/>
                        <a:gd name="connsiteY10" fmla="*/ 0 h 70213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735808" h="702131">
                          <a:moveTo>
                            <a:pt x="364332" y="59661"/>
                          </a:moveTo>
                          <a:cubicBezTo>
                            <a:pt x="263067" y="59661"/>
                            <a:pt x="180976" y="141752"/>
                            <a:pt x="180976" y="243017"/>
                          </a:cubicBezTo>
                          <a:cubicBezTo>
                            <a:pt x="180976" y="344282"/>
                            <a:pt x="263067" y="426373"/>
                            <a:pt x="364332" y="426373"/>
                          </a:cubicBezTo>
                          <a:cubicBezTo>
                            <a:pt x="465597" y="426373"/>
                            <a:pt x="547688" y="344282"/>
                            <a:pt x="547688" y="243017"/>
                          </a:cubicBezTo>
                          <a:cubicBezTo>
                            <a:pt x="547688" y="141752"/>
                            <a:pt x="465597" y="59661"/>
                            <a:pt x="364332" y="59661"/>
                          </a:cubicBezTo>
                          <a:close/>
                          <a:moveTo>
                            <a:pt x="367904" y="0"/>
                          </a:moveTo>
                          <a:cubicBezTo>
                            <a:pt x="481252" y="0"/>
                            <a:pt x="575821" y="60808"/>
                            <a:pt x="597692" y="141645"/>
                          </a:cubicBezTo>
                          <a:lnTo>
                            <a:pt x="735808" y="702131"/>
                          </a:lnTo>
                          <a:lnTo>
                            <a:pt x="0" y="702131"/>
                          </a:lnTo>
                          <a:lnTo>
                            <a:pt x="138117" y="141645"/>
                          </a:lnTo>
                          <a:cubicBezTo>
                            <a:pt x="159988" y="60808"/>
                            <a:pt x="254557" y="0"/>
                            <a:pt x="367904" y="0"/>
                          </a:cubicBezTo>
                          <a:close/>
                        </a:path>
                      </a:pathLst>
                    </a:custGeom>
                    <a:grpFill/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456" name="四角形: 角を丸くする 1455">
                      <a:extLst>
                        <a:ext uri="{FF2B5EF4-FFF2-40B4-BE49-F238E27FC236}">
                          <a16:creationId xmlns:a16="http://schemas.microsoft.com/office/drawing/2014/main" id="{660C0CF9-0008-4108-AA90-1044D356246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184649" y="1875078"/>
                      <a:ext cx="804070" cy="45719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1451" name="グループ化 1450">
                    <a:extLst>
                      <a:ext uri="{FF2B5EF4-FFF2-40B4-BE49-F238E27FC236}">
                        <a16:creationId xmlns:a16="http://schemas.microsoft.com/office/drawing/2014/main" id="{F1E4EDC2-32BD-4C11-9DC8-0B77E0C51935}"/>
                      </a:ext>
                    </a:extLst>
                  </p:cNvPr>
                  <p:cNvGrpSpPr/>
                  <p:nvPr/>
                </p:nvGrpSpPr>
                <p:grpSpPr>
                  <a:xfrm flipH="1">
                    <a:off x="5425281" y="1852160"/>
                    <a:ext cx="848520" cy="129518"/>
                    <a:chOff x="4184649" y="1852160"/>
                    <a:chExt cx="848520" cy="129518"/>
                  </a:xfrm>
                  <a:grpFill/>
                </p:grpSpPr>
                <p:sp>
                  <p:nvSpPr>
                    <p:cNvPr id="1453" name="フリーフォーム: 図形 1452">
                      <a:extLst>
                        <a:ext uri="{FF2B5EF4-FFF2-40B4-BE49-F238E27FC236}">
                          <a16:creationId xmlns:a16="http://schemas.microsoft.com/office/drawing/2014/main" id="{7B3085AF-C3D0-4B7A-88B8-E963B14C5FA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897439" y="1852160"/>
                      <a:ext cx="135730" cy="129518"/>
                    </a:xfrm>
                    <a:custGeom>
                      <a:avLst/>
                      <a:gdLst>
                        <a:gd name="connsiteX0" fmla="*/ 364332 w 735808"/>
                        <a:gd name="connsiteY0" fmla="*/ 59661 h 702131"/>
                        <a:gd name="connsiteX1" fmla="*/ 180976 w 735808"/>
                        <a:gd name="connsiteY1" fmla="*/ 243017 h 702131"/>
                        <a:gd name="connsiteX2" fmla="*/ 364332 w 735808"/>
                        <a:gd name="connsiteY2" fmla="*/ 426373 h 702131"/>
                        <a:gd name="connsiteX3" fmla="*/ 547688 w 735808"/>
                        <a:gd name="connsiteY3" fmla="*/ 243017 h 702131"/>
                        <a:gd name="connsiteX4" fmla="*/ 364332 w 735808"/>
                        <a:gd name="connsiteY4" fmla="*/ 59661 h 702131"/>
                        <a:gd name="connsiteX5" fmla="*/ 367904 w 735808"/>
                        <a:gd name="connsiteY5" fmla="*/ 0 h 702131"/>
                        <a:gd name="connsiteX6" fmla="*/ 597692 w 735808"/>
                        <a:gd name="connsiteY6" fmla="*/ 141645 h 702131"/>
                        <a:gd name="connsiteX7" fmla="*/ 735808 w 735808"/>
                        <a:gd name="connsiteY7" fmla="*/ 702131 h 702131"/>
                        <a:gd name="connsiteX8" fmla="*/ 0 w 735808"/>
                        <a:gd name="connsiteY8" fmla="*/ 702131 h 702131"/>
                        <a:gd name="connsiteX9" fmla="*/ 138117 w 735808"/>
                        <a:gd name="connsiteY9" fmla="*/ 141645 h 702131"/>
                        <a:gd name="connsiteX10" fmla="*/ 367904 w 735808"/>
                        <a:gd name="connsiteY10" fmla="*/ 0 h 70213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735808" h="702131">
                          <a:moveTo>
                            <a:pt x="364332" y="59661"/>
                          </a:moveTo>
                          <a:cubicBezTo>
                            <a:pt x="263067" y="59661"/>
                            <a:pt x="180976" y="141752"/>
                            <a:pt x="180976" y="243017"/>
                          </a:cubicBezTo>
                          <a:cubicBezTo>
                            <a:pt x="180976" y="344282"/>
                            <a:pt x="263067" y="426373"/>
                            <a:pt x="364332" y="426373"/>
                          </a:cubicBezTo>
                          <a:cubicBezTo>
                            <a:pt x="465597" y="426373"/>
                            <a:pt x="547688" y="344282"/>
                            <a:pt x="547688" y="243017"/>
                          </a:cubicBezTo>
                          <a:cubicBezTo>
                            <a:pt x="547688" y="141752"/>
                            <a:pt x="465597" y="59661"/>
                            <a:pt x="364332" y="59661"/>
                          </a:cubicBezTo>
                          <a:close/>
                          <a:moveTo>
                            <a:pt x="367904" y="0"/>
                          </a:moveTo>
                          <a:cubicBezTo>
                            <a:pt x="481252" y="0"/>
                            <a:pt x="575821" y="60808"/>
                            <a:pt x="597692" y="141645"/>
                          </a:cubicBezTo>
                          <a:lnTo>
                            <a:pt x="735808" y="702131"/>
                          </a:lnTo>
                          <a:lnTo>
                            <a:pt x="0" y="702131"/>
                          </a:lnTo>
                          <a:lnTo>
                            <a:pt x="138117" y="141645"/>
                          </a:lnTo>
                          <a:cubicBezTo>
                            <a:pt x="159988" y="60808"/>
                            <a:pt x="254557" y="0"/>
                            <a:pt x="367904" y="0"/>
                          </a:cubicBezTo>
                          <a:close/>
                        </a:path>
                      </a:pathLst>
                    </a:custGeom>
                    <a:grpFill/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454" name="四角形: 角を丸くする 1453">
                      <a:extLst>
                        <a:ext uri="{FF2B5EF4-FFF2-40B4-BE49-F238E27FC236}">
                          <a16:creationId xmlns:a16="http://schemas.microsoft.com/office/drawing/2014/main" id="{7D2A0572-9A32-40F1-8B2D-2CE09AB2389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184649" y="1875078"/>
                      <a:ext cx="804070" cy="45719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1452" name="四角形: 角を丸くする 1451">
                    <a:extLst>
                      <a:ext uri="{FF2B5EF4-FFF2-40B4-BE49-F238E27FC236}">
                        <a16:creationId xmlns:a16="http://schemas.microsoft.com/office/drawing/2014/main" id="{179A8387-A4A4-48ED-8DA8-FE83F7590BBD}"/>
                      </a:ext>
                    </a:extLst>
                  </p:cNvPr>
                  <p:cNvSpPr/>
                  <p:nvPr/>
                </p:nvSpPr>
                <p:spPr>
                  <a:xfrm>
                    <a:off x="4102100" y="1946514"/>
                    <a:ext cx="2152650" cy="70328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1429" name="グループ化 1428">
                <a:extLst>
                  <a:ext uri="{FF2B5EF4-FFF2-40B4-BE49-F238E27FC236}">
                    <a16:creationId xmlns:a16="http://schemas.microsoft.com/office/drawing/2014/main" id="{2DB9FF44-9CE0-42EB-BD36-E5E3EB2125BA}"/>
                  </a:ext>
                </a:extLst>
              </p:cNvPr>
              <p:cNvGrpSpPr/>
              <p:nvPr/>
            </p:nvGrpSpPr>
            <p:grpSpPr>
              <a:xfrm>
                <a:off x="662948" y="1120264"/>
                <a:ext cx="2691442" cy="2395460"/>
                <a:chOff x="-2234242" y="1154189"/>
                <a:chExt cx="2691442" cy="2395460"/>
              </a:xfrm>
            </p:grpSpPr>
            <p:grpSp>
              <p:nvGrpSpPr>
                <p:cNvPr id="1430" name="グループ化 1429">
                  <a:extLst>
                    <a:ext uri="{FF2B5EF4-FFF2-40B4-BE49-F238E27FC236}">
                      <a16:creationId xmlns:a16="http://schemas.microsoft.com/office/drawing/2014/main" id="{499B7F8B-1CFF-4B2C-88FF-1EB408B97ECB}"/>
                    </a:ext>
                  </a:extLst>
                </p:cNvPr>
                <p:cNvGrpSpPr/>
                <p:nvPr/>
              </p:nvGrpSpPr>
              <p:grpSpPr>
                <a:xfrm>
                  <a:off x="-1099246" y="1852160"/>
                  <a:ext cx="427844" cy="904346"/>
                  <a:chOff x="2094997" y="1804056"/>
                  <a:chExt cx="476250" cy="965022"/>
                </a:xfrm>
              </p:grpSpPr>
              <p:sp>
                <p:nvSpPr>
                  <p:cNvPr id="1443" name="四角形: 上の 2 つの角を丸める 1442">
                    <a:extLst>
                      <a:ext uri="{FF2B5EF4-FFF2-40B4-BE49-F238E27FC236}">
                        <a16:creationId xmlns:a16="http://schemas.microsoft.com/office/drawing/2014/main" id="{4717A8A0-471E-4190-BC67-E896621EA8CF}"/>
                      </a:ext>
                    </a:extLst>
                  </p:cNvPr>
                  <p:cNvSpPr/>
                  <p:nvPr/>
                </p:nvSpPr>
                <p:spPr>
                  <a:xfrm>
                    <a:off x="2209980" y="2365040"/>
                    <a:ext cx="246282" cy="363864"/>
                  </a:xfrm>
                  <a:prstGeom prst="round2SameRect">
                    <a:avLst/>
                  </a:prstGeom>
                  <a:solidFill>
                    <a:schemeClr val="bg2">
                      <a:lumMod val="75000"/>
                    </a:schemeClr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444" name="正方形/長方形 1443">
                    <a:extLst>
                      <a:ext uri="{FF2B5EF4-FFF2-40B4-BE49-F238E27FC236}">
                        <a16:creationId xmlns:a16="http://schemas.microsoft.com/office/drawing/2014/main" id="{A9A23CB2-9431-41EC-98BC-3BCA66634397}"/>
                      </a:ext>
                    </a:extLst>
                  </p:cNvPr>
                  <p:cNvSpPr/>
                  <p:nvPr/>
                </p:nvSpPr>
                <p:spPr>
                  <a:xfrm>
                    <a:off x="2302812" y="1978818"/>
                    <a:ext cx="55579" cy="790260"/>
                  </a:xfrm>
                  <a:prstGeom prst="rect">
                    <a:avLst/>
                  </a:prstGeom>
                  <a:solidFill>
                    <a:schemeClr val="accent4">
                      <a:lumMod val="20000"/>
                      <a:lumOff val="80000"/>
                    </a:schemeClr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445" name="四角形: 角を丸くする 1444">
                    <a:extLst>
                      <a:ext uri="{FF2B5EF4-FFF2-40B4-BE49-F238E27FC236}">
                        <a16:creationId xmlns:a16="http://schemas.microsoft.com/office/drawing/2014/main" id="{0D5B0941-5271-4183-89B0-93397AB56E80}"/>
                      </a:ext>
                    </a:extLst>
                  </p:cNvPr>
                  <p:cNvSpPr/>
                  <p:nvPr/>
                </p:nvSpPr>
                <p:spPr>
                  <a:xfrm>
                    <a:off x="2094997" y="1804056"/>
                    <a:ext cx="476250" cy="229709"/>
                  </a:xfrm>
                  <a:prstGeom prst="roundRect">
                    <a:avLst/>
                  </a:prstGeom>
                  <a:solidFill>
                    <a:schemeClr val="accent4">
                      <a:lumMod val="20000"/>
                      <a:lumOff val="80000"/>
                    </a:schemeClr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446" name="四角形: 角を丸くする 1445">
                    <a:extLst>
                      <a:ext uri="{FF2B5EF4-FFF2-40B4-BE49-F238E27FC236}">
                        <a16:creationId xmlns:a16="http://schemas.microsoft.com/office/drawing/2014/main" id="{4E376724-997E-4D10-BBF7-94FADACAA8D8}"/>
                      </a:ext>
                    </a:extLst>
                  </p:cNvPr>
                  <p:cNvSpPr/>
                  <p:nvPr/>
                </p:nvSpPr>
                <p:spPr>
                  <a:xfrm>
                    <a:off x="2118306" y="1828801"/>
                    <a:ext cx="429632" cy="180220"/>
                  </a:xfrm>
                  <a:prstGeom prst="roundRect">
                    <a:avLst/>
                  </a:prstGeom>
                  <a:solidFill>
                    <a:schemeClr val="tx1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447" name="フリーフォーム: 図形 1446">
                    <a:extLst>
                      <a:ext uri="{FF2B5EF4-FFF2-40B4-BE49-F238E27FC236}">
                        <a16:creationId xmlns:a16="http://schemas.microsoft.com/office/drawing/2014/main" id="{2F830E52-4B73-4505-9B3E-9255C300250B}"/>
                      </a:ext>
                    </a:extLst>
                  </p:cNvPr>
                  <p:cNvSpPr/>
                  <p:nvPr/>
                </p:nvSpPr>
                <p:spPr>
                  <a:xfrm flipH="1">
                    <a:off x="2515943" y="1839097"/>
                    <a:ext cx="19089" cy="117680"/>
                  </a:xfrm>
                  <a:custGeom>
                    <a:avLst/>
                    <a:gdLst>
                      <a:gd name="connsiteX0" fmla="*/ 22860 w 45720"/>
                      <a:gd name="connsiteY0" fmla="*/ 92870 h 273091"/>
                      <a:gd name="connsiteX1" fmla="*/ 45720 w 45720"/>
                      <a:gd name="connsiteY1" fmla="*/ 115730 h 273091"/>
                      <a:gd name="connsiteX2" fmla="*/ 45719 w 45720"/>
                      <a:gd name="connsiteY2" fmla="*/ 250231 h 273091"/>
                      <a:gd name="connsiteX3" fmla="*/ 22859 w 45720"/>
                      <a:gd name="connsiteY3" fmla="*/ 273091 h 273091"/>
                      <a:gd name="connsiteX4" fmla="*/ 22860 w 45720"/>
                      <a:gd name="connsiteY4" fmla="*/ 273090 h 273091"/>
                      <a:gd name="connsiteX5" fmla="*/ 0 w 45720"/>
                      <a:gd name="connsiteY5" fmla="*/ 250230 h 273091"/>
                      <a:gd name="connsiteX6" fmla="*/ 0 w 45720"/>
                      <a:gd name="connsiteY6" fmla="*/ 115730 h 273091"/>
                      <a:gd name="connsiteX7" fmla="*/ 22860 w 45720"/>
                      <a:gd name="connsiteY7" fmla="*/ 92870 h 273091"/>
                      <a:gd name="connsiteX8" fmla="*/ 22860 w 45720"/>
                      <a:gd name="connsiteY8" fmla="*/ 0 h 273091"/>
                      <a:gd name="connsiteX9" fmla="*/ 45720 w 45720"/>
                      <a:gd name="connsiteY9" fmla="*/ 22860 h 273091"/>
                      <a:gd name="connsiteX10" fmla="*/ 45719 w 45720"/>
                      <a:gd name="connsiteY10" fmla="*/ 38299 h 273091"/>
                      <a:gd name="connsiteX11" fmla="*/ 22859 w 45720"/>
                      <a:gd name="connsiteY11" fmla="*/ 61159 h 273091"/>
                      <a:gd name="connsiteX12" fmla="*/ 22860 w 45720"/>
                      <a:gd name="connsiteY12" fmla="*/ 61158 h 273091"/>
                      <a:gd name="connsiteX13" fmla="*/ 0 w 45720"/>
                      <a:gd name="connsiteY13" fmla="*/ 38298 h 273091"/>
                      <a:gd name="connsiteX14" fmla="*/ 0 w 45720"/>
                      <a:gd name="connsiteY14" fmla="*/ 22860 h 273091"/>
                      <a:gd name="connsiteX15" fmla="*/ 22860 w 45720"/>
                      <a:gd name="connsiteY15" fmla="*/ 0 h 27309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</a:cxnLst>
                    <a:rect l="l" t="t" r="r" b="b"/>
                    <a:pathLst>
                      <a:path w="45720" h="273091">
                        <a:moveTo>
                          <a:pt x="22860" y="92870"/>
                        </a:moveTo>
                        <a:cubicBezTo>
                          <a:pt x="35485" y="92870"/>
                          <a:pt x="45720" y="103105"/>
                          <a:pt x="45720" y="115730"/>
                        </a:cubicBezTo>
                        <a:cubicBezTo>
                          <a:pt x="45720" y="160564"/>
                          <a:pt x="45719" y="205397"/>
                          <a:pt x="45719" y="250231"/>
                        </a:cubicBezTo>
                        <a:cubicBezTo>
                          <a:pt x="45719" y="262856"/>
                          <a:pt x="35484" y="273091"/>
                          <a:pt x="22859" y="273091"/>
                        </a:cubicBezTo>
                        <a:lnTo>
                          <a:pt x="22860" y="273090"/>
                        </a:lnTo>
                        <a:cubicBezTo>
                          <a:pt x="10235" y="273090"/>
                          <a:pt x="0" y="262855"/>
                          <a:pt x="0" y="250230"/>
                        </a:cubicBezTo>
                        <a:lnTo>
                          <a:pt x="0" y="115730"/>
                        </a:lnTo>
                        <a:cubicBezTo>
                          <a:pt x="0" y="103105"/>
                          <a:pt x="10235" y="92870"/>
                          <a:pt x="22860" y="92870"/>
                        </a:cubicBezTo>
                        <a:close/>
                        <a:moveTo>
                          <a:pt x="22860" y="0"/>
                        </a:moveTo>
                        <a:cubicBezTo>
                          <a:pt x="35485" y="0"/>
                          <a:pt x="45720" y="10235"/>
                          <a:pt x="45720" y="22860"/>
                        </a:cubicBezTo>
                        <a:cubicBezTo>
                          <a:pt x="45720" y="28006"/>
                          <a:pt x="45719" y="33153"/>
                          <a:pt x="45719" y="38299"/>
                        </a:cubicBezTo>
                        <a:cubicBezTo>
                          <a:pt x="45719" y="50924"/>
                          <a:pt x="35484" y="61159"/>
                          <a:pt x="22859" y="61159"/>
                        </a:cubicBezTo>
                        <a:lnTo>
                          <a:pt x="22860" y="61158"/>
                        </a:lnTo>
                        <a:cubicBezTo>
                          <a:pt x="10235" y="61158"/>
                          <a:pt x="0" y="50923"/>
                          <a:pt x="0" y="38298"/>
                        </a:cubicBezTo>
                        <a:lnTo>
                          <a:pt x="0" y="22860"/>
                        </a:lnTo>
                        <a:cubicBezTo>
                          <a:pt x="0" y="10235"/>
                          <a:pt x="10235" y="0"/>
                          <a:pt x="22860" y="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1431" name="正方形/長方形 1430">
                  <a:extLst>
                    <a:ext uri="{FF2B5EF4-FFF2-40B4-BE49-F238E27FC236}">
                      <a16:creationId xmlns:a16="http://schemas.microsoft.com/office/drawing/2014/main" id="{6E10D739-0E8E-43D9-BA5F-8EA890E68986}"/>
                    </a:ext>
                  </a:extLst>
                </p:cNvPr>
                <p:cNvSpPr/>
                <p:nvPr/>
              </p:nvSpPr>
              <p:spPr>
                <a:xfrm>
                  <a:off x="-463304" y="2614939"/>
                  <a:ext cx="520382" cy="175578"/>
                </a:xfrm>
                <a:prstGeom prst="rect">
                  <a:avLst/>
                </a:prstGeom>
                <a:solidFill>
                  <a:schemeClr val="accent4">
                    <a:lumMod val="60000"/>
                    <a:lumOff val="4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432" name="正方形/長方形 1431">
                  <a:extLst>
                    <a:ext uri="{FF2B5EF4-FFF2-40B4-BE49-F238E27FC236}">
                      <a16:creationId xmlns:a16="http://schemas.microsoft.com/office/drawing/2014/main" id="{3065DBDD-764F-457C-9CF7-9782EADA4812}"/>
                    </a:ext>
                  </a:extLst>
                </p:cNvPr>
                <p:cNvSpPr/>
                <p:nvPr/>
              </p:nvSpPr>
              <p:spPr>
                <a:xfrm>
                  <a:off x="-206764" y="2098465"/>
                  <a:ext cx="601662" cy="670614"/>
                </a:xfrm>
                <a:prstGeom prst="rect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433" name="正方形/長方形 1432">
                  <a:extLst>
                    <a:ext uri="{FF2B5EF4-FFF2-40B4-BE49-F238E27FC236}">
                      <a16:creationId xmlns:a16="http://schemas.microsoft.com/office/drawing/2014/main" id="{C067D7C5-FAE3-4770-BB77-C4D5CC201440}"/>
                    </a:ext>
                  </a:extLst>
                </p:cNvPr>
                <p:cNvSpPr/>
                <p:nvPr/>
              </p:nvSpPr>
              <p:spPr>
                <a:xfrm>
                  <a:off x="-144852" y="2257425"/>
                  <a:ext cx="76200" cy="511654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434" name="台形 1433">
                  <a:extLst>
                    <a:ext uri="{FF2B5EF4-FFF2-40B4-BE49-F238E27FC236}">
                      <a16:creationId xmlns:a16="http://schemas.microsoft.com/office/drawing/2014/main" id="{7F8BD721-D0A5-474B-8382-745580ABC601}"/>
                    </a:ext>
                  </a:extLst>
                </p:cNvPr>
                <p:cNvSpPr/>
                <p:nvPr/>
              </p:nvSpPr>
              <p:spPr>
                <a:xfrm>
                  <a:off x="60084" y="1733550"/>
                  <a:ext cx="138457" cy="318727"/>
                </a:xfrm>
                <a:prstGeom prst="trapezoid">
                  <a:avLst/>
                </a:prstGeom>
                <a:solidFill>
                  <a:schemeClr val="bg1">
                    <a:lumMod val="85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435" name="正方形/長方形 2">
                  <a:extLst>
                    <a:ext uri="{FF2B5EF4-FFF2-40B4-BE49-F238E27FC236}">
                      <a16:creationId xmlns:a16="http://schemas.microsoft.com/office/drawing/2014/main" id="{5AF50079-8183-475C-A6A7-379D5B5D2E67}"/>
                    </a:ext>
                  </a:extLst>
                </p:cNvPr>
                <p:cNvSpPr/>
                <p:nvPr/>
              </p:nvSpPr>
              <p:spPr>
                <a:xfrm>
                  <a:off x="-2145102" y="2769078"/>
                  <a:ext cx="2540000" cy="780571"/>
                </a:xfrm>
                <a:custGeom>
                  <a:avLst/>
                  <a:gdLst>
                    <a:gd name="connsiteX0" fmla="*/ 0 w 1676400"/>
                    <a:gd name="connsiteY0" fmla="*/ 0 h 1676400"/>
                    <a:gd name="connsiteX1" fmla="*/ 1676400 w 1676400"/>
                    <a:gd name="connsiteY1" fmla="*/ 0 h 1676400"/>
                    <a:gd name="connsiteX2" fmla="*/ 1676400 w 1676400"/>
                    <a:gd name="connsiteY2" fmla="*/ 1676400 h 1676400"/>
                    <a:gd name="connsiteX3" fmla="*/ 0 w 1676400"/>
                    <a:gd name="connsiteY3" fmla="*/ 1676400 h 1676400"/>
                    <a:gd name="connsiteX4" fmla="*/ 0 w 1676400"/>
                    <a:gd name="connsiteY4" fmla="*/ 0 h 1676400"/>
                    <a:gd name="connsiteX0" fmla="*/ 0 w 1676400"/>
                    <a:gd name="connsiteY0" fmla="*/ 0 h 1689100"/>
                    <a:gd name="connsiteX1" fmla="*/ 1676400 w 1676400"/>
                    <a:gd name="connsiteY1" fmla="*/ 0 h 1689100"/>
                    <a:gd name="connsiteX2" fmla="*/ 1676400 w 1676400"/>
                    <a:gd name="connsiteY2" fmla="*/ 1676400 h 1689100"/>
                    <a:gd name="connsiteX3" fmla="*/ 844550 w 1676400"/>
                    <a:gd name="connsiteY3" fmla="*/ 1689100 h 1689100"/>
                    <a:gd name="connsiteX4" fmla="*/ 0 w 1676400"/>
                    <a:gd name="connsiteY4" fmla="*/ 1676400 h 1689100"/>
                    <a:gd name="connsiteX5" fmla="*/ 0 w 1676400"/>
                    <a:gd name="connsiteY5" fmla="*/ 0 h 1689100"/>
                    <a:gd name="connsiteX0" fmla="*/ 844550 w 1676400"/>
                    <a:gd name="connsiteY0" fmla="*/ 1689100 h 1780540"/>
                    <a:gd name="connsiteX1" fmla="*/ 0 w 1676400"/>
                    <a:gd name="connsiteY1" fmla="*/ 1676400 h 1780540"/>
                    <a:gd name="connsiteX2" fmla="*/ 0 w 1676400"/>
                    <a:gd name="connsiteY2" fmla="*/ 0 h 1780540"/>
                    <a:gd name="connsiteX3" fmla="*/ 1676400 w 1676400"/>
                    <a:gd name="connsiteY3" fmla="*/ 0 h 1780540"/>
                    <a:gd name="connsiteX4" fmla="*/ 1676400 w 1676400"/>
                    <a:gd name="connsiteY4" fmla="*/ 1676400 h 1780540"/>
                    <a:gd name="connsiteX5" fmla="*/ 935990 w 1676400"/>
                    <a:gd name="connsiteY5" fmla="*/ 1780540 h 1780540"/>
                    <a:gd name="connsiteX0" fmla="*/ 844550 w 1676400"/>
                    <a:gd name="connsiteY0" fmla="*/ 1689100 h 1689100"/>
                    <a:gd name="connsiteX1" fmla="*/ 0 w 1676400"/>
                    <a:gd name="connsiteY1" fmla="*/ 1676400 h 1689100"/>
                    <a:gd name="connsiteX2" fmla="*/ 0 w 1676400"/>
                    <a:gd name="connsiteY2" fmla="*/ 0 h 1689100"/>
                    <a:gd name="connsiteX3" fmla="*/ 1676400 w 1676400"/>
                    <a:gd name="connsiteY3" fmla="*/ 0 h 1689100"/>
                    <a:gd name="connsiteX4" fmla="*/ 1676400 w 1676400"/>
                    <a:gd name="connsiteY4" fmla="*/ 1676400 h 1689100"/>
                    <a:gd name="connsiteX0" fmla="*/ 0 w 1676400"/>
                    <a:gd name="connsiteY0" fmla="*/ 1676400 h 1676400"/>
                    <a:gd name="connsiteX1" fmla="*/ 0 w 1676400"/>
                    <a:gd name="connsiteY1" fmla="*/ 0 h 1676400"/>
                    <a:gd name="connsiteX2" fmla="*/ 1676400 w 1676400"/>
                    <a:gd name="connsiteY2" fmla="*/ 0 h 1676400"/>
                    <a:gd name="connsiteX3" fmla="*/ 1676400 w 1676400"/>
                    <a:gd name="connsiteY3" fmla="*/ 1676400 h 16764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676400" h="1676400">
                      <a:moveTo>
                        <a:pt x="0" y="1676400"/>
                      </a:moveTo>
                      <a:lnTo>
                        <a:pt x="0" y="0"/>
                      </a:lnTo>
                      <a:lnTo>
                        <a:pt x="1676400" y="0"/>
                      </a:lnTo>
                      <a:lnTo>
                        <a:pt x="1676400" y="1676400"/>
                      </a:lnTo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436" name="正方形/長方形 1435">
                  <a:extLst>
                    <a:ext uri="{FF2B5EF4-FFF2-40B4-BE49-F238E27FC236}">
                      <a16:creationId xmlns:a16="http://schemas.microsoft.com/office/drawing/2014/main" id="{6FE3D8E9-9C51-4E1F-9D7A-6AD688DB0434}"/>
                    </a:ext>
                  </a:extLst>
                </p:cNvPr>
                <p:cNvSpPr/>
                <p:nvPr/>
              </p:nvSpPr>
              <p:spPr>
                <a:xfrm>
                  <a:off x="-2145102" y="2772135"/>
                  <a:ext cx="2540000" cy="86264"/>
                </a:xfrm>
                <a:prstGeom prst="rect">
                  <a:avLst/>
                </a:prstGeom>
                <a:solidFill>
                  <a:srgbClr val="000000">
                    <a:alpha val="4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37" name="四角形: 上の 2 つの角を丸める 1436">
                  <a:extLst>
                    <a:ext uri="{FF2B5EF4-FFF2-40B4-BE49-F238E27FC236}">
                      <a16:creationId xmlns:a16="http://schemas.microsoft.com/office/drawing/2014/main" id="{B7299F26-B36E-44C5-B794-C07C94E50C63}"/>
                    </a:ext>
                  </a:extLst>
                </p:cNvPr>
                <p:cNvSpPr/>
                <p:nvPr/>
              </p:nvSpPr>
              <p:spPr>
                <a:xfrm>
                  <a:off x="-2234242" y="2725947"/>
                  <a:ext cx="2691442" cy="86264"/>
                </a:xfrm>
                <a:prstGeom prst="round2SameRect">
                  <a:avLst>
                    <a:gd name="adj1" fmla="val 27709"/>
                    <a:gd name="adj2" fmla="val 0"/>
                  </a:avLst>
                </a:prstGeom>
                <a:solidFill>
                  <a:schemeClr val="bg1">
                    <a:lumMod val="85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438" name="フローチャート: 手操作入力 1437">
                  <a:extLst>
                    <a:ext uri="{FF2B5EF4-FFF2-40B4-BE49-F238E27FC236}">
                      <a16:creationId xmlns:a16="http://schemas.microsoft.com/office/drawing/2014/main" id="{0529021B-9CA1-4736-A3BD-74F64C901AC9}"/>
                    </a:ext>
                  </a:extLst>
                </p:cNvPr>
                <p:cNvSpPr/>
                <p:nvPr/>
              </p:nvSpPr>
              <p:spPr>
                <a:xfrm>
                  <a:off x="-253306" y="2033765"/>
                  <a:ext cx="710506" cy="86264"/>
                </a:xfrm>
                <a:prstGeom prst="flowChartManualInput">
                  <a:avLst/>
                </a:prstGeom>
                <a:solidFill>
                  <a:schemeClr val="accent4">
                    <a:lumMod val="20000"/>
                    <a:lumOff val="8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439" name="グループ化 1438">
                  <a:extLst>
                    <a:ext uri="{FF2B5EF4-FFF2-40B4-BE49-F238E27FC236}">
                      <a16:creationId xmlns:a16="http://schemas.microsoft.com/office/drawing/2014/main" id="{C4080020-C566-491B-A966-568C41BCAE41}"/>
                    </a:ext>
                  </a:extLst>
                </p:cNvPr>
                <p:cNvGrpSpPr/>
                <p:nvPr/>
              </p:nvGrpSpPr>
              <p:grpSpPr>
                <a:xfrm rot="353465">
                  <a:off x="-16014" y="1154189"/>
                  <a:ext cx="199773" cy="822672"/>
                  <a:chOff x="2811218" y="347664"/>
                  <a:chExt cx="199773" cy="822672"/>
                </a:xfrm>
              </p:grpSpPr>
              <p:sp>
                <p:nvSpPr>
                  <p:cNvPr id="1441" name="八角形 28">
                    <a:extLst>
                      <a:ext uri="{FF2B5EF4-FFF2-40B4-BE49-F238E27FC236}">
                        <a16:creationId xmlns:a16="http://schemas.microsoft.com/office/drawing/2014/main" id="{361A8B1F-6C4E-44C3-A2A3-E9CB17C8D7B8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2728914" y="716809"/>
                    <a:ext cx="479772" cy="84382"/>
                  </a:xfrm>
                  <a:custGeom>
                    <a:avLst/>
                    <a:gdLst>
                      <a:gd name="connsiteX0" fmla="*/ 0 w 1160707"/>
                      <a:gd name="connsiteY0" fmla="*/ 106012 h 361950"/>
                      <a:gd name="connsiteX1" fmla="*/ 106012 w 1160707"/>
                      <a:gd name="connsiteY1" fmla="*/ 0 h 361950"/>
                      <a:gd name="connsiteX2" fmla="*/ 1054695 w 1160707"/>
                      <a:gd name="connsiteY2" fmla="*/ 0 h 361950"/>
                      <a:gd name="connsiteX3" fmla="*/ 1160707 w 1160707"/>
                      <a:gd name="connsiteY3" fmla="*/ 106012 h 361950"/>
                      <a:gd name="connsiteX4" fmla="*/ 1160707 w 1160707"/>
                      <a:gd name="connsiteY4" fmla="*/ 255938 h 361950"/>
                      <a:gd name="connsiteX5" fmla="*/ 1054695 w 1160707"/>
                      <a:gd name="connsiteY5" fmla="*/ 361950 h 361950"/>
                      <a:gd name="connsiteX6" fmla="*/ 106012 w 1160707"/>
                      <a:gd name="connsiteY6" fmla="*/ 361950 h 361950"/>
                      <a:gd name="connsiteX7" fmla="*/ 0 w 1160707"/>
                      <a:gd name="connsiteY7" fmla="*/ 255938 h 361950"/>
                      <a:gd name="connsiteX8" fmla="*/ 0 w 1160707"/>
                      <a:gd name="connsiteY8" fmla="*/ 106012 h 361950"/>
                      <a:gd name="connsiteX0" fmla="*/ 0 w 1160707"/>
                      <a:gd name="connsiteY0" fmla="*/ 106012 h 361950"/>
                      <a:gd name="connsiteX1" fmla="*/ 106012 w 1160707"/>
                      <a:gd name="connsiteY1" fmla="*/ 0 h 361950"/>
                      <a:gd name="connsiteX2" fmla="*/ 1054695 w 1160707"/>
                      <a:gd name="connsiteY2" fmla="*/ 0 h 361950"/>
                      <a:gd name="connsiteX3" fmla="*/ 1160707 w 1160707"/>
                      <a:gd name="connsiteY3" fmla="*/ 106012 h 361950"/>
                      <a:gd name="connsiteX4" fmla="*/ 1160707 w 1160707"/>
                      <a:gd name="connsiteY4" fmla="*/ 255938 h 361950"/>
                      <a:gd name="connsiteX5" fmla="*/ 1054695 w 1160707"/>
                      <a:gd name="connsiteY5" fmla="*/ 361950 h 361950"/>
                      <a:gd name="connsiteX6" fmla="*/ 0 w 1160707"/>
                      <a:gd name="connsiteY6" fmla="*/ 255938 h 361950"/>
                      <a:gd name="connsiteX7" fmla="*/ 0 w 1160707"/>
                      <a:gd name="connsiteY7" fmla="*/ 106012 h 361950"/>
                      <a:gd name="connsiteX0" fmla="*/ 0 w 1160707"/>
                      <a:gd name="connsiteY0" fmla="*/ 106012 h 255938"/>
                      <a:gd name="connsiteX1" fmla="*/ 106012 w 1160707"/>
                      <a:gd name="connsiteY1" fmla="*/ 0 h 255938"/>
                      <a:gd name="connsiteX2" fmla="*/ 1054695 w 1160707"/>
                      <a:gd name="connsiteY2" fmla="*/ 0 h 255938"/>
                      <a:gd name="connsiteX3" fmla="*/ 1160707 w 1160707"/>
                      <a:gd name="connsiteY3" fmla="*/ 106012 h 255938"/>
                      <a:gd name="connsiteX4" fmla="*/ 1160707 w 1160707"/>
                      <a:gd name="connsiteY4" fmla="*/ 255938 h 255938"/>
                      <a:gd name="connsiteX5" fmla="*/ 0 w 1160707"/>
                      <a:gd name="connsiteY5" fmla="*/ 255938 h 255938"/>
                      <a:gd name="connsiteX6" fmla="*/ 0 w 1160707"/>
                      <a:gd name="connsiteY6" fmla="*/ 106012 h 2559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160707" h="255938">
                        <a:moveTo>
                          <a:pt x="0" y="106012"/>
                        </a:moveTo>
                        <a:lnTo>
                          <a:pt x="106012" y="0"/>
                        </a:lnTo>
                        <a:lnTo>
                          <a:pt x="1054695" y="0"/>
                        </a:lnTo>
                        <a:lnTo>
                          <a:pt x="1160707" y="106012"/>
                        </a:lnTo>
                        <a:lnTo>
                          <a:pt x="1160707" y="255938"/>
                        </a:lnTo>
                        <a:lnTo>
                          <a:pt x="0" y="255938"/>
                        </a:lnTo>
                        <a:lnTo>
                          <a:pt x="0" y="106012"/>
                        </a:lnTo>
                        <a:close/>
                      </a:path>
                    </a:pathLst>
                  </a:custGeom>
                  <a:solidFill>
                    <a:schemeClr val="accent4">
                      <a:lumMod val="40000"/>
                      <a:lumOff val="60000"/>
                    </a:schemeClr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442" name="八角形 28">
                    <a:extLst>
                      <a:ext uri="{FF2B5EF4-FFF2-40B4-BE49-F238E27FC236}">
                        <a16:creationId xmlns:a16="http://schemas.microsoft.com/office/drawing/2014/main" id="{C2E877B4-16D7-4B8A-B58A-8662ECAF2D34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2465885" y="692997"/>
                    <a:ext cx="822672" cy="132006"/>
                  </a:xfrm>
                  <a:custGeom>
                    <a:avLst/>
                    <a:gdLst>
                      <a:gd name="connsiteX0" fmla="*/ 0 w 1160707"/>
                      <a:gd name="connsiteY0" fmla="*/ 106012 h 361950"/>
                      <a:gd name="connsiteX1" fmla="*/ 106012 w 1160707"/>
                      <a:gd name="connsiteY1" fmla="*/ 0 h 361950"/>
                      <a:gd name="connsiteX2" fmla="*/ 1054695 w 1160707"/>
                      <a:gd name="connsiteY2" fmla="*/ 0 h 361950"/>
                      <a:gd name="connsiteX3" fmla="*/ 1160707 w 1160707"/>
                      <a:gd name="connsiteY3" fmla="*/ 106012 h 361950"/>
                      <a:gd name="connsiteX4" fmla="*/ 1160707 w 1160707"/>
                      <a:gd name="connsiteY4" fmla="*/ 255938 h 361950"/>
                      <a:gd name="connsiteX5" fmla="*/ 1054695 w 1160707"/>
                      <a:gd name="connsiteY5" fmla="*/ 361950 h 361950"/>
                      <a:gd name="connsiteX6" fmla="*/ 106012 w 1160707"/>
                      <a:gd name="connsiteY6" fmla="*/ 361950 h 361950"/>
                      <a:gd name="connsiteX7" fmla="*/ 0 w 1160707"/>
                      <a:gd name="connsiteY7" fmla="*/ 255938 h 361950"/>
                      <a:gd name="connsiteX8" fmla="*/ 0 w 1160707"/>
                      <a:gd name="connsiteY8" fmla="*/ 106012 h 361950"/>
                      <a:gd name="connsiteX0" fmla="*/ 0 w 1160707"/>
                      <a:gd name="connsiteY0" fmla="*/ 106012 h 361950"/>
                      <a:gd name="connsiteX1" fmla="*/ 106012 w 1160707"/>
                      <a:gd name="connsiteY1" fmla="*/ 0 h 361950"/>
                      <a:gd name="connsiteX2" fmla="*/ 1054695 w 1160707"/>
                      <a:gd name="connsiteY2" fmla="*/ 0 h 361950"/>
                      <a:gd name="connsiteX3" fmla="*/ 1160707 w 1160707"/>
                      <a:gd name="connsiteY3" fmla="*/ 106012 h 361950"/>
                      <a:gd name="connsiteX4" fmla="*/ 1160707 w 1160707"/>
                      <a:gd name="connsiteY4" fmla="*/ 255938 h 361950"/>
                      <a:gd name="connsiteX5" fmla="*/ 1054695 w 1160707"/>
                      <a:gd name="connsiteY5" fmla="*/ 361950 h 361950"/>
                      <a:gd name="connsiteX6" fmla="*/ 0 w 1160707"/>
                      <a:gd name="connsiteY6" fmla="*/ 255938 h 361950"/>
                      <a:gd name="connsiteX7" fmla="*/ 0 w 1160707"/>
                      <a:gd name="connsiteY7" fmla="*/ 106012 h 361950"/>
                      <a:gd name="connsiteX0" fmla="*/ 0 w 1160707"/>
                      <a:gd name="connsiteY0" fmla="*/ 106012 h 255938"/>
                      <a:gd name="connsiteX1" fmla="*/ 106012 w 1160707"/>
                      <a:gd name="connsiteY1" fmla="*/ 0 h 255938"/>
                      <a:gd name="connsiteX2" fmla="*/ 1054695 w 1160707"/>
                      <a:gd name="connsiteY2" fmla="*/ 0 h 255938"/>
                      <a:gd name="connsiteX3" fmla="*/ 1160707 w 1160707"/>
                      <a:gd name="connsiteY3" fmla="*/ 106012 h 255938"/>
                      <a:gd name="connsiteX4" fmla="*/ 1160707 w 1160707"/>
                      <a:gd name="connsiteY4" fmla="*/ 255938 h 255938"/>
                      <a:gd name="connsiteX5" fmla="*/ 0 w 1160707"/>
                      <a:gd name="connsiteY5" fmla="*/ 255938 h 255938"/>
                      <a:gd name="connsiteX6" fmla="*/ 0 w 1160707"/>
                      <a:gd name="connsiteY6" fmla="*/ 106012 h 2559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160707" h="255938">
                        <a:moveTo>
                          <a:pt x="0" y="106012"/>
                        </a:moveTo>
                        <a:lnTo>
                          <a:pt x="106012" y="0"/>
                        </a:lnTo>
                        <a:lnTo>
                          <a:pt x="1054695" y="0"/>
                        </a:lnTo>
                        <a:lnTo>
                          <a:pt x="1160707" y="106012"/>
                        </a:lnTo>
                        <a:lnTo>
                          <a:pt x="1160707" y="255938"/>
                        </a:lnTo>
                        <a:lnTo>
                          <a:pt x="0" y="255938"/>
                        </a:lnTo>
                        <a:lnTo>
                          <a:pt x="0" y="106012"/>
                        </a:lnTo>
                        <a:close/>
                      </a:path>
                    </a:pathLst>
                  </a:custGeom>
                  <a:solidFill>
                    <a:schemeClr val="accent4">
                      <a:lumMod val="40000"/>
                      <a:lumOff val="60000"/>
                    </a:schemeClr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1440" name="四角形: 上の 2 つの角を丸める 1439">
                  <a:extLst>
                    <a:ext uri="{FF2B5EF4-FFF2-40B4-BE49-F238E27FC236}">
                      <a16:creationId xmlns:a16="http://schemas.microsoft.com/office/drawing/2014/main" id="{A84F5865-E3D0-4885-A419-93D968A2992B}"/>
                    </a:ext>
                  </a:extLst>
                </p:cNvPr>
                <p:cNvSpPr/>
                <p:nvPr/>
              </p:nvSpPr>
              <p:spPr>
                <a:xfrm>
                  <a:off x="-269066" y="2210043"/>
                  <a:ext cx="334873" cy="86265"/>
                </a:xfrm>
                <a:prstGeom prst="round2SameRect">
                  <a:avLst>
                    <a:gd name="adj1" fmla="val 6309"/>
                    <a:gd name="adj2" fmla="val 50000"/>
                  </a:avLst>
                </a:prstGeom>
                <a:solidFill>
                  <a:schemeClr val="accent4">
                    <a:lumMod val="20000"/>
                    <a:lumOff val="8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</p:grpSp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44267315-BDB3-403A-8EE7-8669BD240048}"/>
              </a:ext>
            </a:extLst>
          </p:cNvPr>
          <p:cNvGrpSpPr/>
          <p:nvPr/>
        </p:nvGrpSpPr>
        <p:grpSpPr>
          <a:xfrm>
            <a:off x="6562587" y="930693"/>
            <a:ext cx="2691442" cy="2623041"/>
            <a:chOff x="6562587" y="930693"/>
            <a:chExt cx="2691442" cy="2623041"/>
          </a:xfrm>
        </p:grpSpPr>
        <p:grpSp>
          <p:nvGrpSpPr>
            <p:cNvPr id="956" name="グループ化 955">
              <a:extLst>
                <a:ext uri="{FF2B5EF4-FFF2-40B4-BE49-F238E27FC236}">
                  <a16:creationId xmlns:a16="http://schemas.microsoft.com/office/drawing/2014/main" id="{8A986D9A-41AD-451C-B431-5EC5AD5EBE24}"/>
                </a:ext>
              </a:extLst>
            </p:cNvPr>
            <p:cNvGrpSpPr/>
            <p:nvPr/>
          </p:nvGrpSpPr>
          <p:grpSpPr>
            <a:xfrm>
              <a:off x="7632879" y="930693"/>
              <a:ext cx="1012801" cy="1821355"/>
              <a:chOff x="7168145" y="1233204"/>
              <a:chExt cx="1477535" cy="2657102"/>
            </a:xfrm>
          </p:grpSpPr>
          <p:grpSp>
            <p:nvGrpSpPr>
              <p:cNvPr id="957" name="グループ化 956">
                <a:extLst>
                  <a:ext uri="{FF2B5EF4-FFF2-40B4-BE49-F238E27FC236}">
                    <a16:creationId xmlns:a16="http://schemas.microsoft.com/office/drawing/2014/main" id="{768C53A3-0ABA-44F7-9080-0E3D0C17D57C}"/>
                  </a:ext>
                </a:extLst>
              </p:cNvPr>
              <p:cNvGrpSpPr/>
              <p:nvPr/>
            </p:nvGrpSpPr>
            <p:grpSpPr>
              <a:xfrm>
                <a:off x="7168145" y="1233204"/>
                <a:ext cx="1477535" cy="2310065"/>
                <a:chOff x="7168145" y="1233204"/>
                <a:chExt cx="1477535" cy="2310065"/>
              </a:xfrm>
            </p:grpSpPr>
            <p:grpSp>
              <p:nvGrpSpPr>
                <p:cNvPr id="962" name="グループ化 961">
                  <a:extLst>
                    <a:ext uri="{FF2B5EF4-FFF2-40B4-BE49-F238E27FC236}">
                      <a16:creationId xmlns:a16="http://schemas.microsoft.com/office/drawing/2014/main" id="{C398FE87-CAC4-4C10-AE9F-F020EFCECD25}"/>
                    </a:ext>
                  </a:extLst>
                </p:cNvPr>
                <p:cNvGrpSpPr/>
                <p:nvPr/>
              </p:nvGrpSpPr>
              <p:grpSpPr>
                <a:xfrm>
                  <a:off x="7318346" y="1233204"/>
                  <a:ext cx="1193236" cy="2310065"/>
                  <a:chOff x="7318346" y="1233204"/>
                  <a:chExt cx="1193236" cy="2310065"/>
                </a:xfrm>
              </p:grpSpPr>
              <p:sp>
                <p:nvSpPr>
                  <p:cNvPr id="993" name="片側の 2 つの角を丸めた四角形 144">
                    <a:extLst>
                      <a:ext uri="{FF2B5EF4-FFF2-40B4-BE49-F238E27FC236}">
                        <a16:creationId xmlns:a16="http://schemas.microsoft.com/office/drawing/2014/main" id="{17FB0AD9-9A63-4911-AD16-1CE796C09EF6}"/>
                      </a:ext>
                    </a:extLst>
                  </p:cNvPr>
                  <p:cNvSpPr/>
                  <p:nvPr/>
                </p:nvSpPr>
                <p:spPr>
                  <a:xfrm>
                    <a:off x="7488253" y="2549525"/>
                    <a:ext cx="840158" cy="993744"/>
                  </a:xfrm>
                  <a:prstGeom prst="round2SameRect">
                    <a:avLst>
                      <a:gd name="adj1" fmla="val 39895"/>
                      <a:gd name="adj2" fmla="val 0"/>
                    </a:avLst>
                  </a:prstGeom>
                  <a:pattFill prst="lgGrid">
                    <a:fgClr>
                      <a:schemeClr val="accent4">
                        <a:lumMod val="20000"/>
                        <a:lumOff val="80000"/>
                      </a:schemeClr>
                    </a:fgClr>
                    <a:bgClr>
                      <a:schemeClr val="accent4">
                        <a:lumMod val="60000"/>
                        <a:lumOff val="40000"/>
                      </a:schemeClr>
                    </a:bgClr>
                  </a:patt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994" name="フリーフォーム: 図形 993">
                    <a:extLst>
                      <a:ext uri="{FF2B5EF4-FFF2-40B4-BE49-F238E27FC236}">
                        <a16:creationId xmlns:a16="http://schemas.microsoft.com/office/drawing/2014/main" id="{5CE546C9-35B2-4C87-A5D0-3E49F5EF6F39}"/>
                      </a:ext>
                    </a:extLst>
                  </p:cNvPr>
                  <p:cNvSpPr/>
                  <p:nvPr/>
                </p:nvSpPr>
                <p:spPr>
                  <a:xfrm>
                    <a:off x="7726618" y="2340367"/>
                    <a:ext cx="382718" cy="344375"/>
                  </a:xfrm>
                  <a:custGeom>
                    <a:avLst/>
                    <a:gdLst>
                      <a:gd name="connsiteX0" fmla="*/ 160641 w 525992"/>
                      <a:gd name="connsiteY0" fmla="*/ 0 h 380772"/>
                      <a:gd name="connsiteX1" fmla="*/ 362085 w 525992"/>
                      <a:gd name="connsiteY1" fmla="*/ 0 h 380772"/>
                      <a:gd name="connsiteX2" fmla="*/ 386315 w 525992"/>
                      <a:gd name="connsiteY2" fmla="*/ 240006 h 380772"/>
                      <a:gd name="connsiteX3" fmla="*/ 519778 w 525992"/>
                      <a:gd name="connsiteY3" fmla="*/ 240006 h 380772"/>
                      <a:gd name="connsiteX4" fmla="*/ 525992 w 525992"/>
                      <a:gd name="connsiteY4" fmla="*/ 254756 h 380772"/>
                      <a:gd name="connsiteX5" fmla="*/ 262996 w 525992"/>
                      <a:gd name="connsiteY5" fmla="*/ 380772 h 380772"/>
                      <a:gd name="connsiteX6" fmla="*/ 0 w 525992"/>
                      <a:gd name="connsiteY6" fmla="*/ 254756 h 380772"/>
                      <a:gd name="connsiteX7" fmla="*/ 6215 w 525992"/>
                      <a:gd name="connsiteY7" fmla="*/ 240006 h 380772"/>
                      <a:gd name="connsiteX8" fmla="*/ 136411 w 525992"/>
                      <a:gd name="connsiteY8" fmla="*/ 240006 h 380772"/>
                      <a:gd name="connsiteX0" fmla="*/ 160641 w 525992"/>
                      <a:gd name="connsiteY0" fmla="*/ 0 h 380772"/>
                      <a:gd name="connsiteX1" fmla="*/ 362085 w 525992"/>
                      <a:gd name="connsiteY1" fmla="*/ 0 h 380772"/>
                      <a:gd name="connsiteX2" fmla="*/ 386315 w 525992"/>
                      <a:gd name="connsiteY2" fmla="*/ 240006 h 380772"/>
                      <a:gd name="connsiteX3" fmla="*/ 519778 w 525992"/>
                      <a:gd name="connsiteY3" fmla="*/ 240006 h 380772"/>
                      <a:gd name="connsiteX4" fmla="*/ 525992 w 525992"/>
                      <a:gd name="connsiteY4" fmla="*/ 254756 h 380772"/>
                      <a:gd name="connsiteX5" fmla="*/ 262996 w 525992"/>
                      <a:gd name="connsiteY5" fmla="*/ 380772 h 380772"/>
                      <a:gd name="connsiteX6" fmla="*/ 0 w 525992"/>
                      <a:gd name="connsiteY6" fmla="*/ 254756 h 380772"/>
                      <a:gd name="connsiteX7" fmla="*/ 6215 w 525992"/>
                      <a:gd name="connsiteY7" fmla="*/ 240006 h 380772"/>
                      <a:gd name="connsiteX8" fmla="*/ 139089 w 525992"/>
                      <a:gd name="connsiteY8" fmla="*/ 216193 h 380772"/>
                      <a:gd name="connsiteX9" fmla="*/ 160641 w 525992"/>
                      <a:gd name="connsiteY9" fmla="*/ 0 h 380772"/>
                      <a:gd name="connsiteX0" fmla="*/ 160641 w 525992"/>
                      <a:gd name="connsiteY0" fmla="*/ 0 h 380772"/>
                      <a:gd name="connsiteX1" fmla="*/ 362085 w 525992"/>
                      <a:gd name="connsiteY1" fmla="*/ 0 h 380772"/>
                      <a:gd name="connsiteX2" fmla="*/ 380961 w 525992"/>
                      <a:gd name="connsiteY2" fmla="*/ 220956 h 380772"/>
                      <a:gd name="connsiteX3" fmla="*/ 519778 w 525992"/>
                      <a:gd name="connsiteY3" fmla="*/ 240006 h 380772"/>
                      <a:gd name="connsiteX4" fmla="*/ 525992 w 525992"/>
                      <a:gd name="connsiteY4" fmla="*/ 254756 h 380772"/>
                      <a:gd name="connsiteX5" fmla="*/ 262996 w 525992"/>
                      <a:gd name="connsiteY5" fmla="*/ 380772 h 380772"/>
                      <a:gd name="connsiteX6" fmla="*/ 0 w 525992"/>
                      <a:gd name="connsiteY6" fmla="*/ 254756 h 380772"/>
                      <a:gd name="connsiteX7" fmla="*/ 6215 w 525992"/>
                      <a:gd name="connsiteY7" fmla="*/ 240006 h 380772"/>
                      <a:gd name="connsiteX8" fmla="*/ 139089 w 525992"/>
                      <a:gd name="connsiteY8" fmla="*/ 216193 h 380772"/>
                      <a:gd name="connsiteX9" fmla="*/ 160641 w 525992"/>
                      <a:gd name="connsiteY9" fmla="*/ 0 h 380772"/>
                      <a:gd name="connsiteX0" fmla="*/ 160641 w 525992"/>
                      <a:gd name="connsiteY0" fmla="*/ 0 h 351598"/>
                      <a:gd name="connsiteX1" fmla="*/ 362085 w 525992"/>
                      <a:gd name="connsiteY1" fmla="*/ 0 h 351598"/>
                      <a:gd name="connsiteX2" fmla="*/ 380961 w 525992"/>
                      <a:gd name="connsiteY2" fmla="*/ 220956 h 351598"/>
                      <a:gd name="connsiteX3" fmla="*/ 519778 w 525992"/>
                      <a:gd name="connsiteY3" fmla="*/ 240006 h 351598"/>
                      <a:gd name="connsiteX4" fmla="*/ 525992 w 525992"/>
                      <a:gd name="connsiteY4" fmla="*/ 254756 h 351598"/>
                      <a:gd name="connsiteX5" fmla="*/ 262996 w 525992"/>
                      <a:gd name="connsiteY5" fmla="*/ 351598 h 351598"/>
                      <a:gd name="connsiteX6" fmla="*/ 0 w 525992"/>
                      <a:gd name="connsiteY6" fmla="*/ 254756 h 351598"/>
                      <a:gd name="connsiteX7" fmla="*/ 6215 w 525992"/>
                      <a:gd name="connsiteY7" fmla="*/ 240006 h 351598"/>
                      <a:gd name="connsiteX8" fmla="*/ 139089 w 525992"/>
                      <a:gd name="connsiteY8" fmla="*/ 216193 h 351598"/>
                      <a:gd name="connsiteX9" fmla="*/ 160641 w 525992"/>
                      <a:gd name="connsiteY9" fmla="*/ 0 h 35159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525992" h="351598">
                        <a:moveTo>
                          <a:pt x="160641" y="0"/>
                        </a:moveTo>
                        <a:lnTo>
                          <a:pt x="362085" y="0"/>
                        </a:lnTo>
                        <a:lnTo>
                          <a:pt x="380961" y="220956"/>
                        </a:lnTo>
                        <a:lnTo>
                          <a:pt x="519778" y="240006"/>
                        </a:lnTo>
                        <a:lnTo>
                          <a:pt x="525992" y="254756"/>
                        </a:lnTo>
                        <a:cubicBezTo>
                          <a:pt x="525992" y="324353"/>
                          <a:pt x="408245" y="351598"/>
                          <a:pt x="262996" y="351598"/>
                        </a:cubicBezTo>
                        <a:cubicBezTo>
                          <a:pt x="117747" y="351598"/>
                          <a:pt x="0" y="324353"/>
                          <a:pt x="0" y="254756"/>
                        </a:cubicBezTo>
                        <a:lnTo>
                          <a:pt x="6215" y="240006"/>
                        </a:lnTo>
                        <a:lnTo>
                          <a:pt x="139089" y="216193"/>
                        </a:lnTo>
                        <a:cubicBezTo>
                          <a:pt x="147166" y="136191"/>
                          <a:pt x="152564" y="80002"/>
                          <a:pt x="160641" y="0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995" name="台形 994">
                    <a:extLst>
                      <a:ext uri="{FF2B5EF4-FFF2-40B4-BE49-F238E27FC236}">
                        <a16:creationId xmlns:a16="http://schemas.microsoft.com/office/drawing/2014/main" id="{2F216565-D3E9-4691-89A5-8C1DC9FE0482}"/>
                      </a:ext>
                    </a:extLst>
                  </p:cNvPr>
                  <p:cNvSpPr/>
                  <p:nvPr/>
                </p:nvSpPr>
                <p:spPr>
                  <a:xfrm>
                    <a:off x="7620651" y="2608473"/>
                    <a:ext cx="107848" cy="295963"/>
                  </a:xfrm>
                  <a:prstGeom prst="trapezoid">
                    <a:avLst>
                      <a:gd name="adj" fmla="val 29450"/>
                    </a:avLst>
                  </a:prstGeom>
                  <a:solidFill>
                    <a:srgbClr val="339933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996" name="台形 995">
                    <a:extLst>
                      <a:ext uri="{FF2B5EF4-FFF2-40B4-BE49-F238E27FC236}">
                        <a16:creationId xmlns:a16="http://schemas.microsoft.com/office/drawing/2014/main" id="{31CDF413-6D6A-451D-AB19-6B21B2DAF7E4}"/>
                      </a:ext>
                    </a:extLst>
                  </p:cNvPr>
                  <p:cNvSpPr/>
                  <p:nvPr/>
                </p:nvSpPr>
                <p:spPr>
                  <a:xfrm>
                    <a:off x="8103883" y="2608473"/>
                    <a:ext cx="107848" cy="295963"/>
                  </a:xfrm>
                  <a:prstGeom prst="trapezoid">
                    <a:avLst>
                      <a:gd name="adj" fmla="val 29450"/>
                    </a:avLst>
                  </a:prstGeom>
                  <a:solidFill>
                    <a:srgbClr val="339933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997" name="台形 996">
                    <a:extLst>
                      <a:ext uri="{FF2B5EF4-FFF2-40B4-BE49-F238E27FC236}">
                        <a16:creationId xmlns:a16="http://schemas.microsoft.com/office/drawing/2014/main" id="{A081E653-F9C9-4DAF-B9F4-2CD1D4DC86C0}"/>
                      </a:ext>
                    </a:extLst>
                  </p:cNvPr>
                  <p:cNvSpPr/>
                  <p:nvPr/>
                </p:nvSpPr>
                <p:spPr>
                  <a:xfrm>
                    <a:off x="7511213" y="2854448"/>
                    <a:ext cx="810054" cy="688821"/>
                  </a:xfrm>
                  <a:prstGeom prst="trapezoid">
                    <a:avLst>
                      <a:gd name="adj" fmla="val 15364"/>
                    </a:avLst>
                  </a:prstGeom>
                  <a:solidFill>
                    <a:srgbClr val="339933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998" name="フリーフォーム: 図形 997">
                    <a:extLst>
                      <a:ext uri="{FF2B5EF4-FFF2-40B4-BE49-F238E27FC236}">
                        <a16:creationId xmlns:a16="http://schemas.microsoft.com/office/drawing/2014/main" id="{660CB89C-BC78-4D80-9ED5-C88B5BF612A4}"/>
                      </a:ext>
                    </a:extLst>
                  </p:cNvPr>
                  <p:cNvSpPr/>
                  <p:nvPr/>
                </p:nvSpPr>
                <p:spPr>
                  <a:xfrm>
                    <a:off x="7592643" y="2538038"/>
                    <a:ext cx="650667" cy="227586"/>
                  </a:xfrm>
                  <a:custGeom>
                    <a:avLst/>
                    <a:gdLst>
                      <a:gd name="connsiteX0" fmla="*/ 227607 w 698657"/>
                      <a:gd name="connsiteY0" fmla="*/ 1063 h 231750"/>
                      <a:gd name="connsiteX1" fmla="*/ 256868 w 698657"/>
                      <a:gd name="connsiteY1" fmla="*/ 15528 h 231750"/>
                      <a:gd name="connsiteX2" fmla="*/ 349329 w 698657"/>
                      <a:gd name="connsiteY2" fmla="*/ 118706 h 231750"/>
                      <a:gd name="connsiteX3" fmla="*/ 441789 w 698657"/>
                      <a:gd name="connsiteY3" fmla="*/ 15529 h 231750"/>
                      <a:gd name="connsiteX4" fmla="*/ 471051 w 698657"/>
                      <a:gd name="connsiteY4" fmla="*/ 1064 h 231750"/>
                      <a:gd name="connsiteX5" fmla="*/ 507619 w 698657"/>
                      <a:gd name="connsiteY5" fmla="*/ 4166 h 231750"/>
                      <a:gd name="connsiteX6" fmla="*/ 674555 w 698657"/>
                      <a:gd name="connsiteY6" fmla="*/ 66260 h 231750"/>
                      <a:gd name="connsiteX7" fmla="*/ 692193 w 698657"/>
                      <a:gd name="connsiteY7" fmla="*/ 108671 h 231750"/>
                      <a:gd name="connsiteX8" fmla="*/ 595813 w 698657"/>
                      <a:gd name="connsiteY8" fmla="*/ 216222 h 231750"/>
                      <a:gd name="connsiteX9" fmla="*/ 529984 w 698657"/>
                      <a:gd name="connsiteY9" fmla="*/ 227586 h 231750"/>
                      <a:gd name="connsiteX10" fmla="*/ 363048 w 698657"/>
                      <a:gd name="connsiteY10" fmla="*/ 165492 h 231750"/>
                      <a:gd name="connsiteX11" fmla="*/ 349328 w 698657"/>
                      <a:gd name="connsiteY11" fmla="*/ 153972 h 231750"/>
                      <a:gd name="connsiteX12" fmla="*/ 335609 w 698657"/>
                      <a:gd name="connsiteY12" fmla="*/ 165491 h 231750"/>
                      <a:gd name="connsiteX13" fmla="*/ 168673 w 698657"/>
                      <a:gd name="connsiteY13" fmla="*/ 227585 h 231750"/>
                      <a:gd name="connsiteX14" fmla="*/ 102844 w 698657"/>
                      <a:gd name="connsiteY14" fmla="*/ 216221 h 231750"/>
                      <a:gd name="connsiteX15" fmla="*/ 6464 w 698657"/>
                      <a:gd name="connsiteY15" fmla="*/ 108670 h 231750"/>
                      <a:gd name="connsiteX16" fmla="*/ 24102 w 698657"/>
                      <a:gd name="connsiteY16" fmla="*/ 66259 h 231750"/>
                      <a:gd name="connsiteX17" fmla="*/ 191038 w 698657"/>
                      <a:gd name="connsiteY17" fmla="*/ 4165 h 231750"/>
                      <a:gd name="connsiteX18" fmla="*/ 227607 w 698657"/>
                      <a:gd name="connsiteY18" fmla="*/ 1063 h 231750"/>
                      <a:gd name="connsiteX0" fmla="*/ 227607 w 698657"/>
                      <a:gd name="connsiteY0" fmla="*/ 1063 h 231750"/>
                      <a:gd name="connsiteX1" fmla="*/ 256868 w 698657"/>
                      <a:gd name="connsiteY1" fmla="*/ 15528 h 231750"/>
                      <a:gd name="connsiteX2" fmla="*/ 349329 w 698657"/>
                      <a:gd name="connsiteY2" fmla="*/ 118706 h 231750"/>
                      <a:gd name="connsiteX3" fmla="*/ 441789 w 698657"/>
                      <a:gd name="connsiteY3" fmla="*/ 15529 h 231750"/>
                      <a:gd name="connsiteX4" fmla="*/ 471051 w 698657"/>
                      <a:gd name="connsiteY4" fmla="*/ 1064 h 231750"/>
                      <a:gd name="connsiteX5" fmla="*/ 507619 w 698657"/>
                      <a:gd name="connsiteY5" fmla="*/ 4166 h 231750"/>
                      <a:gd name="connsiteX6" fmla="*/ 674555 w 698657"/>
                      <a:gd name="connsiteY6" fmla="*/ 66260 h 231750"/>
                      <a:gd name="connsiteX7" fmla="*/ 692193 w 698657"/>
                      <a:gd name="connsiteY7" fmla="*/ 108671 h 231750"/>
                      <a:gd name="connsiteX8" fmla="*/ 595813 w 698657"/>
                      <a:gd name="connsiteY8" fmla="*/ 216222 h 231750"/>
                      <a:gd name="connsiteX9" fmla="*/ 529984 w 698657"/>
                      <a:gd name="connsiteY9" fmla="*/ 227586 h 231750"/>
                      <a:gd name="connsiteX10" fmla="*/ 363048 w 698657"/>
                      <a:gd name="connsiteY10" fmla="*/ 165492 h 231750"/>
                      <a:gd name="connsiteX11" fmla="*/ 349328 w 698657"/>
                      <a:gd name="connsiteY11" fmla="*/ 153972 h 231750"/>
                      <a:gd name="connsiteX12" fmla="*/ 168673 w 698657"/>
                      <a:gd name="connsiteY12" fmla="*/ 227585 h 231750"/>
                      <a:gd name="connsiteX13" fmla="*/ 102844 w 698657"/>
                      <a:gd name="connsiteY13" fmla="*/ 216221 h 231750"/>
                      <a:gd name="connsiteX14" fmla="*/ 6464 w 698657"/>
                      <a:gd name="connsiteY14" fmla="*/ 108670 h 231750"/>
                      <a:gd name="connsiteX15" fmla="*/ 24102 w 698657"/>
                      <a:gd name="connsiteY15" fmla="*/ 66259 h 231750"/>
                      <a:gd name="connsiteX16" fmla="*/ 191038 w 698657"/>
                      <a:gd name="connsiteY16" fmla="*/ 4165 h 231750"/>
                      <a:gd name="connsiteX17" fmla="*/ 227607 w 698657"/>
                      <a:gd name="connsiteY17" fmla="*/ 1063 h 231750"/>
                      <a:gd name="connsiteX0" fmla="*/ 227607 w 698657"/>
                      <a:gd name="connsiteY0" fmla="*/ 1063 h 231750"/>
                      <a:gd name="connsiteX1" fmla="*/ 256868 w 698657"/>
                      <a:gd name="connsiteY1" fmla="*/ 15528 h 231750"/>
                      <a:gd name="connsiteX2" fmla="*/ 349329 w 698657"/>
                      <a:gd name="connsiteY2" fmla="*/ 118706 h 231750"/>
                      <a:gd name="connsiteX3" fmla="*/ 441789 w 698657"/>
                      <a:gd name="connsiteY3" fmla="*/ 15529 h 231750"/>
                      <a:gd name="connsiteX4" fmla="*/ 471051 w 698657"/>
                      <a:gd name="connsiteY4" fmla="*/ 1064 h 231750"/>
                      <a:gd name="connsiteX5" fmla="*/ 507619 w 698657"/>
                      <a:gd name="connsiteY5" fmla="*/ 4166 h 231750"/>
                      <a:gd name="connsiteX6" fmla="*/ 674555 w 698657"/>
                      <a:gd name="connsiteY6" fmla="*/ 66260 h 231750"/>
                      <a:gd name="connsiteX7" fmla="*/ 692193 w 698657"/>
                      <a:gd name="connsiteY7" fmla="*/ 108671 h 231750"/>
                      <a:gd name="connsiteX8" fmla="*/ 595813 w 698657"/>
                      <a:gd name="connsiteY8" fmla="*/ 216222 h 231750"/>
                      <a:gd name="connsiteX9" fmla="*/ 529984 w 698657"/>
                      <a:gd name="connsiteY9" fmla="*/ 227586 h 231750"/>
                      <a:gd name="connsiteX10" fmla="*/ 349328 w 698657"/>
                      <a:gd name="connsiteY10" fmla="*/ 153972 h 231750"/>
                      <a:gd name="connsiteX11" fmla="*/ 168673 w 698657"/>
                      <a:gd name="connsiteY11" fmla="*/ 227585 h 231750"/>
                      <a:gd name="connsiteX12" fmla="*/ 102844 w 698657"/>
                      <a:gd name="connsiteY12" fmla="*/ 216221 h 231750"/>
                      <a:gd name="connsiteX13" fmla="*/ 6464 w 698657"/>
                      <a:gd name="connsiteY13" fmla="*/ 108670 h 231750"/>
                      <a:gd name="connsiteX14" fmla="*/ 24102 w 698657"/>
                      <a:gd name="connsiteY14" fmla="*/ 66259 h 231750"/>
                      <a:gd name="connsiteX15" fmla="*/ 191038 w 698657"/>
                      <a:gd name="connsiteY15" fmla="*/ 4165 h 231750"/>
                      <a:gd name="connsiteX16" fmla="*/ 227607 w 698657"/>
                      <a:gd name="connsiteY16" fmla="*/ 1063 h 231750"/>
                      <a:gd name="connsiteX0" fmla="*/ 227607 w 698657"/>
                      <a:gd name="connsiteY0" fmla="*/ 1063 h 231750"/>
                      <a:gd name="connsiteX1" fmla="*/ 256868 w 698657"/>
                      <a:gd name="connsiteY1" fmla="*/ 15528 h 231750"/>
                      <a:gd name="connsiteX2" fmla="*/ 349329 w 698657"/>
                      <a:gd name="connsiteY2" fmla="*/ 118706 h 231750"/>
                      <a:gd name="connsiteX3" fmla="*/ 441789 w 698657"/>
                      <a:gd name="connsiteY3" fmla="*/ 15529 h 231750"/>
                      <a:gd name="connsiteX4" fmla="*/ 471051 w 698657"/>
                      <a:gd name="connsiteY4" fmla="*/ 1064 h 231750"/>
                      <a:gd name="connsiteX5" fmla="*/ 507619 w 698657"/>
                      <a:gd name="connsiteY5" fmla="*/ 4166 h 231750"/>
                      <a:gd name="connsiteX6" fmla="*/ 674555 w 698657"/>
                      <a:gd name="connsiteY6" fmla="*/ 66260 h 231750"/>
                      <a:gd name="connsiteX7" fmla="*/ 692193 w 698657"/>
                      <a:gd name="connsiteY7" fmla="*/ 108671 h 231750"/>
                      <a:gd name="connsiteX8" fmla="*/ 595813 w 698657"/>
                      <a:gd name="connsiteY8" fmla="*/ 216222 h 231750"/>
                      <a:gd name="connsiteX9" fmla="*/ 529984 w 698657"/>
                      <a:gd name="connsiteY9" fmla="*/ 227586 h 231750"/>
                      <a:gd name="connsiteX10" fmla="*/ 349328 w 698657"/>
                      <a:gd name="connsiteY10" fmla="*/ 142065 h 231750"/>
                      <a:gd name="connsiteX11" fmla="*/ 168673 w 698657"/>
                      <a:gd name="connsiteY11" fmla="*/ 227585 h 231750"/>
                      <a:gd name="connsiteX12" fmla="*/ 102844 w 698657"/>
                      <a:gd name="connsiteY12" fmla="*/ 216221 h 231750"/>
                      <a:gd name="connsiteX13" fmla="*/ 6464 w 698657"/>
                      <a:gd name="connsiteY13" fmla="*/ 108670 h 231750"/>
                      <a:gd name="connsiteX14" fmla="*/ 24102 w 698657"/>
                      <a:gd name="connsiteY14" fmla="*/ 66259 h 231750"/>
                      <a:gd name="connsiteX15" fmla="*/ 191038 w 698657"/>
                      <a:gd name="connsiteY15" fmla="*/ 4165 h 231750"/>
                      <a:gd name="connsiteX16" fmla="*/ 227607 w 698657"/>
                      <a:gd name="connsiteY16" fmla="*/ 1063 h 231750"/>
                      <a:gd name="connsiteX0" fmla="*/ 203505 w 674555"/>
                      <a:gd name="connsiteY0" fmla="*/ 1063 h 231750"/>
                      <a:gd name="connsiteX1" fmla="*/ 232766 w 674555"/>
                      <a:gd name="connsiteY1" fmla="*/ 15528 h 231750"/>
                      <a:gd name="connsiteX2" fmla="*/ 325227 w 674555"/>
                      <a:gd name="connsiteY2" fmla="*/ 118706 h 231750"/>
                      <a:gd name="connsiteX3" fmla="*/ 417687 w 674555"/>
                      <a:gd name="connsiteY3" fmla="*/ 15529 h 231750"/>
                      <a:gd name="connsiteX4" fmla="*/ 446949 w 674555"/>
                      <a:gd name="connsiteY4" fmla="*/ 1064 h 231750"/>
                      <a:gd name="connsiteX5" fmla="*/ 483517 w 674555"/>
                      <a:gd name="connsiteY5" fmla="*/ 4166 h 231750"/>
                      <a:gd name="connsiteX6" fmla="*/ 650453 w 674555"/>
                      <a:gd name="connsiteY6" fmla="*/ 66260 h 231750"/>
                      <a:gd name="connsiteX7" fmla="*/ 668091 w 674555"/>
                      <a:gd name="connsiteY7" fmla="*/ 108671 h 231750"/>
                      <a:gd name="connsiteX8" fmla="*/ 571711 w 674555"/>
                      <a:gd name="connsiteY8" fmla="*/ 216222 h 231750"/>
                      <a:gd name="connsiteX9" fmla="*/ 505882 w 674555"/>
                      <a:gd name="connsiteY9" fmla="*/ 227586 h 231750"/>
                      <a:gd name="connsiteX10" fmla="*/ 325226 w 674555"/>
                      <a:gd name="connsiteY10" fmla="*/ 142065 h 231750"/>
                      <a:gd name="connsiteX11" fmla="*/ 144571 w 674555"/>
                      <a:gd name="connsiteY11" fmla="*/ 227585 h 231750"/>
                      <a:gd name="connsiteX12" fmla="*/ 78742 w 674555"/>
                      <a:gd name="connsiteY12" fmla="*/ 216221 h 231750"/>
                      <a:gd name="connsiteX13" fmla="*/ 0 w 674555"/>
                      <a:gd name="connsiteY13" fmla="*/ 66259 h 231750"/>
                      <a:gd name="connsiteX14" fmla="*/ 166936 w 674555"/>
                      <a:gd name="connsiteY14" fmla="*/ 4165 h 231750"/>
                      <a:gd name="connsiteX15" fmla="*/ 203505 w 674555"/>
                      <a:gd name="connsiteY15" fmla="*/ 1063 h 231750"/>
                      <a:gd name="connsiteX0" fmla="*/ 203505 w 652477"/>
                      <a:gd name="connsiteY0" fmla="*/ 1063 h 231750"/>
                      <a:gd name="connsiteX1" fmla="*/ 232766 w 652477"/>
                      <a:gd name="connsiteY1" fmla="*/ 15528 h 231750"/>
                      <a:gd name="connsiteX2" fmla="*/ 325227 w 652477"/>
                      <a:gd name="connsiteY2" fmla="*/ 118706 h 231750"/>
                      <a:gd name="connsiteX3" fmla="*/ 417687 w 652477"/>
                      <a:gd name="connsiteY3" fmla="*/ 15529 h 231750"/>
                      <a:gd name="connsiteX4" fmla="*/ 446949 w 652477"/>
                      <a:gd name="connsiteY4" fmla="*/ 1064 h 231750"/>
                      <a:gd name="connsiteX5" fmla="*/ 483517 w 652477"/>
                      <a:gd name="connsiteY5" fmla="*/ 4166 h 231750"/>
                      <a:gd name="connsiteX6" fmla="*/ 650453 w 652477"/>
                      <a:gd name="connsiteY6" fmla="*/ 66260 h 231750"/>
                      <a:gd name="connsiteX7" fmla="*/ 571711 w 652477"/>
                      <a:gd name="connsiteY7" fmla="*/ 216222 h 231750"/>
                      <a:gd name="connsiteX8" fmla="*/ 505882 w 652477"/>
                      <a:gd name="connsiteY8" fmla="*/ 227586 h 231750"/>
                      <a:gd name="connsiteX9" fmla="*/ 325226 w 652477"/>
                      <a:gd name="connsiteY9" fmla="*/ 142065 h 231750"/>
                      <a:gd name="connsiteX10" fmla="*/ 144571 w 652477"/>
                      <a:gd name="connsiteY10" fmla="*/ 227585 h 231750"/>
                      <a:gd name="connsiteX11" fmla="*/ 78742 w 652477"/>
                      <a:gd name="connsiteY11" fmla="*/ 216221 h 231750"/>
                      <a:gd name="connsiteX12" fmla="*/ 0 w 652477"/>
                      <a:gd name="connsiteY12" fmla="*/ 66259 h 231750"/>
                      <a:gd name="connsiteX13" fmla="*/ 166936 w 652477"/>
                      <a:gd name="connsiteY13" fmla="*/ 4165 h 231750"/>
                      <a:gd name="connsiteX14" fmla="*/ 203505 w 652477"/>
                      <a:gd name="connsiteY14" fmla="*/ 1063 h 231750"/>
                      <a:gd name="connsiteX0" fmla="*/ 203505 w 650560"/>
                      <a:gd name="connsiteY0" fmla="*/ 1063 h 231749"/>
                      <a:gd name="connsiteX1" fmla="*/ 232766 w 650560"/>
                      <a:gd name="connsiteY1" fmla="*/ 15528 h 231749"/>
                      <a:gd name="connsiteX2" fmla="*/ 325227 w 650560"/>
                      <a:gd name="connsiteY2" fmla="*/ 118706 h 231749"/>
                      <a:gd name="connsiteX3" fmla="*/ 417687 w 650560"/>
                      <a:gd name="connsiteY3" fmla="*/ 15529 h 231749"/>
                      <a:gd name="connsiteX4" fmla="*/ 446949 w 650560"/>
                      <a:gd name="connsiteY4" fmla="*/ 1064 h 231749"/>
                      <a:gd name="connsiteX5" fmla="*/ 483517 w 650560"/>
                      <a:gd name="connsiteY5" fmla="*/ 4166 h 231749"/>
                      <a:gd name="connsiteX6" fmla="*/ 650453 w 650560"/>
                      <a:gd name="connsiteY6" fmla="*/ 66260 h 231749"/>
                      <a:gd name="connsiteX7" fmla="*/ 505882 w 650560"/>
                      <a:gd name="connsiteY7" fmla="*/ 227586 h 231749"/>
                      <a:gd name="connsiteX8" fmla="*/ 325226 w 650560"/>
                      <a:gd name="connsiteY8" fmla="*/ 142065 h 231749"/>
                      <a:gd name="connsiteX9" fmla="*/ 144571 w 650560"/>
                      <a:gd name="connsiteY9" fmla="*/ 227585 h 231749"/>
                      <a:gd name="connsiteX10" fmla="*/ 78742 w 650560"/>
                      <a:gd name="connsiteY10" fmla="*/ 216221 h 231749"/>
                      <a:gd name="connsiteX11" fmla="*/ 0 w 650560"/>
                      <a:gd name="connsiteY11" fmla="*/ 66259 h 231749"/>
                      <a:gd name="connsiteX12" fmla="*/ 166936 w 650560"/>
                      <a:gd name="connsiteY12" fmla="*/ 4165 h 231749"/>
                      <a:gd name="connsiteX13" fmla="*/ 203505 w 650560"/>
                      <a:gd name="connsiteY13" fmla="*/ 1063 h 231749"/>
                      <a:gd name="connsiteX0" fmla="*/ 203612 w 650667"/>
                      <a:gd name="connsiteY0" fmla="*/ 1063 h 227586"/>
                      <a:gd name="connsiteX1" fmla="*/ 232873 w 650667"/>
                      <a:gd name="connsiteY1" fmla="*/ 15528 h 227586"/>
                      <a:gd name="connsiteX2" fmla="*/ 325334 w 650667"/>
                      <a:gd name="connsiteY2" fmla="*/ 118706 h 227586"/>
                      <a:gd name="connsiteX3" fmla="*/ 417794 w 650667"/>
                      <a:gd name="connsiteY3" fmla="*/ 15529 h 227586"/>
                      <a:gd name="connsiteX4" fmla="*/ 447056 w 650667"/>
                      <a:gd name="connsiteY4" fmla="*/ 1064 h 227586"/>
                      <a:gd name="connsiteX5" fmla="*/ 483624 w 650667"/>
                      <a:gd name="connsiteY5" fmla="*/ 4166 h 227586"/>
                      <a:gd name="connsiteX6" fmla="*/ 650560 w 650667"/>
                      <a:gd name="connsiteY6" fmla="*/ 66260 h 227586"/>
                      <a:gd name="connsiteX7" fmla="*/ 505989 w 650667"/>
                      <a:gd name="connsiteY7" fmla="*/ 227586 h 227586"/>
                      <a:gd name="connsiteX8" fmla="*/ 325333 w 650667"/>
                      <a:gd name="connsiteY8" fmla="*/ 142065 h 227586"/>
                      <a:gd name="connsiteX9" fmla="*/ 144678 w 650667"/>
                      <a:gd name="connsiteY9" fmla="*/ 227585 h 227586"/>
                      <a:gd name="connsiteX10" fmla="*/ 107 w 650667"/>
                      <a:gd name="connsiteY10" fmla="*/ 66259 h 227586"/>
                      <a:gd name="connsiteX11" fmla="*/ 167043 w 650667"/>
                      <a:gd name="connsiteY11" fmla="*/ 4165 h 227586"/>
                      <a:gd name="connsiteX12" fmla="*/ 203612 w 650667"/>
                      <a:gd name="connsiteY12" fmla="*/ 1063 h 22758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650667" h="227586">
                        <a:moveTo>
                          <a:pt x="203612" y="1063"/>
                        </a:moveTo>
                        <a:cubicBezTo>
                          <a:pt x="215524" y="3119"/>
                          <a:pt x="226219" y="8104"/>
                          <a:pt x="232873" y="15528"/>
                        </a:cubicBezTo>
                        <a:lnTo>
                          <a:pt x="325334" y="118706"/>
                        </a:lnTo>
                        <a:lnTo>
                          <a:pt x="417794" y="15529"/>
                        </a:lnTo>
                        <a:cubicBezTo>
                          <a:pt x="424448" y="8105"/>
                          <a:pt x="435143" y="3120"/>
                          <a:pt x="447056" y="1064"/>
                        </a:cubicBezTo>
                        <a:cubicBezTo>
                          <a:pt x="458970" y="-993"/>
                          <a:pt x="472100" y="-121"/>
                          <a:pt x="483624" y="4166"/>
                        </a:cubicBezTo>
                        <a:lnTo>
                          <a:pt x="650560" y="66260"/>
                        </a:lnTo>
                        <a:cubicBezTo>
                          <a:pt x="654288" y="103497"/>
                          <a:pt x="560194" y="214952"/>
                          <a:pt x="505989" y="227586"/>
                        </a:cubicBezTo>
                        <a:lnTo>
                          <a:pt x="325333" y="142065"/>
                        </a:lnTo>
                        <a:lnTo>
                          <a:pt x="144678" y="227585"/>
                        </a:lnTo>
                        <a:cubicBezTo>
                          <a:pt x="90474" y="214951"/>
                          <a:pt x="-3621" y="103496"/>
                          <a:pt x="107" y="66259"/>
                        </a:cubicBezTo>
                        <a:lnTo>
                          <a:pt x="167043" y="4165"/>
                        </a:lnTo>
                        <a:cubicBezTo>
                          <a:pt x="178567" y="-122"/>
                          <a:pt x="191699" y="-994"/>
                          <a:pt x="203612" y="1063"/>
                        </a:cubicBezTo>
                        <a:close/>
                      </a:path>
                    </a:pathLst>
                  </a:custGeom>
                  <a:solidFill>
                    <a:srgbClr val="FFCC00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999" name="楕円 998">
                    <a:extLst>
                      <a:ext uri="{FF2B5EF4-FFF2-40B4-BE49-F238E27FC236}">
                        <a16:creationId xmlns:a16="http://schemas.microsoft.com/office/drawing/2014/main" id="{8730D375-F816-474E-86CF-4FBCB8999E65}"/>
                      </a:ext>
                    </a:extLst>
                  </p:cNvPr>
                  <p:cNvSpPr/>
                  <p:nvPr/>
                </p:nvSpPr>
                <p:spPr>
                  <a:xfrm>
                    <a:off x="7887350" y="2733779"/>
                    <a:ext cx="57680" cy="59758"/>
                  </a:xfrm>
                  <a:prstGeom prst="ellips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1000" name="グループ化 999">
                    <a:extLst>
                      <a:ext uri="{FF2B5EF4-FFF2-40B4-BE49-F238E27FC236}">
                        <a16:creationId xmlns:a16="http://schemas.microsoft.com/office/drawing/2014/main" id="{4B7E9D7D-9531-42FD-99BD-762774591677}"/>
                      </a:ext>
                    </a:extLst>
                  </p:cNvPr>
                  <p:cNvGrpSpPr/>
                  <p:nvPr/>
                </p:nvGrpSpPr>
                <p:grpSpPr>
                  <a:xfrm rot="16200000" flipH="1">
                    <a:off x="7451501" y="2235994"/>
                    <a:ext cx="296112" cy="296112"/>
                    <a:chOff x="6070600" y="2196792"/>
                    <a:chExt cx="296112" cy="296112"/>
                  </a:xfrm>
                  <a:solidFill>
                    <a:srgbClr val="339933"/>
                  </a:solidFill>
                </p:grpSpPr>
                <p:sp>
                  <p:nvSpPr>
                    <p:cNvPr id="1066" name="涙形 1065">
                      <a:extLst>
                        <a:ext uri="{FF2B5EF4-FFF2-40B4-BE49-F238E27FC236}">
                          <a16:creationId xmlns:a16="http://schemas.microsoft.com/office/drawing/2014/main" id="{66550C86-E286-4082-9830-6DC400F4D85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070600" y="2196792"/>
                      <a:ext cx="296112" cy="296112"/>
                    </a:xfrm>
                    <a:prstGeom prst="teardrop">
                      <a:avLst>
                        <a:gd name="adj" fmla="val 117691"/>
                      </a:avLst>
                    </a:prstGeom>
                    <a:grpFill/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067" name="涙形 1066">
                      <a:extLst>
                        <a:ext uri="{FF2B5EF4-FFF2-40B4-BE49-F238E27FC236}">
                          <a16:creationId xmlns:a16="http://schemas.microsoft.com/office/drawing/2014/main" id="{76E99619-2CDD-42BA-BCB6-AB15B95114B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120199" y="2250982"/>
                      <a:ext cx="187732" cy="187732"/>
                    </a:xfrm>
                    <a:prstGeom prst="teardrop">
                      <a:avLst>
                        <a:gd name="adj" fmla="val 117691"/>
                      </a:avLst>
                    </a:prstGeom>
                    <a:solidFill>
                      <a:srgbClr val="000000"/>
                    </a:solidFill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1001" name="グループ化 1000">
                    <a:extLst>
                      <a:ext uri="{FF2B5EF4-FFF2-40B4-BE49-F238E27FC236}">
                        <a16:creationId xmlns:a16="http://schemas.microsoft.com/office/drawing/2014/main" id="{07D0F8E7-32C2-4B59-9FE5-A66F1DC53E48}"/>
                      </a:ext>
                    </a:extLst>
                  </p:cNvPr>
                  <p:cNvGrpSpPr/>
                  <p:nvPr/>
                </p:nvGrpSpPr>
                <p:grpSpPr>
                  <a:xfrm rot="5400000">
                    <a:off x="8099598" y="2235994"/>
                    <a:ext cx="296112" cy="296112"/>
                    <a:chOff x="6070600" y="2196792"/>
                    <a:chExt cx="296112" cy="296112"/>
                  </a:xfrm>
                  <a:solidFill>
                    <a:srgbClr val="339933"/>
                  </a:solidFill>
                </p:grpSpPr>
                <p:sp>
                  <p:nvSpPr>
                    <p:cNvPr id="1064" name="涙形 1063">
                      <a:extLst>
                        <a:ext uri="{FF2B5EF4-FFF2-40B4-BE49-F238E27FC236}">
                          <a16:creationId xmlns:a16="http://schemas.microsoft.com/office/drawing/2014/main" id="{156DBDAF-6230-44F0-A3E3-E45546D3411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070600" y="2196792"/>
                      <a:ext cx="296112" cy="296112"/>
                    </a:xfrm>
                    <a:prstGeom prst="teardrop">
                      <a:avLst>
                        <a:gd name="adj" fmla="val 117691"/>
                      </a:avLst>
                    </a:prstGeom>
                    <a:grpFill/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065" name="涙形 1064">
                      <a:extLst>
                        <a:ext uri="{FF2B5EF4-FFF2-40B4-BE49-F238E27FC236}">
                          <a16:creationId xmlns:a16="http://schemas.microsoft.com/office/drawing/2014/main" id="{20E7840C-0AC4-4553-9A13-B8DA8CD9185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120199" y="2250982"/>
                      <a:ext cx="187732" cy="187732"/>
                    </a:xfrm>
                    <a:prstGeom prst="teardrop">
                      <a:avLst>
                        <a:gd name="adj" fmla="val 117691"/>
                      </a:avLst>
                    </a:prstGeom>
                    <a:solidFill>
                      <a:srgbClr val="000000"/>
                    </a:solidFill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1002" name="グループ化 1001">
                    <a:extLst>
                      <a:ext uri="{FF2B5EF4-FFF2-40B4-BE49-F238E27FC236}">
                        <a16:creationId xmlns:a16="http://schemas.microsoft.com/office/drawing/2014/main" id="{89CE1E0D-8F2C-454F-A341-38BC99F1FB91}"/>
                      </a:ext>
                    </a:extLst>
                  </p:cNvPr>
                  <p:cNvGrpSpPr/>
                  <p:nvPr/>
                </p:nvGrpSpPr>
                <p:grpSpPr>
                  <a:xfrm>
                    <a:off x="7318346" y="1405435"/>
                    <a:ext cx="1193236" cy="656581"/>
                    <a:chOff x="4376033" y="1381139"/>
                    <a:chExt cx="1193236" cy="656581"/>
                  </a:xfrm>
                  <a:solidFill>
                    <a:srgbClr val="339933"/>
                  </a:solidFill>
                </p:grpSpPr>
                <p:sp>
                  <p:nvSpPr>
                    <p:cNvPr id="1062" name="四角形: 角を丸くする 1061">
                      <a:extLst>
                        <a:ext uri="{FF2B5EF4-FFF2-40B4-BE49-F238E27FC236}">
                          <a16:creationId xmlns:a16="http://schemas.microsoft.com/office/drawing/2014/main" id="{CF631055-A95B-4BD9-89B9-028C7247917C}"/>
                        </a:ext>
                      </a:extLst>
                    </p:cNvPr>
                    <p:cNvSpPr/>
                    <p:nvPr/>
                  </p:nvSpPr>
                  <p:spPr>
                    <a:xfrm rot="1800000" flipH="1">
                      <a:off x="4912688" y="1381139"/>
                      <a:ext cx="656581" cy="656581"/>
                    </a:xfrm>
                    <a:prstGeom prst="roundRect">
                      <a:avLst/>
                    </a:prstGeom>
                    <a:grpFill/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063" name="四角形: 角を丸くする 1062">
                      <a:extLst>
                        <a:ext uri="{FF2B5EF4-FFF2-40B4-BE49-F238E27FC236}">
                          <a16:creationId xmlns:a16="http://schemas.microsoft.com/office/drawing/2014/main" id="{75AE25FF-8892-4D34-B022-BE46C854CBC6}"/>
                        </a:ext>
                      </a:extLst>
                    </p:cNvPr>
                    <p:cNvSpPr/>
                    <p:nvPr/>
                  </p:nvSpPr>
                  <p:spPr>
                    <a:xfrm rot="19800000">
                      <a:off x="4376033" y="1381139"/>
                      <a:ext cx="656581" cy="656581"/>
                    </a:xfrm>
                    <a:prstGeom prst="roundRect">
                      <a:avLst/>
                    </a:prstGeom>
                    <a:grpFill/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1003" name="フリーフォーム: 図形 1002">
                    <a:extLst>
                      <a:ext uri="{FF2B5EF4-FFF2-40B4-BE49-F238E27FC236}">
                        <a16:creationId xmlns:a16="http://schemas.microsoft.com/office/drawing/2014/main" id="{DFB2BB9A-FDE9-4DC3-8EEF-35B1D4E53464}"/>
                      </a:ext>
                    </a:extLst>
                  </p:cNvPr>
                  <p:cNvSpPr/>
                  <p:nvPr/>
                </p:nvSpPr>
                <p:spPr>
                  <a:xfrm>
                    <a:off x="7349167" y="1281806"/>
                    <a:ext cx="1142372" cy="968568"/>
                  </a:xfrm>
                  <a:custGeom>
                    <a:avLst/>
                    <a:gdLst>
                      <a:gd name="connsiteX0" fmla="*/ 662867 w 1287792"/>
                      <a:gd name="connsiteY0" fmla="*/ 0 h 841671"/>
                      <a:gd name="connsiteX1" fmla="*/ 793878 w 1287792"/>
                      <a:gd name="connsiteY1" fmla="*/ 40018 h 841671"/>
                      <a:gd name="connsiteX2" fmla="*/ 804763 w 1287792"/>
                      <a:gd name="connsiteY2" fmla="*/ 48999 h 841671"/>
                      <a:gd name="connsiteX3" fmla="*/ 846955 w 1287792"/>
                      <a:gd name="connsiteY3" fmla="*/ 44746 h 841671"/>
                      <a:gd name="connsiteX4" fmla="*/ 1062862 w 1287792"/>
                      <a:gd name="connsiteY4" fmla="*/ 187859 h 841671"/>
                      <a:gd name="connsiteX5" fmla="*/ 1066023 w 1287792"/>
                      <a:gd name="connsiteY5" fmla="*/ 198040 h 841671"/>
                      <a:gd name="connsiteX6" fmla="*/ 1096438 w 1287792"/>
                      <a:gd name="connsiteY6" fmla="*/ 207481 h 841671"/>
                      <a:gd name="connsiteX7" fmla="*/ 1239550 w 1287792"/>
                      <a:gd name="connsiteY7" fmla="*/ 423388 h 841671"/>
                      <a:gd name="connsiteX8" fmla="*/ 1235689 w 1287792"/>
                      <a:gd name="connsiteY8" fmla="*/ 461692 h 841671"/>
                      <a:gd name="connsiteX9" fmla="*/ 1247774 w 1287792"/>
                      <a:gd name="connsiteY9" fmla="*/ 476339 h 841671"/>
                      <a:gd name="connsiteX10" fmla="*/ 1287792 w 1287792"/>
                      <a:gd name="connsiteY10" fmla="*/ 607350 h 841671"/>
                      <a:gd name="connsiteX11" fmla="*/ 1053471 w 1287792"/>
                      <a:gd name="connsiteY11" fmla="*/ 841671 h 841671"/>
                      <a:gd name="connsiteX12" fmla="*/ 819150 w 1287792"/>
                      <a:gd name="connsiteY12" fmla="*/ 607350 h 841671"/>
                      <a:gd name="connsiteX13" fmla="*/ 823012 w 1287792"/>
                      <a:gd name="connsiteY13" fmla="*/ 569046 h 841671"/>
                      <a:gd name="connsiteX14" fmla="*/ 810927 w 1287792"/>
                      <a:gd name="connsiteY14" fmla="*/ 554399 h 841671"/>
                      <a:gd name="connsiteX15" fmla="*/ 787027 w 1287792"/>
                      <a:gd name="connsiteY15" fmla="*/ 504684 h 841671"/>
                      <a:gd name="connsiteX16" fmla="*/ 755746 w 1287792"/>
                      <a:gd name="connsiteY16" fmla="*/ 494974 h 841671"/>
                      <a:gd name="connsiteX17" fmla="*/ 705296 w 1287792"/>
                      <a:gd name="connsiteY17" fmla="*/ 464365 h 841671"/>
                      <a:gd name="connsiteX18" fmla="*/ 662867 w 1287792"/>
                      <a:gd name="connsiteY18" fmla="*/ 468642 h 841671"/>
                      <a:gd name="connsiteX19" fmla="*/ 615643 w 1287792"/>
                      <a:gd name="connsiteY19" fmla="*/ 463881 h 841671"/>
                      <a:gd name="connsiteX20" fmla="*/ 595406 w 1287792"/>
                      <a:gd name="connsiteY20" fmla="*/ 457599 h 841671"/>
                      <a:gd name="connsiteX21" fmla="*/ 576292 w 1287792"/>
                      <a:gd name="connsiteY21" fmla="*/ 473370 h 841671"/>
                      <a:gd name="connsiteX22" fmla="*/ 514961 w 1287792"/>
                      <a:gd name="connsiteY22" fmla="*/ 502853 h 841671"/>
                      <a:gd name="connsiteX23" fmla="*/ 500534 w 1287792"/>
                      <a:gd name="connsiteY23" fmla="*/ 505035 h 841671"/>
                      <a:gd name="connsiteX24" fmla="*/ 500066 w 1287792"/>
                      <a:gd name="connsiteY24" fmla="*/ 507353 h 841671"/>
                      <a:gd name="connsiteX25" fmla="*/ 464972 w 1287792"/>
                      <a:gd name="connsiteY25" fmla="*/ 565195 h 841671"/>
                      <a:gd name="connsiteX26" fmla="*/ 460882 w 1287792"/>
                      <a:gd name="connsiteY26" fmla="*/ 568912 h 841671"/>
                      <a:gd name="connsiteX27" fmla="*/ 468642 w 1287792"/>
                      <a:gd name="connsiteY27" fmla="*/ 607350 h 841671"/>
                      <a:gd name="connsiteX28" fmla="*/ 234321 w 1287792"/>
                      <a:gd name="connsiteY28" fmla="*/ 841671 h 841671"/>
                      <a:gd name="connsiteX29" fmla="*/ 0 w 1287792"/>
                      <a:gd name="connsiteY29" fmla="*/ 607350 h 841671"/>
                      <a:gd name="connsiteX30" fmla="*/ 18414 w 1287792"/>
                      <a:gd name="connsiteY30" fmla="*/ 516142 h 841671"/>
                      <a:gd name="connsiteX31" fmla="*/ 58133 w 1287792"/>
                      <a:gd name="connsiteY31" fmla="*/ 457231 h 841671"/>
                      <a:gd name="connsiteX32" fmla="*/ 49838 w 1287792"/>
                      <a:gd name="connsiteY32" fmla="*/ 416145 h 841671"/>
                      <a:gd name="connsiteX33" fmla="*/ 192950 w 1287792"/>
                      <a:gd name="connsiteY33" fmla="*/ 200238 h 841671"/>
                      <a:gd name="connsiteX34" fmla="*/ 229143 w 1287792"/>
                      <a:gd name="connsiteY34" fmla="*/ 189003 h 841671"/>
                      <a:gd name="connsiteX35" fmla="*/ 229374 w 1287792"/>
                      <a:gd name="connsiteY35" fmla="*/ 187859 h 841671"/>
                      <a:gd name="connsiteX36" fmla="*/ 445281 w 1287792"/>
                      <a:gd name="connsiteY36" fmla="*/ 44746 h 841671"/>
                      <a:gd name="connsiteX37" fmla="*/ 492505 w 1287792"/>
                      <a:gd name="connsiteY37" fmla="*/ 49507 h 841671"/>
                      <a:gd name="connsiteX38" fmla="*/ 512742 w 1287792"/>
                      <a:gd name="connsiteY38" fmla="*/ 55789 h 841671"/>
                      <a:gd name="connsiteX39" fmla="*/ 531856 w 1287792"/>
                      <a:gd name="connsiteY39" fmla="*/ 40018 h 841671"/>
                      <a:gd name="connsiteX40" fmla="*/ 662867 w 1287792"/>
                      <a:gd name="connsiteY40" fmla="*/ 0 h 84167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</a:cxnLst>
                    <a:rect l="l" t="t" r="r" b="b"/>
                    <a:pathLst>
                      <a:path w="1287792" h="841671">
                        <a:moveTo>
                          <a:pt x="662867" y="0"/>
                        </a:moveTo>
                        <a:cubicBezTo>
                          <a:pt x="711396" y="0"/>
                          <a:pt x="756480" y="14753"/>
                          <a:pt x="793878" y="40018"/>
                        </a:cubicBezTo>
                        <a:lnTo>
                          <a:pt x="804763" y="48999"/>
                        </a:lnTo>
                        <a:lnTo>
                          <a:pt x="846955" y="44746"/>
                        </a:lnTo>
                        <a:cubicBezTo>
                          <a:pt x="944014" y="44746"/>
                          <a:pt x="1027290" y="103757"/>
                          <a:pt x="1062862" y="187859"/>
                        </a:cubicBezTo>
                        <a:lnTo>
                          <a:pt x="1066023" y="198040"/>
                        </a:lnTo>
                        <a:lnTo>
                          <a:pt x="1096438" y="207481"/>
                        </a:lnTo>
                        <a:cubicBezTo>
                          <a:pt x="1180539" y="243053"/>
                          <a:pt x="1239550" y="326329"/>
                          <a:pt x="1239550" y="423388"/>
                        </a:cubicBezTo>
                        <a:lnTo>
                          <a:pt x="1235689" y="461692"/>
                        </a:lnTo>
                        <a:lnTo>
                          <a:pt x="1247774" y="476339"/>
                        </a:lnTo>
                        <a:cubicBezTo>
                          <a:pt x="1273039" y="513737"/>
                          <a:pt x="1287792" y="558821"/>
                          <a:pt x="1287792" y="607350"/>
                        </a:cubicBezTo>
                        <a:cubicBezTo>
                          <a:pt x="1287792" y="736762"/>
                          <a:pt x="1182883" y="841671"/>
                          <a:pt x="1053471" y="841671"/>
                        </a:cubicBezTo>
                        <a:cubicBezTo>
                          <a:pt x="924059" y="841671"/>
                          <a:pt x="819150" y="736762"/>
                          <a:pt x="819150" y="607350"/>
                        </a:cubicBezTo>
                        <a:lnTo>
                          <a:pt x="823012" y="569046"/>
                        </a:lnTo>
                        <a:lnTo>
                          <a:pt x="810927" y="554399"/>
                        </a:lnTo>
                        <a:lnTo>
                          <a:pt x="787027" y="504684"/>
                        </a:lnTo>
                        <a:lnTo>
                          <a:pt x="755746" y="494974"/>
                        </a:lnTo>
                        <a:lnTo>
                          <a:pt x="705296" y="464365"/>
                        </a:lnTo>
                        <a:lnTo>
                          <a:pt x="662867" y="468642"/>
                        </a:lnTo>
                        <a:cubicBezTo>
                          <a:pt x="646690" y="468642"/>
                          <a:pt x="630897" y="467003"/>
                          <a:pt x="615643" y="463881"/>
                        </a:cubicBezTo>
                        <a:lnTo>
                          <a:pt x="595406" y="457599"/>
                        </a:lnTo>
                        <a:lnTo>
                          <a:pt x="576292" y="473370"/>
                        </a:lnTo>
                        <a:cubicBezTo>
                          <a:pt x="557593" y="486002"/>
                          <a:pt x="536973" y="496007"/>
                          <a:pt x="514961" y="502853"/>
                        </a:cubicBezTo>
                        <a:lnTo>
                          <a:pt x="500534" y="505035"/>
                        </a:lnTo>
                        <a:lnTo>
                          <a:pt x="500066" y="507353"/>
                        </a:lnTo>
                        <a:cubicBezTo>
                          <a:pt x="491173" y="528379"/>
                          <a:pt x="479298" y="547836"/>
                          <a:pt x="464972" y="565195"/>
                        </a:cubicBezTo>
                        <a:lnTo>
                          <a:pt x="460882" y="568912"/>
                        </a:lnTo>
                        <a:lnTo>
                          <a:pt x="468642" y="607350"/>
                        </a:lnTo>
                        <a:cubicBezTo>
                          <a:pt x="468642" y="736762"/>
                          <a:pt x="363733" y="841671"/>
                          <a:pt x="234321" y="841671"/>
                        </a:cubicBezTo>
                        <a:cubicBezTo>
                          <a:pt x="104909" y="841671"/>
                          <a:pt x="0" y="736762"/>
                          <a:pt x="0" y="607350"/>
                        </a:cubicBezTo>
                        <a:cubicBezTo>
                          <a:pt x="0" y="574997"/>
                          <a:pt x="6557" y="544175"/>
                          <a:pt x="18414" y="516142"/>
                        </a:cubicBezTo>
                        <a:lnTo>
                          <a:pt x="58133" y="457231"/>
                        </a:lnTo>
                        <a:lnTo>
                          <a:pt x="49838" y="416145"/>
                        </a:lnTo>
                        <a:cubicBezTo>
                          <a:pt x="49838" y="319086"/>
                          <a:pt x="108849" y="235810"/>
                          <a:pt x="192950" y="200238"/>
                        </a:cubicBezTo>
                        <a:lnTo>
                          <a:pt x="229143" y="189003"/>
                        </a:lnTo>
                        <a:lnTo>
                          <a:pt x="229374" y="187859"/>
                        </a:lnTo>
                        <a:cubicBezTo>
                          <a:pt x="264946" y="103757"/>
                          <a:pt x="348222" y="44746"/>
                          <a:pt x="445281" y="44746"/>
                        </a:cubicBezTo>
                        <a:cubicBezTo>
                          <a:pt x="461457" y="44746"/>
                          <a:pt x="477251" y="46385"/>
                          <a:pt x="492505" y="49507"/>
                        </a:cubicBezTo>
                        <a:lnTo>
                          <a:pt x="512742" y="55789"/>
                        </a:lnTo>
                        <a:lnTo>
                          <a:pt x="531856" y="40018"/>
                        </a:lnTo>
                        <a:cubicBezTo>
                          <a:pt x="569254" y="14753"/>
                          <a:pt x="614337" y="0"/>
                          <a:pt x="662867" y="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1004" name="グループ化 1003">
                    <a:extLst>
                      <a:ext uri="{FF2B5EF4-FFF2-40B4-BE49-F238E27FC236}">
                        <a16:creationId xmlns:a16="http://schemas.microsoft.com/office/drawing/2014/main" id="{C2499021-95E7-4AC3-A2DB-9480D08E2C99}"/>
                      </a:ext>
                    </a:extLst>
                  </p:cNvPr>
                  <p:cNvGrpSpPr/>
                  <p:nvPr/>
                </p:nvGrpSpPr>
                <p:grpSpPr>
                  <a:xfrm>
                    <a:off x="7358279" y="1460085"/>
                    <a:ext cx="1121056" cy="1057694"/>
                    <a:chOff x="2791855" y="2017486"/>
                    <a:chExt cx="1150919" cy="1045028"/>
                  </a:xfrm>
                  <a:solidFill>
                    <a:srgbClr val="FFCC99"/>
                  </a:solidFill>
                </p:grpSpPr>
                <p:grpSp>
                  <p:nvGrpSpPr>
                    <p:cNvPr id="1055" name="グループ化 1054">
                      <a:extLst>
                        <a:ext uri="{FF2B5EF4-FFF2-40B4-BE49-F238E27FC236}">
                          <a16:creationId xmlns:a16="http://schemas.microsoft.com/office/drawing/2014/main" id="{D3EBF352-080C-4F77-AD06-ED673346FEF0}"/>
                        </a:ext>
                      </a:extLst>
                    </p:cNvPr>
                    <p:cNvGrpSpPr/>
                    <p:nvPr/>
                  </p:nvGrpSpPr>
                  <p:grpSpPr>
                    <a:xfrm rot="20700000">
                      <a:off x="2791855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1060" name="円/楕円 370">
                        <a:extLst>
                          <a:ext uri="{FF2B5EF4-FFF2-40B4-BE49-F238E27FC236}">
                            <a16:creationId xmlns:a16="http://schemas.microsoft.com/office/drawing/2014/main" id="{FB426D3F-D5C1-449C-8D3A-0953676E46B5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grpFill/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061" name="円/楕円 371">
                        <a:extLst>
                          <a:ext uri="{FF2B5EF4-FFF2-40B4-BE49-F238E27FC236}">
                            <a16:creationId xmlns:a16="http://schemas.microsoft.com/office/drawing/2014/main" id="{C638B771-606E-425D-BD2F-328BD99AF64D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rgbClr val="FF9966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1056" name="グループ化 1055">
                      <a:extLst>
                        <a:ext uri="{FF2B5EF4-FFF2-40B4-BE49-F238E27FC236}">
                          <a16:creationId xmlns:a16="http://schemas.microsoft.com/office/drawing/2014/main" id="{56F4C666-AF01-4FCC-A222-2B8D8B6D439B}"/>
                        </a:ext>
                      </a:extLst>
                    </p:cNvPr>
                    <p:cNvGrpSpPr/>
                    <p:nvPr/>
                  </p:nvGrpSpPr>
                  <p:grpSpPr>
                    <a:xfrm rot="900000" flipH="1">
                      <a:off x="3720768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1058" name="円/楕円 368">
                        <a:extLst>
                          <a:ext uri="{FF2B5EF4-FFF2-40B4-BE49-F238E27FC236}">
                            <a16:creationId xmlns:a16="http://schemas.microsoft.com/office/drawing/2014/main" id="{31CBD603-7E60-4B62-9F9E-E15D10715786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grpFill/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059" name="円/楕円 369">
                        <a:extLst>
                          <a:ext uri="{FF2B5EF4-FFF2-40B4-BE49-F238E27FC236}">
                            <a16:creationId xmlns:a16="http://schemas.microsoft.com/office/drawing/2014/main" id="{FBB040BC-2F68-43CC-9A92-FDB753F59710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rgbClr val="FF9966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1057" name="円/楕円 367">
                      <a:extLst>
                        <a:ext uri="{FF2B5EF4-FFF2-40B4-BE49-F238E27FC236}">
                          <a16:creationId xmlns:a16="http://schemas.microsoft.com/office/drawing/2014/main" id="{5D830217-4753-49D0-B131-7D1E398F088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02857" y="2017486"/>
                      <a:ext cx="928914" cy="1045028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1005" name="円/楕円 27">
                    <a:extLst>
                      <a:ext uri="{FF2B5EF4-FFF2-40B4-BE49-F238E27FC236}">
                        <a16:creationId xmlns:a16="http://schemas.microsoft.com/office/drawing/2014/main" id="{6450D8D7-EEA5-4805-A887-42CF9ED011AB}"/>
                      </a:ext>
                    </a:extLst>
                  </p:cNvPr>
                  <p:cNvSpPr/>
                  <p:nvPr/>
                </p:nvSpPr>
                <p:spPr>
                  <a:xfrm>
                    <a:off x="7808492" y="2351350"/>
                    <a:ext cx="220630" cy="39101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006" name="正方形/長方形 67">
                    <a:extLst>
                      <a:ext uri="{FF2B5EF4-FFF2-40B4-BE49-F238E27FC236}">
                        <a16:creationId xmlns:a16="http://schemas.microsoft.com/office/drawing/2014/main" id="{EAE2D2F3-12A8-4CF3-A6BF-50B0916D4FDF}"/>
                      </a:ext>
                    </a:extLst>
                  </p:cNvPr>
                  <p:cNvSpPr/>
                  <p:nvPr/>
                </p:nvSpPr>
                <p:spPr>
                  <a:xfrm>
                    <a:off x="7885139" y="2177295"/>
                    <a:ext cx="67337" cy="4571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749072" h="1123608">
                        <a:moveTo>
                          <a:pt x="374536" y="0"/>
                        </a:moveTo>
                        <a:lnTo>
                          <a:pt x="749072" y="374536"/>
                        </a:lnTo>
                        <a:cubicBezTo>
                          <a:pt x="955923" y="581387"/>
                          <a:pt x="955923" y="916758"/>
                          <a:pt x="749072" y="1123608"/>
                        </a:cubicBezTo>
                        <a:cubicBezTo>
                          <a:pt x="542221" y="1330459"/>
                          <a:pt x="206851" y="1330459"/>
                          <a:pt x="0" y="1123608"/>
                        </a:cubicBezTo>
                        <a:cubicBezTo>
                          <a:pt x="-206851" y="916758"/>
                          <a:pt x="-206851" y="581387"/>
                          <a:pt x="0" y="374536"/>
                        </a:cubicBezTo>
                        <a:close/>
                      </a:path>
                    </a:pathLst>
                  </a:cu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007" name="フリーフォーム: 図形 1006">
                    <a:extLst>
                      <a:ext uri="{FF2B5EF4-FFF2-40B4-BE49-F238E27FC236}">
                        <a16:creationId xmlns:a16="http://schemas.microsoft.com/office/drawing/2014/main" id="{F6009B04-6C30-4B57-88E7-ED605E50CE2A}"/>
                      </a:ext>
                    </a:extLst>
                  </p:cNvPr>
                  <p:cNvSpPr/>
                  <p:nvPr/>
                </p:nvSpPr>
                <p:spPr>
                  <a:xfrm rot="3600000">
                    <a:off x="7699687" y="2165761"/>
                    <a:ext cx="45719" cy="204841"/>
                  </a:xfrm>
                  <a:custGeom>
                    <a:avLst/>
                    <a:gdLst>
                      <a:gd name="connsiteX0" fmla="*/ 0 w 50274"/>
                      <a:gd name="connsiteY0" fmla="*/ 127614 h 255228"/>
                      <a:gd name="connsiteX1" fmla="*/ 47889 w 50274"/>
                      <a:gd name="connsiteY1" fmla="*/ 845 h 255228"/>
                      <a:gd name="connsiteX2" fmla="*/ 50274 w 50274"/>
                      <a:gd name="connsiteY2" fmla="*/ 0 h 255228"/>
                      <a:gd name="connsiteX3" fmla="*/ 49160 w 50274"/>
                      <a:gd name="connsiteY3" fmla="*/ 1706 h 255228"/>
                      <a:gd name="connsiteX4" fmla="*/ 26195 w 50274"/>
                      <a:gd name="connsiteY4" fmla="*/ 127615 h 255228"/>
                      <a:gd name="connsiteX5" fmla="*/ 49160 w 50274"/>
                      <a:gd name="connsiteY5" fmla="*/ 253524 h 255228"/>
                      <a:gd name="connsiteX6" fmla="*/ 50273 w 50274"/>
                      <a:gd name="connsiteY6" fmla="*/ 255228 h 255228"/>
                      <a:gd name="connsiteX7" fmla="*/ 47889 w 50274"/>
                      <a:gd name="connsiteY7" fmla="*/ 254383 h 255228"/>
                      <a:gd name="connsiteX8" fmla="*/ 0 w 50274"/>
                      <a:gd name="connsiteY8" fmla="*/ 127614 h 25522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50274" h="255228">
                        <a:moveTo>
                          <a:pt x="0" y="127614"/>
                        </a:moveTo>
                        <a:cubicBezTo>
                          <a:pt x="0" y="70626"/>
                          <a:pt x="19747" y="21731"/>
                          <a:pt x="47889" y="845"/>
                        </a:cubicBezTo>
                        <a:lnTo>
                          <a:pt x="50274" y="0"/>
                        </a:lnTo>
                        <a:lnTo>
                          <a:pt x="49160" y="1706"/>
                        </a:lnTo>
                        <a:cubicBezTo>
                          <a:pt x="34971" y="33929"/>
                          <a:pt x="26195" y="78444"/>
                          <a:pt x="26195" y="127615"/>
                        </a:cubicBezTo>
                        <a:cubicBezTo>
                          <a:pt x="26195" y="176785"/>
                          <a:pt x="34971" y="221301"/>
                          <a:pt x="49160" y="253524"/>
                        </a:cubicBezTo>
                        <a:lnTo>
                          <a:pt x="50273" y="255228"/>
                        </a:lnTo>
                        <a:lnTo>
                          <a:pt x="47889" y="254383"/>
                        </a:lnTo>
                        <a:cubicBezTo>
                          <a:pt x="19747" y="233498"/>
                          <a:pt x="0" y="184602"/>
                          <a:pt x="0" y="127614"/>
                        </a:cubicBezTo>
                        <a:close/>
                      </a:path>
                    </a:pathLst>
                  </a:cu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008" name="フリーフォーム: 図形 1007">
                    <a:extLst>
                      <a:ext uri="{FF2B5EF4-FFF2-40B4-BE49-F238E27FC236}">
                        <a16:creationId xmlns:a16="http://schemas.microsoft.com/office/drawing/2014/main" id="{CA3EF66E-5767-4A29-BA62-B4B263F30F66}"/>
                      </a:ext>
                    </a:extLst>
                  </p:cNvPr>
                  <p:cNvSpPr/>
                  <p:nvPr/>
                </p:nvSpPr>
                <p:spPr>
                  <a:xfrm rot="18000000" flipH="1">
                    <a:off x="8082767" y="2165761"/>
                    <a:ext cx="45719" cy="204841"/>
                  </a:xfrm>
                  <a:custGeom>
                    <a:avLst/>
                    <a:gdLst>
                      <a:gd name="connsiteX0" fmla="*/ 0 w 50274"/>
                      <a:gd name="connsiteY0" fmla="*/ 127614 h 255228"/>
                      <a:gd name="connsiteX1" fmla="*/ 47889 w 50274"/>
                      <a:gd name="connsiteY1" fmla="*/ 845 h 255228"/>
                      <a:gd name="connsiteX2" fmla="*/ 50274 w 50274"/>
                      <a:gd name="connsiteY2" fmla="*/ 0 h 255228"/>
                      <a:gd name="connsiteX3" fmla="*/ 49160 w 50274"/>
                      <a:gd name="connsiteY3" fmla="*/ 1706 h 255228"/>
                      <a:gd name="connsiteX4" fmla="*/ 26195 w 50274"/>
                      <a:gd name="connsiteY4" fmla="*/ 127615 h 255228"/>
                      <a:gd name="connsiteX5" fmla="*/ 49160 w 50274"/>
                      <a:gd name="connsiteY5" fmla="*/ 253524 h 255228"/>
                      <a:gd name="connsiteX6" fmla="*/ 50273 w 50274"/>
                      <a:gd name="connsiteY6" fmla="*/ 255228 h 255228"/>
                      <a:gd name="connsiteX7" fmla="*/ 47889 w 50274"/>
                      <a:gd name="connsiteY7" fmla="*/ 254383 h 255228"/>
                      <a:gd name="connsiteX8" fmla="*/ 0 w 50274"/>
                      <a:gd name="connsiteY8" fmla="*/ 127614 h 25522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50274" h="255228">
                        <a:moveTo>
                          <a:pt x="0" y="127614"/>
                        </a:moveTo>
                        <a:cubicBezTo>
                          <a:pt x="0" y="70626"/>
                          <a:pt x="19747" y="21731"/>
                          <a:pt x="47889" y="845"/>
                        </a:cubicBezTo>
                        <a:lnTo>
                          <a:pt x="50274" y="0"/>
                        </a:lnTo>
                        <a:lnTo>
                          <a:pt x="49160" y="1706"/>
                        </a:lnTo>
                        <a:cubicBezTo>
                          <a:pt x="34971" y="33929"/>
                          <a:pt x="26195" y="78444"/>
                          <a:pt x="26195" y="127615"/>
                        </a:cubicBezTo>
                        <a:cubicBezTo>
                          <a:pt x="26195" y="176785"/>
                          <a:pt x="34971" y="221301"/>
                          <a:pt x="49160" y="253524"/>
                        </a:cubicBezTo>
                        <a:lnTo>
                          <a:pt x="50273" y="255228"/>
                        </a:lnTo>
                        <a:lnTo>
                          <a:pt x="47889" y="254383"/>
                        </a:lnTo>
                        <a:cubicBezTo>
                          <a:pt x="19747" y="233498"/>
                          <a:pt x="0" y="184602"/>
                          <a:pt x="0" y="127614"/>
                        </a:cubicBezTo>
                        <a:close/>
                      </a:path>
                    </a:pathLst>
                  </a:cu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1009" name="グループ化 1008">
                    <a:extLst>
                      <a:ext uri="{FF2B5EF4-FFF2-40B4-BE49-F238E27FC236}">
                        <a16:creationId xmlns:a16="http://schemas.microsoft.com/office/drawing/2014/main" id="{154BB8AD-718F-418A-8825-54FE017DEE46}"/>
                      </a:ext>
                    </a:extLst>
                  </p:cNvPr>
                  <p:cNvGrpSpPr/>
                  <p:nvPr/>
                </p:nvGrpSpPr>
                <p:grpSpPr>
                  <a:xfrm>
                    <a:off x="7541222" y="1790923"/>
                    <a:ext cx="259442" cy="255671"/>
                    <a:chOff x="7555976" y="1707356"/>
                    <a:chExt cx="229934" cy="226593"/>
                  </a:xfrm>
                </p:grpSpPr>
                <p:sp>
                  <p:nvSpPr>
                    <p:cNvPr id="1048" name="月 1047">
                      <a:extLst>
                        <a:ext uri="{FF2B5EF4-FFF2-40B4-BE49-F238E27FC236}">
                          <a16:creationId xmlns:a16="http://schemas.microsoft.com/office/drawing/2014/main" id="{FF8691F2-6EFB-4540-8225-86D686873418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7643644" y="1619688"/>
                      <a:ext cx="54598" cy="229934"/>
                    </a:xfrm>
                    <a:prstGeom prst="moon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grpSp>
                  <p:nvGrpSpPr>
                    <p:cNvPr id="1049" name="グループ化 1048">
                      <a:extLst>
                        <a:ext uri="{FF2B5EF4-FFF2-40B4-BE49-F238E27FC236}">
                          <a16:creationId xmlns:a16="http://schemas.microsoft.com/office/drawing/2014/main" id="{910DF0AB-0290-44EC-9E1C-ACFACCF0F62E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7568135" y="1795463"/>
                      <a:ext cx="217526" cy="134552"/>
                      <a:chOff x="7542371" y="1785793"/>
                      <a:chExt cx="269054" cy="186801"/>
                    </a:xfrm>
                  </p:grpSpPr>
                  <p:sp>
                    <p:nvSpPr>
                      <p:cNvPr id="1052" name="二等辺三角形 1051">
                        <a:extLst>
                          <a:ext uri="{FF2B5EF4-FFF2-40B4-BE49-F238E27FC236}">
                            <a16:creationId xmlns:a16="http://schemas.microsoft.com/office/drawing/2014/main" id="{E1EA22E5-9652-4757-AFF2-F3D3A1D7B297}"/>
                          </a:ext>
                        </a:extLst>
                      </p:cNvPr>
                      <p:cNvSpPr/>
                      <p:nvPr/>
                    </p:nvSpPr>
                    <p:spPr>
                      <a:xfrm rot="18900000">
                        <a:off x="7542371" y="1785793"/>
                        <a:ext cx="45719" cy="104881"/>
                      </a:xfrm>
                      <a:prstGeom prst="triangle">
                        <a:avLst/>
                      </a:prstGeom>
                      <a:solidFill>
                        <a:sysClr val="windowText" lastClr="000000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 defTabSz="914400"/>
                        <a:endParaRPr lang="ja-JP" altLang="en-US" kern="0">
                          <a:solidFill>
                            <a:prstClr val="white"/>
                          </a:solidFill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  <p:sp>
                    <p:nvSpPr>
                      <p:cNvPr id="1053" name="フリーフォーム: 図形 1052">
                        <a:extLst>
                          <a:ext uri="{FF2B5EF4-FFF2-40B4-BE49-F238E27FC236}">
                            <a16:creationId xmlns:a16="http://schemas.microsoft.com/office/drawing/2014/main" id="{1DDE482B-B43C-4B5F-B1A9-252865C790B8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7561437" y="1806390"/>
                        <a:ext cx="249988" cy="88675"/>
                      </a:xfrm>
                      <a:custGeom>
                        <a:avLst/>
                        <a:gdLst>
                          <a:gd name="connsiteX0" fmla="*/ 231456 w 462913"/>
                          <a:gd name="connsiteY0" fmla="*/ 0 h 164202"/>
                          <a:gd name="connsiteX1" fmla="*/ 459645 w 462913"/>
                          <a:gd name="connsiteY1" fmla="*/ 134222 h 164202"/>
                          <a:gd name="connsiteX2" fmla="*/ 462913 w 462913"/>
                          <a:gd name="connsiteY2" fmla="*/ 143564 h 164202"/>
                          <a:gd name="connsiteX3" fmla="*/ 459645 w 462913"/>
                          <a:gd name="connsiteY3" fmla="*/ 152906 h 164202"/>
                          <a:gd name="connsiteX4" fmla="*/ 451922 w 462913"/>
                          <a:gd name="connsiteY4" fmla="*/ 164202 h 164202"/>
                          <a:gd name="connsiteX5" fmla="*/ 422555 w 462913"/>
                          <a:gd name="connsiteY5" fmla="*/ 121249 h 164202"/>
                          <a:gd name="connsiteX6" fmla="*/ 231456 w 462913"/>
                          <a:gd name="connsiteY6" fmla="*/ 41275 h 164202"/>
                          <a:gd name="connsiteX7" fmla="*/ 40358 w 462913"/>
                          <a:gd name="connsiteY7" fmla="*/ 121249 h 164202"/>
                          <a:gd name="connsiteX8" fmla="*/ 10991 w 462913"/>
                          <a:gd name="connsiteY8" fmla="*/ 164202 h 164202"/>
                          <a:gd name="connsiteX9" fmla="*/ 3268 w 462913"/>
                          <a:gd name="connsiteY9" fmla="*/ 152906 h 164202"/>
                          <a:gd name="connsiteX10" fmla="*/ 0 w 462913"/>
                          <a:gd name="connsiteY10" fmla="*/ 143564 h 164202"/>
                          <a:gd name="connsiteX11" fmla="*/ 3268 w 462913"/>
                          <a:gd name="connsiteY11" fmla="*/ 134222 h 164202"/>
                          <a:gd name="connsiteX12" fmla="*/ 231456 w 462913"/>
                          <a:gd name="connsiteY12" fmla="*/ 0 h 164202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</a:cxnLst>
                        <a:rect l="l" t="t" r="r" b="b"/>
                        <a:pathLst>
                          <a:path w="462913" h="164202">
                            <a:moveTo>
                              <a:pt x="231456" y="0"/>
                            </a:moveTo>
                            <a:cubicBezTo>
                              <a:pt x="334036" y="0"/>
                              <a:pt x="422049" y="55346"/>
                              <a:pt x="459645" y="134222"/>
                            </a:cubicBezTo>
                            <a:lnTo>
                              <a:pt x="462913" y="143564"/>
                            </a:lnTo>
                            <a:lnTo>
                              <a:pt x="459645" y="152906"/>
                            </a:lnTo>
                            <a:lnTo>
                              <a:pt x="451922" y="164202"/>
                            </a:lnTo>
                            <a:lnTo>
                              <a:pt x="422555" y="121249"/>
                            </a:lnTo>
                            <a:cubicBezTo>
                              <a:pt x="377132" y="72407"/>
                              <a:pt x="308391" y="41275"/>
                              <a:pt x="231456" y="41275"/>
                            </a:cubicBezTo>
                            <a:cubicBezTo>
                              <a:pt x="154522" y="41275"/>
                              <a:pt x="85781" y="72407"/>
                              <a:pt x="40358" y="121249"/>
                            </a:cubicBezTo>
                            <a:lnTo>
                              <a:pt x="10991" y="164202"/>
                            </a:lnTo>
                            <a:lnTo>
                              <a:pt x="3268" y="152906"/>
                            </a:lnTo>
                            <a:lnTo>
                              <a:pt x="0" y="143564"/>
                            </a:lnTo>
                            <a:lnTo>
                              <a:pt x="3268" y="134222"/>
                            </a:lnTo>
                            <a:cubicBezTo>
                              <a:pt x="40863" y="55346"/>
                              <a:pt x="128877" y="0"/>
                              <a:pt x="231456" y="0"/>
                            </a:cubicBezTo>
                            <a:close/>
                          </a:path>
                        </a:pathLst>
                      </a:custGeom>
                      <a:solidFill>
                        <a:sysClr val="windowText" lastClr="000000"/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 defTabSz="914400"/>
                        <a:endParaRPr lang="ja-JP" altLang="en-US" kern="0">
                          <a:solidFill>
                            <a:prstClr val="white"/>
                          </a:solidFill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  <p:sp>
                    <p:nvSpPr>
                      <p:cNvPr id="1054" name="フリーフォーム: 図形 1053">
                        <a:extLst>
                          <a:ext uri="{FF2B5EF4-FFF2-40B4-BE49-F238E27FC236}">
                            <a16:creationId xmlns:a16="http://schemas.microsoft.com/office/drawing/2014/main" id="{B6B2BF99-496E-4984-86D6-1EE729567195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7561437" y="1828800"/>
                        <a:ext cx="249988" cy="143794"/>
                      </a:xfrm>
                      <a:custGeom>
                        <a:avLst/>
                        <a:gdLst>
                          <a:gd name="connsiteX0" fmla="*/ 231456 w 462913"/>
                          <a:gd name="connsiteY0" fmla="*/ 0 h 287128"/>
                          <a:gd name="connsiteX1" fmla="*/ 459645 w 462913"/>
                          <a:gd name="connsiteY1" fmla="*/ 134222 h 287128"/>
                          <a:gd name="connsiteX2" fmla="*/ 462913 w 462913"/>
                          <a:gd name="connsiteY2" fmla="*/ 143564 h 287128"/>
                          <a:gd name="connsiteX3" fmla="*/ 459645 w 462913"/>
                          <a:gd name="connsiteY3" fmla="*/ 152906 h 287128"/>
                          <a:gd name="connsiteX4" fmla="*/ 231456 w 462913"/>
                          <a:gd name="connsiteY4" fmla="*/ 287128 h 287128"/>
                          <a:gd name="connsiteX5" fmla="*/ 3268 w 462913"/>
                          <a:gd name="connsiteY5" fmla="*/ 152906 h 287128"/>
                          <a:gd name="connsiteX6" fmla="*/ 0 w 462913"/>
                          <a:gd name="connsiteY6" fmla="*/ 143564 h 287128"/>
                          <a:gd name="connsiteX7" fmla="*/ 3268 w 462913"/>
                          <a:gd name="connsiteY7" fmla="*/ 134222 h 287128"/>
                          <a:gd name="connsiteX8" fmla="*/ 231456 w 462913"/>
                          <a:gd name="connsiteY8" fmla="*/ 0 h 28712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</a:cxnLst>
                        <a:rect l="l" t="t" r="r" b="b"/>
                        <a:pathLst>
                          <a:path w="462913" h="287128">
                            <a:moveTo>
                              <a:pt x="231456" y="0"/>
                            </a:moveTo>
                            <a:cubicBezTo>
                              <a:pt x="334036" y="0"/>
                              <a:pt x="422049" y="55346"/>
                              <a:pt x="459645" y="134222"/>
                            </a:cubicBezTo>
                            <a:lnTo>
                              <a:pt x="462913" y="143564"/>
                            </a:lnTo>
                            <a:lnTo>
                              <a:pt x="459645" y="152906"/>
                            </a:lnTo>
                            <a:cubicBezTo>
                              <a:pt x="422049" y="231783"/>
                              <a:pt x="334036" y="287128"/>
                              <a:pt x="231456" y="287128"/>
                            </a:cubicBezTo>
                            <a:cubicBezTo>
                              <a:pt x="128877" y="287128"/>
                              <a:pt x="40863" y="231783"/>
                              <a:pt x="3268" y="152906"/>
                            </a:cubicBezTo>
                            <a:lnTo>
                              <a:pt x="0" y="143564"/>
                            </a:lnTo>
                            <a:lnTo>
                              <a:pt x="3268" y="134222"/>
                            </a:lnTo>
                            <a:cubicBezTo>
                              <a:pt x="40863" y="55346"/>
                              <a:pt x="128877" y="0"/>
                              <a:pt x="231456" y="0"/>
                            </a:cubicBezTo>
                            <a:close/>
                          </a:path>
                        </a:pathLst>
                      </a:custGeom>
                      <a:solidFill>
                        <a:sysClr val="window" lastClr="FFFFFF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 defTabSz="914400"/>
                        <a:endParaRPr lang="ja-JP" altLang="en-US" kern="0">
                          <a:solidFill>
                            <a:prstClr val="white"/>
                          </a:solidFill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</p:grpSp>
                <p:sp>
                  <p:nvSpPr>
                    <p:cNvPr id="1050" name="楕円 1049">
                      <a:extLst>
                        <a:ext uri="{FF2B5EF4-FFF2-40B4-BE49-F238E27FC236}">
                          <a16:creationId xmlns:a16="http://schemas.microsoft.com/office/drawing/2014/main" id="{15B90258-890B-4566-BF25-1EF1B530C4A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640595" y="1842625"/>
                      <a:ext cx="91324" cy="91324"/>
                    </a:xfrm>
                    <a:prstGeom prst="ellipse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051" name="楕円 1050">
                      <a:extLst>
                        <a:ext uri="{FF2B5EF4-FFF2-40B4-BE49-F238E27FC236}">
                          <a16:creationId xmlns:a16="http://schemas.microsoft.com/office/drawing/2014/main" id="{1A681967-D754-4473-8E09-9F79761CB37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663397" y="1855836"/>
                      <a:ext cx="45720" cy="45720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1010" name="グループ化 1009">
                    <a:extLst>
                      <a:ext uri="{FF2B5EF4-FFF2-40B4-BE49-F238E27FC236}">
                        <a16:creationId xmlns:a16="http://schemas.microsoft.com/office/drawing/2014/main" id="{7F107D18-5752-449C-BEDB-64642793C3E7}"/>
                      </a:ext>
                    </a:extLst>
                  </p:cNvPr>
                  <p:cNvGrpSpPr/>
                  <p:nvPr/>
                </p:nvGrpSpPr>
                <p:grpSpPr>
                  <a:xfrm>
                    <a:off x="8039681" y="1790923"/>
                    <a:ext cx="259442" cy="255671"/>
                    <a:chOff x="8054435" y="1707356"/>
                    <a:chExt cx="229934" cy="226593"/>
                  </a:xfrm>
                </p:grpSpPr>
                <p:sp>
                  <p:nvSpPr>
                    <p:cNvPr id="1039" name="月 1038">
                      <a:extLst>
                        <a:ext uri="{FF2B5EF4-FFF2-40B4-BE49-F238E27FC236}">
                          <a16:creationId xmlns:a16="http://schemas.microsoft.com/office/drawing/2014/main" id="{B3F060E2-3887-4089-A183-38B2CA129E35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8142103" y="1619688"/>
                      <a:ext cx="54598" cy="229934"/>
                    </a:xfrm>
                    <a:prstGeom prst="moon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grpSp>
                  <p:nvGrpSpPr>
                    <p:cNvPr id="1040" name="グループ化 1039">
                      <a:extLst>
                        <a:ext uri="{FF2B5EF4-FFF2-40B4-BE49-F238E27FC236}">
                          <a16:creationId xmlns:a16="http://schemas.microsoft.com/office/drawing/2014/main" id="{B64C1C83-2958-4B83-96FA-710656A6EC8C}"/>
                        </a:ext>
                      </a:extLst>
                    </p:cNvPr>
                    <p:cNvGrpSpPr/>
                    <p:nvPr/>
                  </p:nvGrpSpPr>
                  <p:grpSpPr>
                    <a:xfrm flipH="1">
                      <a:off x="8054937" y="1795463"/>
                      <a:ext cx="217526" cy="134552"/>
                      <a:chOff x="7542371" y="1785793"/>
                      <a:chExt cx="269054" cy="186801"/>
                    </a:xfrm>
                  </p:grpSpPr>
                  <p:sp>
                    <p:nvSpPr>
                      <p:cNvPr id="1045" name="二等辺三角形 1044">
                        <a:extLst>
                          <a:ext uri="{FF2B5EF4-FFF2-40B4-BE49-F238E27FC236}">
                            <a16:creationId xmlns:a16="http://schemas.microsoft.com/office/drawing/2014/main" id="{B0DF7C8A-3ADC-4612-9DB3-F834E5E385BC}"/>
                          </a:ext>
                        </a:extLst>
                      </p:cNvPr>
                      <p:cNvSpPr/>
                      <p:nvPr/>
                    </p:nvSpPr>
                    <p:spPr>
                      <a:xfrm rot="18900000">
                        <a:off x="7542371" y="1785793"/>
                        <a:ext cx="45719" cy="104881"/>
                      </a:xfrm>
                      <a:prstGeom prst="triangle">
                        <a:avLst/>
                      </a:prstGeom>
                      <a:solidFill>
                        <a:sysClr val="windowText" lastClr="000000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 defTabSz="914400"/>
                        <a:endParaRPr lang="ja-JP" altLang="en-US" kern="0">
                          <a:solidFill>
                            <a:prstClr val="white"/>
                          </a:solidFill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  <p:sp>
                    <p:nvSpPr>
                      <p:cNvPr id="1046" name="フリーフォーム: 図形 1045">
                        <a:extLst>
                          <a:ext uri="{FF2B5EF4-FFF2-40B4-BE49-F238E27FC236}">
                            <a16:creationId xmlns:a16="http://schemas.microsoft.com/office/drawing/2014/main" id="{DD6FB3AB-545A-43B9-977D-E16C24CCC016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7561437" y="1806390"/>
                        <a:ext cx="249988" cy="88675"/>
                      </a:xfrm>
                      <a:custGeom>
                        <a:avLst/>
                        <a:gdLst>
                          <a:gd name="connsiteX0" fmla="*/ 231456 w 462913"/>
                          <a:gd name="connsiteY0" fmla="*/ 0 h 164202"/>
                          <a:gd name="connsiteX1" fmla="*/ 459645 w 462913"/>
                          <a:gd name="connsiteY1" fmla="*/ 134222 h 164202"/>
                          <a:gd name="connsiteX2" fmla="*/ 462913 w 462913"/>
                          <a:gd name="connsiteY2" fmla="*/ 143564 h 164202"/>
                          <a:gd name="connsiteX3" fmla="*/ 459645 w 462913"/>
                          <a:gd name="connsiteY3" fmla="*/ 152906 h 164202"/>
                          <a:gd name="connsiteX4" fmla="*/ 451922 w 462913"/>
                          <a:gd name="connsiteY4" fmla="*/ 164202 h 164202"/>
                          <a:gd name="connsiteX5" fmla="*/ 422555 w 462913"/>
                          <a:gd name="connsiteY5" fmla="*/ 121249 h 164202"/>
                          <a:gd name="connsiteX6" fmla="*/ 231456 w 462913"/>
                          <a:gd name="connsiteY6" fmla="*/ 41275 h 164202"/>
                          <a:gd name="connsiteX7" fmla="*/ 40358 w 462913"/>
                          <a:gd name="connsiteY7" fmla="*/ 121249 h 164202"/>
                          <a:gd name="connsiteX8" fmla="*/ 10991 w 462913"/>
                          <a:gd name="connsiteY8" fmla="*/ 164202 h 164202"/>
                          <a:gd name="connsiteX9" fmla="*/ 3268 w 462913"/>
                          <a:gd name="connsiteY9" fmla="*/ 152906 h 164202"/>
                          <a:gd name="connsiteX10" fmla="*/ 0 w 462913"/>
                          <a:gd name="connsiteY10" fmla="*/ 143564 h 164202"/>
                          <a:gd name="connsiteX11" fmla="*/ 3268 w 462913"/>
                          <a:gd name="connsiteY11" fmla="*/ 134222 h 164202"/>
                          <a:gd name="connsiteX12" fmla="*/ 231456 w 462913"/>
                          <a:gd name="connsiteY12" fmla="*/ 0 h 164202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</a:cxnLst>
                        <a:rect l="l" t="t" r="r" b="b"/>
                        <a:pathLst>
                          <a:path w="462913" h="164202">
                            <a:moveTo>
                              <a:pt x="231456" y="0"/>
                            </a:moveTo>
                            <a:cubicBezTo>
                              <a:pt x="334036" y="0"/>
                              <a:pt x="422049" y="55346"/>
                              <a:pt x="459645" y="134222"/>
                            </a:cubicBezTo>
                            <a:lnTo>
                              <a:pt x="462913" y="143564"/>
                            </a:lnTo>
                            <a:lnTo>
                              <a:pt x="459645" y="152906"/>
                            </a:lnTo>
                            <a:lnTo>
                              <a:pt x="451922" y="164202"/>
                            </a:lnTo>
                            <a:lnTo>
                              <a:pt x="422555" y="121249"/>
                            </a:lnTo>
                            <a:cubicBezTo>
                              <a:pt x="377132" y="72407"/>
                              <a:pt x="308391" y="41275"/>
                              <a:pt x="231456" y="41275"/>
                            </a:cubicBezTo>
                            <a:cubicBezTo>
                              <a:pt x="154522" y="41275"/>
                              <a:pt x="85781" y="72407"/>
                              <a:pt x="40358" y="121249"/>
                            </a:cubicBezTo>
                            <a:lnTo>
                              <a:pt x="10991" y="164202"/>
                            </a:lnTo>
                            <a:lnTo>
                              <a:pt x="3268" y="152906"/>
                            </a:lnTo>
                            <a:lnTo>
                              <a:pt x="0" y="143564"/>
                            </a:lnTo>
                            <a:lnTo>
                              <a:pt x="3268" y="134222"/>
                            </a:lnTo>
                            <a:cubicBezTo>
                              <a:pt x="40863" y="55346"/>
                              <a:pt x="128877" y="0"/>
                              <a:pt x="231456" y="0"/>
                            </a:cubicBezTo>
                            <a:close/>
                          </a:path>
                        </a:pathLst>
                      </a:custGeom>
                      <a:solidFill>
                        <a:sysClr val="windowText" lastClr="000000"/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 defTabSz="914400"/>
                        <a:endParaRPr lang="ja-JP" altLang="en-US" kern="0">
                          <a:solidFill>
                            <a:prstClr val="white"/>
                          </a:solidFill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  <p:sp>
                    <p:nvSpPr>
                      <p:cNvPr id="1047" name="フリーフォーム: 図形 1046">
                        <a:extLst>
                          <a:ext uri="{FF2B5EF4-FFF2-40B4-BE49-F238E27FC236}">
                            <a16:creationId xmlns:a16="http://schemas.microsoft.com/office/drawing/2014/main" id="{96894B61-A3A9-44C8-B7BF-64AD96F861B3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7561437" y="1828800"/>
                        <a:ext cx="249988" cy="143794"/>
                      </a:xfrm>
                      <a:custGeom>
                        <a:avLst/>
                        <a:gdLst>
                          <a:gd name="connsiteX0" fmla="*/ 231456 w 462913"/>
                          <a:gd name="connsiteY0" fmla="*/ 0 h 287128"/>
                          <a:gd name="connsiteX1" fmla="*/ 459645 w 462913"/>
                          <a:gd name="connsiteY1" fmla="*/ 134222 h 287128"/>
                          <a:gd name="connsiteX2" fmla="*/ 462913 w 462913"/>
                          <a:gd name="connsiteY2" fmla="*/ 143564 h 287128"/>
                          <a:gd name="connsiteX3" fmla="*/ 459645 w 462913"/>
                          <a:gd name="connsiteY3" fmla="*/ 152906 h 287128"/>
                          <a:gd name="connsiteX4" fmla="*/ 231456 w 462913"/>
                          <a:gd name="connsiteY4" fmla="*/ 287128 h 287128"/>
                          <a:gd name="connsiteX5" fmla="*/ 3268 w 462913"/>
                          <a:gd name="connsiteY5" fmla="*/ 152906 h 287128"/>
                          <a:gd name="connsiteX6" fmla="*/ 0 w 462913"/>
                          <a:gd name="connsiteY6" fmla="*/ 143564 h 287128"/>
                          <a:gd name="connsiteX7" fmla="*/ 3268 w 462913"/>
                          <a:gd name="connsiteY7" fmla="*/ 134222 h 287128"/>
                          <a:gd name="connsiteX8" fmla="*/ 231456 w 462913"/>
                          <a:gd name="connsiteY8" fmla="*/ 0 h 28712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</a:cxnLst>
                        <a:rect l="l" t="t" r="r" b="b"/>
                        <a:pathLst>
                          <a:path w="462913" h="287128">
                            <a:moveTo>
                              <a:pt x="231456" y="0"/>
                            </a:moveTo>
                            <a:cubicBezTo>
                              <a:pt x="334036" y="0"/>
                              <a:pt x="422049" y="55346"/>
                              <a:pt x="459645" y="134222"/>
                            </a:cubicBezTo>
                            <a:lnTo>
                              <a:pt x="462913" y="143564"/>
                            </a:lnTo>
                            <a:lnTo>
                              <a:pt x="459645" y="152906"/>
                            </a:lnTo>
                            <a:cubicBezTo>
                              <a:pt x="422049" y="231783"/>
                              <a:pt x="334036" y="287128"/>
                              <a:pt x="231456" y="287128"/>
                            </a:cubicBezTo>
                            <a:cubicBezTo>
                              <a:pt x="128877" y="287128"/>
                              <a:pt x="40863" y="231783"/>
                              <a:pt x="3268" y="152906"/>
                            </a:cubicBezTo>
                            <a:lnTo>
                              <a:pt x="0" y="143564"/>
                            </a:lnTo>
                            <a:lnTo>
                              <a:pt x="3268" y="134222"/>
                            </a:lnTo>
                            <a:cubicBezTo>
                              <a:pt x="40863" y="55346"/>
                              <a:pt x="128877" y="0"/>
                              <a:pt x="231456" y="0"/>
                            </a:cubicBezTo>
                            <a:close/>
                          </a:path>
                        </a:pathLst>
                      </a:custGeom>
                      <a:solidFill>
                        <a:sysClr val="window" lastClr="FFFFFF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 defTabSz="914400"/>
                        <a:endParaRPr lang="ja-JP" altLang="en-US" kern="0">
                          <a:solidFill>
                            <a:prstClr val="white"/>
                          </a:solidFill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</p:grpSp>
                <p:sp>
                  <p:nvSpPr>
                    <p:cNvPr id="1041" name="楕円 1040">
                      <a:extLst>
                        <a:ext uri="{FF2B5EF4-FFF2-40B4-BE49-F238E27FC236}">
                          <a16:creationId xmlns:a16="http://schemas.microsoft.com/office/drawing/2014/main" id="{5B764A37-6209-4227-845C-80DBCB99A1D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109702" y="1842625"/>
                      <a:ext cx="91324" cy="91324"/>
                    </a:xfrm>
                    <a:prstGeom prst="ellipse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042" name="楕円 1041">
                      <a:extLst>
                        <a:ext uri="{FF2B5EF4-FFF2-40B4-BE49-F238E27FC236}">
                          <a16:creationId xmlns:a16="http://schemas.microsoft.com/office/drawing/2014/main" id="{E5DCCD2D-2A7B-4861-AFEF-A11CA0CDCFA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132504" y="1855836"/>
                      <a:ext cx="45720" cy="45720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1011" name="楕円 1010">
                    <a:extLst>
                      <a:ext uri="{FF2B5EF4-FFF2-40B4-BE49-F238E27FC236}">
                        <a16:creationId xmlns:a16="http://schemas.microsoft.com/office/drawing/2014/main" id="{B7B04DF4-CC39-496F-91F2-46F30279E8C6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7488999" y="1585930"/>
                    <a:ext cx="259161" cy="123318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012" name="楕円 1011">
                    <a:extLst>
                      <a:ext uri="{FF2B5EF4-FFF2-40B4-BE49-F238E27FC236}">
                        <a16:creationId xmlns:a16="http://schemas.microsoft.com/office/drawing/2014/main" id="{5C3E9E7C-89E0-46C5-8F0F-0D647EEB1500}"/>
                      </a:ext>
                    </a:extLst>
                  </p:cNvPr>
                  <p:cNvSpPr/>
                  <p:nvPr/>
                </p:nvSpPr>
                <p:spPr>
                  <a:xfrm rot="1800000" flipH="1">
                    <a:off x="8118073" y="1585930"/>
                    <a:ext cx="259161" cy="123318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013" name="楕円 1012">
                    <a:extLst>
                      <a:ext uri="{FF2B5EF4-FFF2-40B4-BE49-F238E27FC236}">
                        <a16:creationId xmlns:a16="http://schemas.microsoft.com/office/drawing/2014/main" id="{4F804E09-D8D5-4C38-8DCE-6F6C9F303977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7611626" y="1529229"/>
                    <a:ext cx="259161" cy="123318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036" name="楕円 1035">
                    <a:extLst>
                      <a:ext uri="{FF2B5EF4-FFF2-40B4-BE49-F238E27FC236}">
                        <a16:creationId xmlns:a16="http://schemas.microsoft.com/office/drawing/2014/main" id="{04CBA90B-7B39-435C-AB22-C6510DECA559}"/>
                      </a:ext>
                    </a:extLst>
                  </p:cNvPr>
                  <p:cNvSpPr/>
                  <p:nvPr/>
                </p:nvSpPr>
                <p:spPr>
                  <a:xfrm rot="900000" flipH="1">
                    <a:off x="7969131" y="1529231"/>
                    <a:ext cx="259161" cy="123318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037" name="楕円 1036">
                    <a:extLst>
                      <a:ext uri="{FF2B5EF4-FFF2-40B4-BE49-F238E27FC236}">
                        <a16:creationId xmlns:a16="http://schemas.microsoft.com/office/drawing/2014/main" id="{F49819F3-5842-4E16-BDE8-0743874F3A41}"/>
                      </a:ext>
                    </a:extLst>
                  </p:cNvPr>
                  <p:cNvSpPr/>
                  <p:nvPr/>
                </p:nvSpPr>
                <p:spPr>
                  <a:xfrm flipH="1">
                    <a:off x="7622213" y="1387207"/>
                    <a:ext cx="593974" cy="177448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038" name="フリーフォーム: 図形 1037">
                    <a:extLst>
                      <a:ext uri="{FF2B5EF4-FFF2-40B4-BE49-F238E27FC236}">
                        <a16:creationId xmlns:a16="http://schemas.microsoft.com/office/drawing/2014/main" id="{50D5000F-6D60-45B4-8226-9254EAB972C7}"/>
                      </a:ext>
                    </a:extLst>
                  </p:cNvPr>
                  <p:cNvSpPr/>
                  <p:nvPr/>
                </p:nvSpPr>
                <p:spPr>
                  <a:xfrm>
                    <a:off x="7373475" y="1233204"/>
                    <a:ext cx="1087106" cy="629203"/>
                  </a:xfrm>
                  <a:custGeom>
                    <a:avLst/>
                    <a:gdLst>
                      <a:gd name="connsiteX0" fmla="*/ 531822 w 1063644"/>
                      <a:gd name="connsiteY0" fmla="*/ 0 h 629203"/>
                      <a:gd name="connsiteX1" fmla="*/ 1063644 w 1063644"/>
                      <a:gd name="connsiteY1" fmla="*/ 502141 h 629203"/>
                      <a:gd name="connsiteX2" fmla="*/ 1052840 w 1063644"/>
                      <a:gd name="connsiteY2" fmla="*/ 603340 h 629203"/>
                      <a:gd name="connsiteX3" fmla="*/ 1044337 w 1063644"/>
                      <a:gd name="connsiteY3" fmla="*/ 629203 h 629203"/>
                      <a:gd name="connsiteX4" fmla="*/ 1036594 w 1063644"/>
                      <a:gd name="connsiteY4" fmla="*/ 604749 h 629203"/>
                      <a:gd name="connsiteX5" fmla="*/ 531822 w 1063644"/>
                      <a:gd name="connsiteY5" fmla="*/ 276730 h 629203"/>
                      <a:gd name="connsiteX6" fmla="*/ 27051 w 1063644"/>
                      <a:gd name="connsiteY6" fmla="*/ 604749 h 629203"/>
                      <a:gd name="connsiteX7" fmla="*/ 19308 w 1063644"/>
                      <a:gd name="connsiteY7" fmla="*/ 629203 h 629203"/>
                      <a:gd name="connsiteX8" fmla="*/ 10805 w 1063644"/>
                      <a:gd name="connsiteY8" fmla="*/ 603340 h 629203"/>
                      <a:gd name="connsiteX9" fmla="*/ 0 w 1063644"/>
                      <a:gd name="connsiteY9" fmla="*/ 502141 h 629203"/>
                      <a:gd name="connsiteX10" fmla="*/ 531822 w 1063644"/>
                      <a:gd name="connsiteY10" fmla="*/ 0 h 629203"/>
                      <a:gd name="connsiteX0" fmla="*/ 531822 w 1063644"/>
                      <a:gd name="connsiteY0" fmla="*/ 0 h 629203"/>
                      <a:gd name="connsiteX1" fmla="*/ 1063644 w 1063644"/>
                      <a:gd name="connsiteY1" fmla="*/ 502141 h 629203"/>
                      <a:gd name="connsiteX2" fmla="*/ 1052840 w 1063644"/>
                      <a:gd name="connsiteY2" fmla="*/ 603340 h 629203"/>
                      <a:gd name="connsiteX3" fmla="*/ 1044337 w 1063644"/>
                      <a:gd name="connsiteY3" fmla="*/ 629203 h 629203"/>
                      <a:gd name="connsiteX4" fmla="*/ 1036594 w 1063644"/>
                      <a:gd name="connsiteY4" fmla="*/ 604749 h 629203"/>
                      <a:gd name="connsiteX5" fmla="*/ 541141 w 1063644"/>
                      <a:gd name="connsiteY5" fmla="*/ 349755 h 629203"/>
                      <a:gd name="connsiteX6" fmla="*/ 27051 w 1063644"/>
                      <a:gd name="connsiteY6" fmla="*/ 604749 h 629203"/>
                      <a:gd name="connsiteX7" fmla="*/ 19308 w 1063644"/>
                      <a:gd name="connsiteY7" fmla="*/ 629203 h 629203"/>
                      <a:gd name="connsiteX8" fmla="*/ 10805 w 1063644"/>
                      <a:gd name="connsiteY8" fmla="*/ 603340 h 629203"/>
                      <a:gd name="connsiteX9" fmla="*/ 0 w 1063644"/>
                      <a:gd name="connsiteY9" fmla="*/ 502141 h 629203"/>
                      <a:gd name="connsiteX10" fmla="*/ 531822 w 1063644"/>
                      <a:gd name="connsiteY10" fmla="*/ 0 h 62920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063644" h="629203">
                        <a:moveTo>
                          <a:pt x="531822" y="0"/>
                        </a:moveTo>
                        <a:cubicBezTo>
                          <a:pt x="825539" y="0"/>
                          <a:pt x="1063644" y="224816"/>
                          <a:pt x="1063644" y="502141"/>
                        </a:cubicBezTo>
                        <a:cubicBezTo>
                          <a:pt x="1063644" y="536807"/>
                          <a:pt x="1059924" y="570652"/>
                          <a:pt x="1052840" y="603340"/>
                        </a:cubicBezTo>
                        <a:lnTo>
                          <a:pt x="1044337" y="629203"/>
                        </a:lnTo>
                        <a:lnTo>
                          <a:pt x="1036594" y="604749"/>
                        </a:lnTo>
                        <a:cubicBezTo>
                          <a:pt x="953430" y="411986"/>
                          <a:pt x="768057" y="349755"/>
                          <a:pt x="541141" y="349755"/>
                        </a:cubicBezTo>
                        <a:cubicBezTo>
                          <a:pt x="314226" y="349755"/>
                          <a:pt x="110215" y="411986"/>
                          <a:pt x="27051" y="604749"/>
                        </a:cubicBezTo>
                        <a:lnTo>
                          <a:pt x="19308" y="629203"/>
                        </a:lnTo>
                        <a:lnTo>
                          <a:pt x="10805" y="603340"/>
                        </a:lnTo>
                        <a:cubicBezTo>
                          <a:pt x="3721" y="570652"/>
                          <a:pt x="0" y="536807"/>
                          <a:pt x="0" y="502141"/>
                        </a:cubicBezTo>
                        <a:cubicBezTo>
                          <a:pt x="0" y="224816"/>
                          <a:pt x="238105" y="0"/>
                          <a:pt x="531822" y="0"/>
                        </a:cubicBezTo>
                        <a:close/>
                      </a:path>
                    </a:pathLst>
                  </a:custGeom>
                  <a:solidFill>
                    <a:srgbClr val="339933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963" name="四角形: 上の 2 つの角を丸める 358">
                  <a:extLst>
                    <a:ext uri="{FF2B5EF4-FFF2-40B4-BE49-F238E27FC236}">
                      <a16:creationId xmlns:a16="http://schemas.microsoft.com/office/drawing/2014/main" id="{FE4B61CE-CDD8-49DD-8841-2D869F8051EE}"/>
                    </a:ext>
                  </a:extLst>
                </p:cNvPr>
                <p:cNvSpPr/>
                <p:nvPr/>
              </p:nvSpPr>
              <p:spPr>
                <a:xfrm rot="2015421">
                  <a:off x="7324803" y="2707597"/>
                  <a:ext cx="211586" cy="723260"/>
                </a:xfrm>
                <a:custGeom>
                  <a:avLst/>
                  <a:gdLst>
                    <a:gd name="connsiteX0" fmla="*/ 105793 w 211586"/>
                    <a:gd name="connsiteY0" fmla="*/ 0 h 829053"/>
                    <a:gd name="connsiteX1" fmla="*/ 105793 w 211586"/>
                    <a:gd name="connsiteY1" fmla="*/ 0 h 829053"/>
                    <a:gd name="connsiteX2" fmla="*/ 211586 w 211586"/>
                    <a:gd name="connsiteY2" fmla="*/ 105793 h 829053"/>
                    <a:gd name="connsiteX3" fmla="*/ 211586 w 211586"/>
                    <a:gd name="connsiteY3" fmla="*/ 723260 h 829053"/>
                    <a:gd name="connsiteX4" fmla="*/ 105793 w 211586"/>
                    <a:gd name="connsiteY4" fmla="*/ 829053 h 829053"/>
                    <a:gd name="connsiteX5" fmla="*/ 105793 w 211586"/>
                    <a:gd name="connsiteY5" fmla="*/ 829053 h 829053"/>
                    <a:gd name="connsiteX6" fmla="*/ 0 w 211586"/>
                    <a:gd name="connsiteY6" fmla="*/ 723260 h 829053"/>
                    <a:gd name="connsiteX7" fmla="*/ 0 w 211586"/>
                    <a:gd name="connsiteY7" fmla="*/ 105793 h 829053"/>
                    <a:gd name="connsiteX8" fmla="*/ 105793 w 211586"/>
                    <a:gd name="connsiteY8" fmla="*/ 0 h 829053"/>
                    <a:gd name="connsiteX0" fmla="*/ 261345 w 261345"/>
                    <a:gd name="connsiteY0" fmla="*/ 0 h 1029556"/>
                    <a:gd name="connsiteX1" fmla="*/ 105793 w 261345"/>
                    <a:gd name="connsiteY1" fmla="*/ 200503 h 1029556"/>
                    <a:gd name="connsiteX2" fmla="*/ 211586 w 261345"/>
                    <a:gd name="connsiteY2" fmla="*/ 306296 h 1029556"/>
                    <a:gd name="connsiteX3" fmla="*/ 211586 w 261345"/>
                    <a:gd name="connsiteY3" fmla="*/ 923763 h 1029556"/>
                    <a:gd name="connsiteX4" fmla="*/ 105793 w 261345"/>
                    <a:gd name="connsiteY4" fmla="*/ 1029556 h 1029556"/>
                    <a:gd name="connsiteX5" fmla="*/ 105793 w 261345"/>
                    <a:gd name="connsiteY5" fmla="*/ 1029556 h 1029556"/>
                    <a:gd name="connsiteX6" fmla="*/ 0 w 261345"/>
                    <a:gd name="connsiteY6" fmla="*/ 923763 h 1029556"/>
                    <a:gd name="connsiteX7" fmla="*/ 0 w 261345"/>
                    <a:gd name="connsiteY7" fmla="*/ 306296 h 1029556"/>
                    <a:gd name="connsiteX8" fmla="*/ 261345 w 261345"/>
                    <a:gd name="connsiteY8" fmla="*/ 0 h 1029556"/>
                    <a:gd name="connsiteX0" fmla="*/ 0 w 211586"/>
                    <a:gd name="connsiteY0" fmla="*/ 106364 h 829624"/>
                    <a:gd name="connsiteX1" fmla="*/ 105793 w 211586"/>
                    <a:gd name="connsiteY1" fmla="*/ 571 h 829624"/>
                    <a:gd name="connsiteX2" fmla="*/ 211586 w 211586"/>
                    <a:gd name="connsiteY2" fmla="*/ 106364 h 829624"/>
                    <a:gd name="connsiteX3" fmla="*/ 211586 w 211586"/>
                    <a:gd name="connsiteY3" fmla="*/ 723831 h 829624"/>
                    <a:gd name="connsiteX4" fmla="*/ 105793 w 211586"/>
                    <a:gd name="connsiteY4" fmla="*/ 829624 h 829624"/>
                    <a:gd name="connsiteX5" fmla="*/ 105793 w 211586"/>
                    <a:gd name="connsiteY5" fmla="*/ 829624 h 829624"/>
                    <a:gd name="connsiteX6" fmla="*/ 0 w 211586"/>
                    <a:gd name="connsiteY6" fmla="*/ 723831 h 829624"/>
                    <a:gd name="connsiteX7" fmla="*/ 0 w 211586"/>
                    <a:gd name="connsiteY7" fmla="*/ 106364 h 829624"/>
                    <a:gd name="connsiteX0" fmla="*/ 105793 w 211586"/>
                    <a:gd name="connsiteY0" fmla="*/ 0 h 829053"/>
                    <a:gd name="connsiteX1" fmla="*/ 211586 w 211586"/>
                    <a:gd name="connsiteY1" fmla="*/ 105793 h 829053"/>
                    <a:gd name="connsiteX2" fmla="*/ 211586 w 211586"/>
                    <a:gd name="connsiteY2" fmla="*/ 723260 h 829053"/>
                    <a:gd name="connsiteX3" fmla="*/ 105793 w 211586"/>
                    <a:gd name="connsiteY3" fmla="*/ 829053 h 829053"/>
                    <a:gd name="connsiteX4" fmla="*/ 105793 w 211586"/>
                    <a:gd name="connsiteY4" fmla="*/ 829053 h 829053"/>
                    <a:gd name="connsiteX5" fmla="*/ 0 w 211586"/>
                    <a:gd name="connsiteY5" fmla="*/ 723260 h 829053"/>
                    <a:gd name="connsiteX6" fmla="*/ 0 w 211586"/>
                    <a:gd name="connsiteY6" fmla="*/ 105793 h 829053"/>
                    <a:gd name="connsiteX7" fmla="*/ 197233 w 211586"/>
                    <a:gd name="connsiteY7" fmla="*/ 91440 h 829053"/>
                    <a:gd name="connsiteX0" fmla="*/ 105793 w 211586"/>
                    <a:gd name="connsiteY0" fmla="*/ 0 h 829053"/>
                    <a:gd name="connsiteX1" fmla="*/ 211586 w 211586"/>
                    <a:gd name="connsiteY1" fmla="*/ 105793 h 829053"/>
                    <a:gd name="connsiteX2" fmla="*/ 211586 w 211586"/>
                    <a:gd name="connsiteY2" fmla="*/ 723260 h 829053"/>
                    <a:gd name="connsiteX3" fmla="*/ 105793 w 211586"/>
                    <a:gd name="connsiteY3" fmla="*/ 829053 h 829053"/>
                    <a:gd name="connsiteX4" fmla="*/ 105793 w 211586"/>
                    <a:gd name="connsiteY4" fmla="*/ 829053 h 829053"/>
                    <a:gd name="connsiteX5" fmla="*/ 0 w 211586"/>
                    <a:gd name="connsiteY5" fmla="*/ 723260 h 829053"/>
                    <a:gd name="connsiteX6" fmla="*/ 0 w 211586"/>
                    <a:gd name="connsiteY6" fmla="*/ 105793 h 829053"/>
                    <a:gd name="connsiteX0" fmla="*/ 211586 w 211586"/>
                    <a:gd name="connsiteY0" fmla="*/ 0 h 723260"/>
                    <a:gd name="connsiteX1" fmla="*/ 211586 w 211586"/>
                    <a:gd name="connsiteY1" fmla="*/ 617467 h 723260"/>
                    <a:gd name="connsiteX2" fmla="*/ 105793 w 211586"/>
                    <a:gd name="connsiteY2" fmla="*/ 723260 h 723260"/>
                    <a:gd name="connsiteX3" fmla="*/ 105793 w 211586"/>
                    <a:gd name="connsiteY3" fmla="*/ 723260 h 723260"/>
                    <a:gd name="connsiteX4" fmla="*/ 0 w 211586"/>
                    <a:gd name="connsiteY4" fmla="*/ 617467 h 723260"/>
                    <a:gd name="connsiteX5" fmla="*/ 0 w 211586"/>
                    <a:gd name="connsiteY5" fmla="*/ 0 h 723260"/>
                    <a:gd name="connsiteX0" fmla="*/ 210352 w 211586"/>
                    <a:gd name="connsiteY0" fmla="*/ 329558 h 723260"/>
                    <a:gd name="connsiteX1" fmla="*/ 211586 w 211586"/>
                    <a:gd name="connsiteY1" fmla="*/ 617467 h 723260"/>
                    <a:gd name="connsiteX2" fmla="*/ 105793 w 211586"/>
                    <a:gd name="connsiteY2" fmla="*/ 723260 h 723260"/>
                    <a:gd name="connsiteX3" fmla="*/ 105793 w 211586"/>
                    <a:gd name="connsiteY3" fmla="*/ 723260 h 723260"/>
                    <a:gd name="connsiteX4" fmla="*/ 0 w 211586"/>
                    <a:gd name="connsiteY4" fmla="*/ 617467 h 723260"/>
                    <a:gd name="connsiteX5" fmla="*/ 0 w 211586"/>
                    <a:gd name="connsiteY5" fmla="*/ 0 h 7232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11586" h="723260">
                      <a:moveTo>
                        <a:pt x="210352" y="329558"/>
                      </a:moveTo>
                      <a:cubicBezTo>
                        <a:pt x="210763" y="425528"/>
                        <a:pt x="211175" y="521497"/>
                        <a:pt x="211586" y="617467"/>
                      </a:cubicBezTo>
                      <a:cubicBezTo>
                        <a:pt x="211586" y="675895"/>
                        <a:pt x="164221" y="723260"/>
                        <a:pt x="105793" y="723260"/>
                      </a:cubicBezTo>
                      <a:lnTo>
                        <a:pt x="105793" y="723260"/>
                      </a:lnTo>
                      <a:cubicBezTo>
                        <a:pt x="47365" y="723260"/>
                        <a:pt x="0" y="675895"/>
                        <a:pt x="0" y="617467"/>
                      </a:cubicBezTo>
                      <a:lnTo>
                        <a:pt x="0" y="0"/>
                      </a:lnTo>
                    </a:path>
                  </a:pathLst>
                </a:custGeom>
                <a:pattFill prst="lgGrid">
                  <a:fgClr>
                    <a:schemeClr val="accent4">
                      <a:lumMod val="20000"/>
                      <a:lumOff val="80000"/>
                    </a:schemeClr>
                  </a:fgClr>
                  <a:bgClr>
                    <a:schemeClr val="accent4">
                      <a:lumMod val="60000"/>
                      <a:lumOff val="40000"/>
                    </a:schemeClr>
                  </a:bgClr>
                </a:patt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64" name="四角形: 上の 2 つの角を丸める 358">
                  <a:extLst>
                    <a:ext uri="{FF2B5EF4-FFF2-40B4-BE49-F238E27FC236}">
                      <a16:creationId xmlns:a16="http://schemas.microsoft.com/office/drawing/2014/main" id="{0C43175E-C59B-4A1E-9C93-CF9B33347D58}"/>
                    </a:ext>
                  </a:extLst>
                </p:cNvPr>
                <p:cNvSpPr/>
                <p:nvPr/>
              </p:nvSpPr>
              <p:spPr>
                <a:xfrm rot="19584579" flipH="1">
                  <a:off x="8284446" y="2707597"/>
                  <a:ext cx="211586" cy="723260"/>
                </a:xfrm>
                <a:custGeom>
                  <a:avLst/>
                  <a:gdLst>
                    <a:gd name="connsiteX0" fmla="*/ 105793 w 211586"/>
                    <a:gd name="connsiteY0" fmla="*/ 0 h 829053"/>
                    <a:gd name="connsiteX1" fmla="*/ 105793 w 211586"/>
                    <a:gd name="connsiteY1" fmla="*/ 0 h 829053"/>
                    <a:gd name="connsiteX2" fmla="*/ 211586 w 211586"/>
                    <a:gd name="connsiteY2" fmla="*/ 105793 h 829053"/>
                    <a:gd name="connsiteX3" fmla="*/ 211586 w 211586"/>
                    <a:gd name="connsiteY3" fmla="*/ 723260 h 829053"/>
                    <a:gd name="connsiteX4" fmla="*/ 105793 w 211586"/>
                    <a:gd name="connsiteY4" fmla="*/ 829053 h 829053"/>
                    <a:gd name="connsiteX5" fmla="*/ 105793 w 211586"/>
                    <a:gd name="connsiteY5" fmla="*/ 829053 h 829053"/>
                    <a:gd name="connsiteX6" fmla="*/ 0 w 211586"/>
                    <a:gd name="connsiteY6" fmla="*/ 723260 h 829053"/>
                    <a:gd name="connsiteX7" fmla="*/ 0 w 211586"/>
                    <a:gd name="connsiteY7" fmla="*/ 105793 h 829053"/>
                    <a:gd name="connsiteX8" fmla="*/ 105793 w 211586"/>
                    <a:gd name="connsiteY8" fmla="*/ 0 h 829053"/>
                    <a:gd name="connsiteX0" fmla="*/ 261345 w 261345"/>
                    <a:gd name="connsiteY0" fmla="*/ 0 h 1029556"/>
                    <a:gd name="connsiteX1" fmla="*/ 105793 w 261345"/>
                    <a:gd name="connsiteY1" fmla="*/ 200503 h 1029556"/>
                    <a:gd name="connsiteX2" fmla="*/ 211586 w 261345"/>
                    <a:gd name="connsiteY2" fmla="*/ 306296 h 1029556"/>
                    <a:gd name="connsiteX3" fmla="*/ 211586 w 261345"/>
                    <a:gd name="connsiteY3" fmla="*/ 923763 h 1029556"/>
                    <a:gd name="connsiteX4" fmla="*/ 105793 w 261345"/>
                    <a:gd name="connsiteY4" fmla="*/ 1029556 h 1029556"/>
                    <a:gd name="connsiteX5" fmla="*/ 105793 w 261345"/>
                    <a:gd name="connsiteY5" fmla="*/ 1029556 h 1029556"/>
                    <a:gd name="connsiteX6" fmla="*/ 0 w 261345"/>
                    <a:gd name="connsiteY6" fmla="*/ 923763 h 1029556"/>
                    <a:gd name="connsiteX7" fmla="*/ 0 w 261345"/>
                    <a:gd name="connsiteY7" fmla="*/ 306296 h 1029556"/>
                    <a:gd name="connsiteX8" fmla="*/ 261345 w 261345"/>
                    <a:gd name="connsiteY8" fmla="*/ 0 h 1029556"/>
                    <a:gd name="connsiteX0" fmla="*/ 0 w 211586"/>
                    <a:gd name="connsiteY0" fmla="*/ 106364 h 829624"/>
                    <a:gd name="connsiteX1" fmla="*/ 105793 w 211586"/>
                    <a:gd name="connsiteY1" fmla="*/ 571 h 829624"/>
                    <a:gd name="connsiteX2" fmla="*/ 211586 w 211586"/>
                    <a:gd name="connsiteY2" fmla="*/ 106364 h 829624"/>
                    <a:gd name="connsiteX3" fmla="*/ 211586 w 211586"/>
                    <a:gd name="connsiteY3" fmla="*/ 723831 h 829624"/>
                    <a:gd name="connsiteX4" fmla="*/ 105793 w 211586"/>
                    <a:gd name="connsiteY4" fmla="*/ 829624 h 829624"/>
                    <a:gd name="connsiteX5" fmla="*/ 105793 w 211586"/>
                    <a:gd name="connsiteY5" fmla="*/ 829624 h 829624"/>
                    <a:gd name="connsiteX6" fmla="*/ 0 w 211586"/>
                    <a:gd name="connsiteY6" fmla="*/ 723831 h 829624"/>
                    <a:gd name="connsiteX7" fmla="*/ 0 w 211586"/>
                    <a:gd name="connsiteY7" fmla="*/ 106364 h 829624"/>
                    <a:gd name="connsiteX0" fmla="*/ 105793 w 211586"/>
                    <a:gd name="connsiteY0" fmla="*/ 0 h 829053"/>
                    <a:gd name="connsiteX1" fmla="*/ 211586 w 211586"/>
                    <a:gd name="connsiteY1" fmla="*/ 105793 h 829053"/>
                    <a:gd name="connsiteX2" fmla="*/ 211586 w 211586"/>
                    <a:gd name="connsiteY2" fmla="*/ 723260 h 829053"/>
                    <a:gd name="connsiteX3" fmla="*/ 105793 w 211586"/>
                    <a:gd name="connsiteY3" fmla="*/ 829053 h 829053"/>
                    <a:gd name="connsiteX4" fmla="*/ 105793 w 211586"/>
                    <a:gd name="connsiteY4" fmla="*/ 829053 h 829053"/>
                    <a:gd name="connsiteX5" fmla="*/ 0 w 211586"/>
                    <a:gd name="connsiteY5" fmla="*/ 723260 h 829053"/>
                    <a:gd name="connsiteX6" fmla="*/ 0 w 211586"/>
                    <a:gd name="connsiteY6" fmla="*/ 105793 h 829053"/>
                    <a:gd name="connsiteX7" fmla="*/ 197233 w 211586"/>
                    <a:gd name="connsiteY7" fmla="*/ 91440 h 829053"/>
                    <a:gd name="connsiteX0" fmla="*/ 105793 w 211586"/>
                    <a:gd name="connsiteY0" fmla="*/ 0 h 829053"/>
                    <a:gd name="connsiteX1" fmla="*/ 211586 w 211586"/>
                    <a:gd name="connsiteY1" fmla="*/ 105793 h 829053"/>
                    <a:gd name="connsiteX2" fmla="*/ 211586 w 211586"/>
                    <a:gd name="connsiteY2" fmla="*/ 723260 h 829053"/>
                    <a:gd name="connsiteX3" fmla="*/ 105793 w 211586"/>
                    <a:gd name="connsiteY3" fmla="*/ 829053 h 829053"/>
                    <a:gd name="connsiteX4" fmla="*/ 105793 w 211586"/>
                    <a:gd name="connsiteY4" fmla="*/ 829053 h 829053"/>
                    <a:gd name="connsiteX5" fmla="*/ 0 w 211586"/>
                    <a:gd name="connsiteY5" fmla="*/ 723260 h 829053"/>
                    <a:gd name="connsiteX6" fmla="*/ 0 w 211586"/>
                    <a:gd name="connsiteY6" fmla="*/ 105793 h 829053"/>
                    <a:gd name="connsiteX0" fmla="*/ 211586 w 211586"/>
                    <a:gd name="connsiteY0" fmla="*/ 0 h 723260"/>
                    <a:gd name="connsiteX1" fmla="*/ 211586 w 211586"/>
                    <a:gd name="connsiteY1" fmla="*/ 617467 h 723260"/>
                    <a:gd name="connsiteX2" fmla="*/ 105793 w 211586"/>
                    <a:gd name="connsiteY2" fmla="*/ 723260 h 723260"/>
                    <a:gd name="connsiteX3" fmla="*/ 105793 w 211586"/>
                    <a:gd name="connsiteY3" fmla="*/ 723260 h 723260"/>
                    <a:gd name="connsiteX4" fmla="*/ 0 w 211586"/>
                    <a:gd name="connsiteY4" fmla="*/ 617467 h 723260"/>
                    <a:gd name="connsiteX5" fmla="*/ 0 w 211586"/>
                    <a:gd name="connsiteY5" fmla="*/ 0 h 723260"/>
                    <a:gd name="connsiteX0" fmla="*/ 210352 w 211586"/>
                    <a:gd name="connsiteY0" fmla="*/ 329558 h 723260"/>
                    <a:gd name="connsiteX1" fmla="*/ 211586 w 211586"/>
                    <a:gd name="connsiteY1" fmla="*/ 617467 h 723260"/>
                    <a:gd name="connsiteX2" fmla="*/ 105793 w 211586"/>
                    <a:gd name="connsiteY2" fmla="*/ 723260 h 723260"/>
                    <a:gd name="connsiteX3" fmla="*/ 105793 w 211586"/>
                    <a:gd name="connsiteY3" fmla="*/ 723260 h 723260"/>
                    <a:gd name="connsiteX4" fmla="*/ 0 w 211586"/>
                    <a:gd name="connsiteY4" fmla="*/ 617467 h 723260"/>
                    <a:gd name="connsiteX5" fmla="*/ 0 w 211586"/>
                    <a:gd name="connsiteY5" fmla="*/ 0 h 7232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11586" h="723260">
                      <a:moveTo>
                        <a:pt x="210352" y="329558"/>
                      </a:moveTo>
                      <a:cubicBezTo>
                        <a:pt x="210763" y="425528"/>
                        <a:pt x="211175" y="521497"/>
                        <a:pt x="211586" y="617467"/>
                      </a:cubicBezTo>
                      <a:cubicBezTo>
                        <a:pt x="211586" y="675895"/>
                        <a:pt x="164221" y="723260"/>
                        <a:pt x="105793" y="723260"/>
                      </a:cubicBezTo>
                      <a:lnTo>
                        <a:pt x="105793" y="723260"/>
                      </a:lnTo>
                      <a:cubicBezTo>
                        <a:pt x="47365" y="723260"/>
                        <a:pt x="0" y="675895"/>
                        <a:pt x="0" y="617467"/>
                      </a:cubicBezTo>
                      <a:lnTo>
                        <a:pt x="0" y="0"/>
                      </a:lnTo>
                    </a:path>
                  </a:pathLst>
                </a:custGeom>
                <a:pattFill prst="lgGrid">
                  <a:fgClr>
                    <a:schemeClr val="accent4">
                      <a:lumMod val="20000"/>
                      <a:lumOff val="80000"/>
                    </a:schemeClr>
                  </a:fgClr>
                  <a:bgClr>
                    <a:schemeClr val="accent4">
                      <a:lumMod val="60000"/>
                      <a:lumOff val="40000"/>
                    </a:schemeClr>
                  </a:bgClr>
                </a:patt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65" name="四角形: 上の 2 つの角を丸める 503">
                  <a:extLst>
                    <a:ext uri="{FF2B5EF4-FFF2-40B4-BE49-F238E27FC236}">
                      <a16:creationId xmlns:a16="http://schemas.microsoft.com/office/drawing/2014/main" id="{6DCD604E-E88D-43D0-8AFA-6BE30CD8281F}"/>
                    </a:ext>
                  </a:extLst>
                </p:cNvPr>
                <p:cNvSpPr/>
                <p:nvPr/>
              </p:nvSpPr>
              <p:spPr>
                <a:xfrm rot="7022295">
                  <a:off x="8303150" y="2988533"/>
                  <a:ext cx="205218" cy="479843"/>
                </a:xfrm>
                <a:custGeom>
                  <a:avLst/>
                  <a:gdLst>
                    <a:gd name="connsiteX0" fmla="*/ 102609 w 205218"/>
                    <a:gd name="connsiteY0" fmla="*/ 0 h 479843"/>
                    <a:gd name="connsiteX1" fmla="*/ 102609 w 205218"/>
                    <a:gd name="connsiteY1" fmla="*/ 0 h 479843"/>
                    <a:gd name="connsiteX2" fmla="*/ 205218 w 205218"/>
                    <a:gd name="connsiteY2" fmla="*/ 102609 h 479843"/>
                    <a:gd name="connsiteX3" fmla="*/ 205218 w 205218"/>
                    <a:gd name="connsiteY3" fmla="*/ 479843 h 479843"/>
                    <a:gd name="connsiteX4" fmla="*/ 205218 w 205218"/>
                    <a:gd name="connsiteY4" fmla="*/ 479843 h 479843"/>
                    <a:gd name="connsiteX5" fmla="*/ 0 w 205218"/>
                    <a:gd name="connsiteY5" fmla="*/ 479843 h 479843"/>
                    <a:gd name="connsiteX6" fmla="*/ 0 w 205218"/>
                    <a:gd name="connsiteY6" fmla="*/ 479843 h 479843"/>
                    <a:gd name="connsiteX7" fmla="*/ 0 w 205218"/>
                    <a:gd name="connsiteY7" fmla="*/ 102609 h 479843"/>
                    <a:gd name="connsiteX8" fmla="*/ 102609 w 205218"/>
                    <a:gd name="connsiteY8" fmla="*/ 0 h 479843"/>
                    <a:gd name="connsiteX0" fmla="*/ 141153 w 243762"/>
                    <a:gd name="connsiteY0" fmla="*/ 137481 h 617324"/>
                    <a:gd name="connsiteX1" fmla="*/ 141153 w 243762"/>
                    <a:gd name="connsiteY1" fmla="*/ 137481 h 617324"/>
                    <a:gd name="connsiteX2" fmla="*/ 243762 w 243762"/>
                    <a:gd name="connsiteY2" fmla="*/ 240090 h 617324"/>
                    <a:gd name="connsiteX3" fmla="*/ 243762 w 243762"/>
                    <a:gd name="connsiteY3" fmla="*/ 617324 h 617324"/>
                    <a:gd name="connsiteX4" fmla="*/ 243762 w 243762"/>
                    <a:gd name="connsiteY4" fmla="*/ 617324 h 617324"/>
                    <a:gd name="connsiteX5" fmla="*/ 38544 w 243762"/>
                    <a:gd name="connsiteY5" fmla="*/ 617324 h 617324"/>
                    <a:gd name="connsiteX6" fmla="*/ 38544 w 243762"/>
                    <a:gd name="connsiteY6" fmla="*/ 617324 h 617324"/>
                    <a:gd name="connsiteX7" fmla="*/ 38544 w 243762"/>
                    <a:gd name="connsiteY7" fmla="*/ 240090 h 617324"/>
                    <a:gd name="connsiteX8" fmla="*/ 3249 w 243762"/>
                    <a:gd name="connsiteY8" fmla="*/ 1286 h 617324"/>
                    <a:gd name="connsiteX9" fmla="*/ 141153 w 243762"/>
                    <a:gd name="connsiteY9" fmla="*/ 137481 h 617324"/>
                    <a:gd name="connsiteX0" fmla="*/ 0 w 240513"/>
                    <a:gd name="connsiteY0" fmla="*/ 1286 h 617324"/>
                    <a:gd name="connsiteX1" fmla="*/ 137904 w 240513"/>
                    <a:gd name="connsiteY1" fmla="*/ 137481 h 617324"/>
                    <a:gd name="connsiteX2" fmla="*/ 137904 w 240513"/>
                    <a:gd name="connsiteY2" fmla="*/ 137481 h 617324"/>
                    <a:gd name="connsiteX3" fmla="*/ 240513 w 240513"/>
                    <a:gd name="connsiteY3" fmla="*/ 240090 h 617324"/>
                    <a:gd name="connsiteX4" fmla="*/ 240513 w 240513"/>
                    <a:gd name="connsiteY4" fmla="*/ 617324 h 617324"/>
                    <a:gd name="connsiteX5" fmla="*/ 240513 w 240513"/>
                    <a:gd name="connsiteY5" fmla="*/ 617324 h 617324"/>
                    <a:gd name="connsiteX6" fmla="*/ 35295 w 240513"/>
                    <a:gd name="connsiteY6" fmla="*/ 617324 h 617324"/>
                    <a:gd name="connsiteX7" fmla="*/ 35295 w 240513"/>
                    <a:gd name="connsiteY7" fmla="*/ 617324 h 617324"/>
                    <a:gd name="connsiteX8" fmla="*/ 35295 w 240513"/>
                    <a:gd name="connsiteY8" fmla="*/ 240090 h 617324"/>
                    <a:gd name="connsiteX9" fmla="*/ 91440 w 240513"/>
                    <a:gd name="connsiteY9" fmla="*/ 92726 h 617324"/>
                    <a:gd name="connsiteX0" fmla="*/ 113830 w 216439"/>
                    <a:gd name="connsiteY0" fmla="*/ 65128 h 544971"/>
                    <a:gd name="connsiteX1" fmla="*/ 113830 w 216439"/>
                    <a:gd name="connsiteY1" fmla="*/ 65128 h 544971"/>
                    <a:gd name="connsiteX2" fmla="*/ 216439 w 216439"/>
                    <a:gd name="connsiteY2" fmla="*/ 167737 h 544971"/>
                    <a:gd name="connsiteX3" fmla="*/ 216439 w 216439"/>
                    <a:gd name="connsiteY3" fmla="*/ 544971 h 544971"/>
                    <a:gd name="connsiteX4" fmla="*/ 216439 w 216439"/>
                    <a:gd name="connsiteY4" fmla="*/ 544971 h 544971"/>
                    <a:gd name="connsiteX5" fmla="*/ 11221 w 216439"/>
                    <a:gd name="connsiteY5" fmla="*/ 544971 h 544971"/>
                    <a:gd name="connsiteX6" fmla="*/ 11221 w 216439"/>
                    <a:gd name="connsiteY6" fmla="*/ 544971 h 544971"/>
                    <a:gd name="connsiteX7" fmla="*/ 11221 w 216439"/>
                    <a:gd name="connsiteY7" fmla="*/ 167737 h 544971"/>
                    <a:gd name="connsiteX8" fmla="*/ 67366 w 216439"/>
                    <a:gd name="connsiteY8" fmla="*/ 20373 h 544971"/>
                    <a:gd name="connsiteX0" fmla="*/ 102609 w 205218"/>
                    <a:gd name="connsiteY0" fmla="*/ 0 h 479843"/>
                    <a:gd name="connsiteX1" fmla="*/ 102609 w 205218"/>
                    <a:gd name="connsiteY1" fmla="*/ 0 h 479843"/>
                    <a:gd name="connsiteX2" fmla="*/ 205218 w 205218"/>
                    <a:gd name="connsiteY2" fmla="*/ 102609 h 479843"/>
                    <a:gd name="connsiteX3" fmla="*/ 205218 w 205218"/>
                    <a:gd name="connsiteY3" fmla="*/ 479843 h 479843"/>
                    <a:gd name="connsiteX4" fmla="*/ 205218 w 205218"/>
                    <a:gd name="connsiteY4" fmla="*/ 479843 h 479843"/>
                    <a:gd name="connsiteX5" fmla="*/ 0 w 205218"/>
                    <a:gd name="connsiteY5" fmla="*/ 479843 h 479843"/>
                    <a:gd name="connsiteX6" fmla="*/ 0 w 205218"/>
                    <a:gd name="connsiteY6" fmla="*/ 479843 h 479843"/>
                    <a:gd name="connsiteX7" fmla="*/ 0 w 205218"/>
                    <a:gd name="connsiteY7" fmla="*/ 102609 h 4798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05218" h="479843">
                      <a:moveTo>
                        <a:pt x="102609" y="0"/>
                      </a:moveTo>
                      <a:lnTo>
                        <a:pt x="102609" y="0"/>
                      </a:lnTo>
                      <a:cubicBezTo>
                        <a:pt x="159278" y="0"/>
                        <a:pt x="205218" y="45940"/>
                        <a:pt x="205218" y="102609"/>
                      </a:cubicBezTo>
                      <a:lnTo>
                        <a:pt x="205218" y="479843"/>
                      </a:lnTo>
                      <a:lnTo>
                        <a:pt x="205218" y="479843"/>
                      </a:lnTo>
                      <a:lnTo>
                        <a:pt x="0" y="479843"/>
                      </a:lnTo>
                      <a:lnTo>
                        <a:pt x="0" y="479843"/>
                      </a:lnTo>
                      <a:lnTo>
                        <a:pt x="0" y="102609"/>
                      </a:lnTo>
                    </a:path>
                  </a:pathLst>
                </a:custGeom>
                <a:pattFill prst="lgGrid">
                  <a:fgClr>
                    <a:schemeClr val="accent4">
                      <a:lumMod val="20000"/>
                      <a:lumOff val="80000"/>
                    </a:schemeClr>
                  </a:fgClr>
                  <a:bgClr>
                    <a:schemeClr val="accent4">
                      <a:lumMod val="60000"/>
                      <a:lumOff val="40000"/>
                    </a:schemeClr>
                  </a:bgClr>
                </a:patt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966" name="グループ化 965">
                  <a:extLst>
                    <a:ext uri="{FF2B5EF4-FFF2-40B4-BE49-F238E27FC236}">
                      <a16:creationId xmlns:a16="http://schemas.microsoft.com/office/drawing/2014/main" id="{7B5117B2-032A-44E2-8BD8-D645166899E9}"/>
                    </a:ext>
                  </a:extLst>
                </p:cNvPr>
                <p:cNvGrpSpPr/>
                <p:nvPr/>
              </p:nvGrpSpPr>
              <p:grpSpPr>
                <a:xfrm rot="381864">
                  <a:off x="7812989" y="2968098"/>
                  <a:ext cx="431399" cy="218885"/>
                  <a:chOff x="512012" y="2770464"/>
                  <a:chExt cx="893777" cy="408306"/>
                </a:xfrm>
              </p:grpSpPr>
              <p:sp>
                <p:nvSpPr>
                  <p:cNvPr id="979" name="四角形: 角を丸くする 978">
                    <a:extLst>
                      <a:ext uri="{FF2B5EF4-FFF2-40B4-BE49-F238E27FC236}">
                        <a16:creationId xmlns:a16="http://schemas.microsoft.com/office/drawing/2014/main" id="{A2CC3C09-C569-4EBC-9DBB-83C56DB9BB15}"/>
                      </a:ext>
                    </a:extLst>
                  </p:cNvPr>
                  <p:cNvSpPr/>
                  <p:nvPr/>
                </p:nvSpPr>
                <p:spPr>
                  <a:xfrm>
                    <a:off x="892650" y="2833688"/>
                    <a:ext cx="513139" cy="345082"/>
                  </a:xfrm>
                  <a:prstGeom prst="roundRect">
                    <a:avLst>
                      <a:gd name="adj" fmla="val 42347"/>
                    </a:avLst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980" name="グループ化 979">
                    <a:extLst>
                      <a:ext uri="{FF2B5EF4-FFF2-40B4-BE49-F238E27FC236}">
                        <a16:creationId xmlns:a16="http://schemas.microsoft.com/office/drawing/2014/main" id="{C0E30C1A-4775-412C-8906-AFDBAC177249}"/>
                      </a:ext>
                    </a:extLst>
                  </p:cNvPr>
                  <p:cNvGrpSpPr/>
                  <p:nvPr/>
                </p:nvGrpSpPr>
                <p:grpSpPr>
                  <a:xfrm>
                    <a:off x="666594" y="2770464"/>
                    <a:ext cx="366097" cy="136226"/>
                    <a:chOff x="590394" y="2794273"/>
                    <a:chExt cx="407435" cy="151608"/>
                  </a:xfrm>
                </p:grpSpPr>
                <p:sp>
                  <p:nvSpPr>
                    <p:cNvPr id="991" name="四角形: 角を丸くする 506">
                      <a:extLst>
                        <a:ext uri="{FF2B5EF4-FFF2-40B4-BE49-F238E27FC236}">
                          <a16:creationId xmlns:a16="http://schemas.microsoft.com/office/drawing/2014/main" id="{032C9C6C-D51C-4EB8-BB97-B8ADAAF1E2DA}"/>
                        </a:ext>
                      </a:extLst>
                    </p:cNvPr>
                    <p:cNvSpPr/>
                    <p:nvPr/>
                  </p:nvSpPr>
                  <p:spPr>
                    <a:xfrm rot="538715">
                      <a:off x="716120" y="2844601"/>
                      <a:ext cx="281709" cy="101280"/>
                    </a:xfrm>
                    <a:custGeom>
                      <a:avLst/>
                      <a:gdLst>
                        <a:gd name="connsiteX0" fmla="*/ 0 w 368710"/>
                        <a:gd name="connsiteY0" fmla="*/ 50640 h 101280"/>
                        <a:gd name="connsiteX1" fmla="*/ 50640 w 368710"/>
                        <a:gd name="connsiteY1" fmla="*/ 0 h 101280"/>
                        <a:gd name="connsiteX2" fmla="*/ 318070 w 368710"/>
                        <a:gd name="connsiteY2" fmla="*/ 0 h 101280"/>
                        <a:gd name="connsiteX3" fmla="*/ 368710 w 368710"/>
                        <a:gd name="connsiteY3" fmla="*/ 50640 h 101280"/>
                        <a:gd name="connsiteX4" fmla="*/ 368710 w 368710"/>
                        <a:gd name="connsiteY4" fmla="*/ 50640 h 101280"/>
                        <a:gd name="connsiteX5" fmla="*/ 318070 w 368710"/>
                        <a:gd name="connsiteY5" fmla="*/ 101280 h 101280"/>
                        <a:gd name="connsiteX6" fmla="*/ 50640 w 368710"/>
                        <a:gd name="connsiteY6" fmla="*/ 101280 h 101280"/>
                        <a:gd name="connsiteX7" fmla="*/ 0 w 368710"/>
                        <a:gd name="connsiteY7" fmla="*/ 50640 h 101280"/>
                        <a:gd name="connsiteX0" fmla="*/ 368710 w 460150"/>
                        <a:gd name="connsiteY0" fmla="*/ 50640 h 142080"/>
                        <a:gd name="connsiteX1" fmla="*/ 318070 w 460150"/>
                        <a:gd name="connsiteY1" fmla="*/ 101280 h 142080"/>
                        <a:gd name="connsiteX2" fmla="*/ 50640 w 460150"/>
                        <a:gd name="connsiteY2" fmla="*/ 101280 h 142080"/>
                        <a:gd name="connsiteX3" fmla="*/ 0 w 460150"/>
                        <a:gd name="connsiteY3" fmla="*/ 50640 h 142080"/>
                        <a:gd name="connsiteX4" fmla="*/ 50640 w 460150"/>
                        <a:gd name="connsiteY4" fmla="*/ 0 h 142080"/>
                        <a:gd name="connsiteX5" fmla="*/ 318070 w 460150"/>
                        <a:gd name="connsiteY5" fmla="*/ 0 h 142080"/>
                        <a:gd name="connsiteX6" fmla="*/ 368710 w 460150"/>
                        <a:gd name="connsiteY6" fmla="*/ 50640 h 142080"/>
                        <a:gd name="connsiteX7" fmla="*/ 460150 w 460150"/>
                        <a:gd name="connsiteY7" fmla="*/ 142080 h 142080"/>
                        <a:gd name="connsiteX0" fmla="*/ 368710 w 460150"/>
                        <a:gd name="connsiteY0" fmla="*/ 50640 h 187804"/>
                        <a:gd name="connsiteX1" fmla="*/ 318070 w 460150"/>
                        <a:gd name="connsiteY1" fmla="*/ 101280 h 187804"/>
                        <a:gd name="connsiteX2" fmla="*/ 50640 w 460150"/>
                        <a:gd name="connsiteY2" fmla="*/ 101280 h 187804"/>
                        <a:gd name="connsiteX3" fmla="*/ 0 w 460150"/>
                        <a:gd name="connsiteY3" fmla="*/ 50640 h 187804"/>
                        <a:gd name="connsiteX4" fmla="*/ 50640 w 460150"/>
                        <a:gd name="connsiteY4" fmla="*/ 0 h 187804"/>
                        <a:gd name="connsiteX5" fmla="*/ 318070 w 460150"/>
                        <a:gd name="connsiteY5" fmla="*/ 0 h 187804"/>
                        <a:gd name="connsiteX6" fmla="*/ 385560 w 460150"/>
                        <a:gd name="connsiteY6" fmla="*/ 187804 h 187804"/>
                        <a:gd name="connsiteX7" fmla="*/ 460150 w 460150"/>
                        <a:gd name="connsiteY7" fmla="*/ 142080 h 187804"/>
                        <a:gd name="connsiteX0" fmla="*/ 368710 w 385560"/>
                        <a:gd name="connsiteY0" fmla="*/ 50640 h 187804"/>
                        <a:gd name="connsiteX1" fmla="*/ 318070 w 385560"/>
                        <a:gd name="connsiteY1" fmla="*/ 101280 h 187804"/>
                        <a:gd name="connsiteX2" fmla="*/ 50640 w 385560"/>
                        <a:gd name="connsiteY2" fmla="*/ 101280 h 187804"/>
                        <a:gd name="connsiteX3" fmla="*/ 0 w 385560"/>
                        <a:gd name="connsiteY3" fmla="*/ 50640 h 187804"/>
                        <a:gd name="connsiteX4" fmla="*/ 50640 w 385560"/>
                        <a:gd name="connsiteY4" fmla="*/ 0 h 187804"/>
                        <a:gd name="connsiteX5" fmla="*/ 318070 w 385560"/>
                        <a:gd name="connsiteY5" fmla="*/ 0 h 187804"/>
                        <a:gd name="connsiteX6" fmla="*/ 385560 w 385560"/>
                        <a:gd name="connsiteY6" fmla="*/ 187804 h 187804"/>
                        <a:gd name="connsiteX0" fmla="*/ 368710 w 368710"/>
                        <a:gd name="connsiteY0" fmla="*/ 50640 h 101280"/>
                        <a:gd name="connsiteX1" fmla="*/ 318070 w 368710"/>
                        <a:gd name="connsiteY1" fmla="*/ 101280 h 101280"/>
                        <a:gd name="connsiteX2" fmla="*/ 50640 w 368710"/>
                        <a:gd name="connsiteY2" fmla="*/ 101280 h 101280"/>
                        <a:gd name="connsiteX3" fmla="*/ 0 w 368710"/>
                        <a:gd name="connsiteY3" fmla="*/ 50640 h 101280"/>
                        <a:gd name="connsiteX4" fmla="*/ 50640 w 368710"/>
                        <a:gd name="connsiteY4" fmla="*/ 0 h 101280"/>
                        <a:gd name="connsiteX5" fmla="*/ 318070 w 368710"/>
                        <a:gd name="connsiteY5" fmla="*/ 0 h 101280"/>
                        <a:gd name="connsiteX0" fmla="*/ 318070 w 318070"/>
                        <a:gd name="connsiteY0" fmla="*/ 101280 h 101280"/>
                        <a:gd name="connsiteX1" fmla="*/ 50640 w 318070"/>
                        <a:gd name="connsiteY1" fmla="*/ 101280 h 101280"/>
                        <a:gd name="connsiteX2" fmla="*/ 0 w 318070"/>
                        <a:gd name="connsiteY2" fmla="*/ 50640 h 101280"/>
                        <a:gd name="connsiteX3" fmla="*/ 50640 w 318070"/>
                        <a:gd name="connsiteY3" fmla="*/ 0 h 101280"/>
                        <a:gd name="connsiteX4" fmla="*/ 318070 w 318070"/>
                        <a:gd name="connsiteY4" fmla="*/ 0 h 10128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18070" h="101280">
                          <a:moveTo>
                            <a:pt x="318070" y="101280"/>
                          </a:moveTo>
                          <a:lnTo>
                            <a:pt x="50640" y="101280"/>
                          </a:lnTo>
                          <a:cubicBezTo>
                            <a:pt x="22672" y="101280"/>
                            <a:pt x="0" y="78608"/>
                            <a:pt x="0" y="50640"/>
                          </a:cubicBezTo>
                          <a:cubicBezTo>
                            <a:pt x="0" y="22672"/>
                            <a:pt x="22672" y="0"/>
                            <a:pt x="50640" y="0"/>
                          </a:cubicBezTo>
                          <a:lnTo>
                            <a:pt x="318070" y="0"/>
                          </a:lnTo>
                        </a:path>
                      </a:pathLst>
                    </a:cu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992" name="四角形: 角を丸くする 455">
                      <a:extLst>
                        <a:ext uri="{FF2B5EF4-FFF2-40B4-BE49-F238E27FC236}">
                          <a16:creationId xmlns:a16="http://schemas.microsoft.com/office/drawing/2014/main" id="{3B03B3C8-D9F9-4F10-8B95-707F83DE0FD8}"/>
                        </a:ext>
                      </a:extLst>
                    </p:cNvPr>
                    <p:cNvSpPr/>
                    <p:nvPr/>
                  </p:nvSpPr>
                  <p:spPr>
                    <a:xfrm rot="1377927">
                      <a:off x="590394" y="2794273"/>
                      <a:ext cx="196472" cy="103948"/>
                    </a:xfrm>
                    <a:custGeom>
                      <a:avLst/>
                      <a:gdLst>
                        <a:gd name="connsiteX0" fmla="*/ 0 w 140042"/>
                        <a:gd name="connsiteY0" fmla="*/ 34817 h 69634"/>
                        <a:gd name="connsiteX1" fmla="*/ 34817 w 140042"/>
                        <a:gd name="connsiteY1" fmla="*/ 0 h 69634"/>
                        <a:gd name="connsiteX2" fmla="*/ 105225 w 140042"/>
                        <a:gd name="connsiteY2" fmla="*/ 0 h 69634"/>
                        <a:gd name="connsiteX3" fmla="*/ 140042 w 140042"/>
                        <a:gd name="connsiteY3" fmla="*/ 34817 h 69634"/>
                        <a:gd name="connsiteX4" fmla="*/ 140042 w 140042"/>
                        <a:gd name="connsiteY4" fmla="*/ 34817 h 69634"/>
                        <a:gd name="connsiteX5" fmla="*/ 105225 w 140042"/>
                        <a:gd name="connsiteY5" fmla="*/ 69634 h 69634"/>
                        <a:gd name="connsiteX6" fmla="*/ 34817 w 140042"/>
                        <a:gd name="connsiteY6" fmla="*/ 69634 h 69634"/>
                        <a:gd name="connsiteX7" fmla="*/ 0 w 140042"/>
                        <a:gd name="connsiteY7" fmla="*/ 34817 h 69634"/>
                        <a:gd name="connsiteX0" fmla="*/ 0 w 258545"/>
                        <a:gd name="connsiteY0" fmla="*/ 34817 h 74131"/>
                        <a:gd name="connsiteX1" fmla="*/ 34817 w 258545"/>
                        <a:gd name="connsiteY1" fmla="*/ 0 h 74131"/>
                        <a:gd name="connsiteX2" fmla="*/ 105225 w 258545"/>
                        <a:gd name="connsiteY2" fmla="*/ 0 h 74131"/>
                        <a:gd name="connsiteX3" fmla="*/ 140042 w 258545"/>
                        <a:gd name="connsiteY3" fmla="*/ 34817 h 74131"/>
                        <a:gd name="connsiteX4" fmla="*/ 258545 w 258545"/>
                        <a:gd name="connsiteY4" fmla="*/ 63732 h 74131"/>
                        <a:gd name="connsiteX5" fmla="*/ 105225 w 258545"/>
                        <a:gd name="connsiteY5" fmla="*/ 69634 h 74131"/>
                        <a:gd name="connsiteX6" fmla="*/ 34817 w 258545"/>
                        <a:gd name="connsiteY6" fmla="*/ 69634 h 74131"/>
                        <a:gd name="connsiteX7" fmla="*/ 0 w 258545"/>
                        <a:gd name="connsiteY7" fmla="*/ 34817 h 74131"/>
                        <a:gd name="connsiteX0" fmla="*/ 0 w 140042"/>
                        <a:gd name="connsiteY0" fmla="*/ 34817 h 69634"/>
                        <a:gd name="connsiteX1" fmla="*/ 34817 w 140042"/>
                        <a:gd name="connsiteY1" fmla="*/ 0 h 69634"/>
                        <a:gd name="connsiteX2" fmla="*/ 105225 w 140042"/>
                        <a:gd name="connsiteY2" fmla="*/ 0 h 69634"/>
                        <a:gd name="connsiteX3" fmla="*/ 140042 w 140042"/>
                        <a:gd name="connsiteY3" fmla="*/ 34817 h 69634"/>
                        <a:gd name="connsiteX4" fmla="*/ 105225 w 140042"/>
                        <a:gd name="connsiteY4" fmla="*/ 69634 h 69634"/>
                        <a:gd name="connsiteX5" fmla="*/ 34817 w 140042"/>
                        <a:gd name="connsiteY5" fmla="*/ 69634 h 69634"/>
                        <a:gd name="connsiteX6" fmla="*/ 0 w 140042"/>
                        <a:gd name="connsiteY6" fmla="*/ 34817 h 69634"/>
                        <a:gd name="connsiteX0" fmla="*/ 140042 w 231482"/>
                        <a:gd name="connsiteY0" fmla="*/ 34817 h 126257"/>
                        <a:gd name="connsiteX1" fmla="*/ 105225 w 231482"/>
                        <a:gd name="connsiteY1" fmla="*/ 69634 h 126257"/>
                        <a:gd name="connsiteX2" fmla="*/ 34817 w 231482"/>
                        <a:gd name="connsiteY2" fmla="*/ 69634 h 126257"/>
                        <a:gd name="connsiteX3" fmla="*/ 0 w 231482"/>
                        <a:gd name="connsiteY3" fmla="*/ 34817 h 126257"/>
                        <a:gd name="connsiteX4" fmla="*/ 34817 w 231482"/>
                        <a:gd name="connsiteY4" fmla="*/ 0 h 126257"/>
                        <a:gd name="connsiteX5" fmla="*/ 105225 w 231482"/>
                        <a:gd name="connsiteY5" fmla="*/ 0 h 126257"/>
                        <a:gd name="connsiteX6" fmla="*/ 231482 w 231482"/>
                        <a:gd name="connsiteY6" fmla="*/ 126257 h 126257"/>
                        <a:gd name="connsiteX0" fmla="*/ 105225 w 231482"/>
                        <a:gd name="connsiteY0" fmla="*/ 69634 h 126257"/>
                        <a:gd name="connsiteX1" fmla="*/ 34817 w 231482"/>
                        <a:gd name="connsiteY1" fmla="*/ 69634 h 126257"/>
                        <a:gd name="connsiteX2" fmla="*/ 0 w 231482"/>
                        <a:gd name="connsiteY2" fmla="*/ 34817 h 126257"/>
                        <a:gd name="connsiteX3" fmla="*/ 34817 w 231482"/>
                        <a:gd name="connsiteY3" fmla="*/ 0 h 126257"/>
                        <a:gd name="connsiteX4" fmla="*/ 105225 w 231482"/>
                        <a:gd name="connsiteY4" fmla="*/ 0 h 126257"/>
                        <a:gd name="connsiteX5" fmla="*/ 231482 w 231482"/>
                        <a:gd name="connsiteY5" fmla="*/ 126257 h 126257"/>
                        <a:gd name="connsiteX0" fmla="*/ 105225 w 105225"/>
                        <a:gd name="connsiteY0" fmla="*/ 69634 h 69634"/>
                        <a:gd name="connsiteX1" fmla="*/ 34817 w 105225"/>
                        <a:gd name="connsiteY1" fmla="*/ 69634 h 69634"/>
                        <a:gd name="connsiteX2" fmla="*/ 0 w 105225"/>
                        <a:gd name="connsiteY2" fmla="*/ 34817 h 69634"/>
                        <a:gd name="connsiteX3" fmla="*/ 34817 w 105225"/>
                        <a:gd name="connsiteY3" fmla="*/ 0 h 69634"/>
                        <a:gd name="connsiteX4" fmla="*/ 105225 w 105225"/>
                        <a:gd name="connsiteY4" fmla="*/ 0 h 6963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05225" h="69634">
                          <a:moveTo>
                            <a:pt x="105225" y="69634"/>
                          </a:moveTo>
                          <a:lnTo>
                            <a:pt x="34817" y="69634"/>
                          </a:lnTo>
                          <a:cubicBezTo>
                            <a:pt x="15588" y="69634"/>
                            <a:pt x="0" y="54046"/>
                            <a:pt x="0" y="34817"/>
                          </a:cubicBezTo>
                          <a:cubicBezTo>
                            <a:pt x="0" y="15588"/>
                            <a:pt x="15588" y="0"/>
                            <a:pt x="34817" y="0"/>
                          </a:cubicBezTo>
                          <a:lnTo>
                            <a:pt x="105225" y="0"/>
                          </a:lnTo>
                        </a:path>
                      </a:pathLst>
                    </a:cu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981" name="グループ化 980">
                    <a:extLst>
                      <a:ext uri="{FF2B5EF4-FFF2-40B4-BE49-F238E27FC236}">
                        <a16:creationId xmlns:a16="http://schemas.microsoft.com/office/drawing/2014/main" id="{AF2A3155-011C-47EF-B11F-55E19A68F398}"/>
                      </a:ext>
                    </a:extLst>
                  </p:cNvPr>
                  <p:cNvGrpSpPr/>
                  <p:nvPr/>
                </p:nvGrpSpPr>
                <p:grpSpPr>
                  <a:xfrm>
                    <a:off x="577904" y="2814839"/>
                    <a:ext cx="443574" cy="154445"/>
                    <a:chOff x="590394" y="2794273"/>
                    <a:chExt cx="443574" cy="154445"/>
                  </a:xfrm>
                </p:grpSpPr>
                <p:sp>
                  <p:nvSpPr>
                    <p:cNvPr id="989" name="四角形: 角を丸くする 506">
                      <a:extLst>
                        <a:ext uri="{FF2B5EF4-FFF2-40B4-BE49-F238E27FC236}">
                          <a16:creationId xmlns:a16="http://schemas.microsoft.com/office/drawing/2014/main" id="{CF28AF1D-AAC0-4E7C-8462-2642F466C28F}"/>
                        </a:ext>
                      </a:extLst>
                    </p:cNvPr>
                    <p:cNvSpPr/>
                    <p:nvPr/>
                  </p:nvSpPr>
                  <p:spPr>
                    <a:xfrm rot="538715">
                      <a:off x="715898" y="2847438"/>
                      <a:ext cx="318070" cy="101280"/>
                    </a:xfrm>
                    <a:custGeom>
                      <a:avLst/>
                      <a:gdLst>
                        <a:gd name="connsiteX0" fmla="*/ 0 w 368710"/>
                        <a:gd name="connsiteY0" fmla="*/ 50640 h 101280"/>
                        <a:gd name="connsiteX1" fmla="*/ 50640 w 368710"/>
                        <a:gd name="connsiteY1" fmla="*/ 0 h 101280"/>
                        <a:gd name="connsiteX2" fmla="*/ 318070 w 368710"/>
                        <a:gd name="connsiteY2" fmla="*/ 0 h 101280"/>
                        <a:gd name="connsiteX3" fmla="*/ 368710 w 368710"/>
                        <a:gd name="connsiteY3" fmla="*/ 50640 h 101280"/>
                        <a:gd name="connsiteX4" fmla="*/ 368710 w 368710"/>
                        <a:gd name="connsiteY4" fmla="*/ 50640 h 101280"/>
                        <a:gd name="connsiteX5" fmla="*/ 318070 w 368710"/>
                        <a:gd name="connsiteY5" fmla="*/ 101280 h 101280"/>
                        <a:gd name="connsiteX6" fmla="*/ 50640 w 368710"/>
                        <a:gd name="connsiteY6" fmla="*/ 101280 h 101280"/>
                        <a:gd name="connsiteX7" fmla="*/ 0 w 368710"/>
                        <a:gd name="connsiteY7" fmla="*/ 50640 h 101280"/>
                        <a:gd name="connsiteX0" fmla="*/ 368710 w 460150"/>
                        <a:gd name="connsiteY0" fmla="*/ 50640 h 142080"/>
                        <a:gd name="connsiteX1" fmla="*/ 318070 w 460150"/>
                        <a:gd name="connsiteY1" fmla="*/ 101280 h 142080"/>
                        <a:gd name="connsiteX2" fmla="*/ 50640 w 460150"/>
                        <a:gd name="connsiteY2" fmla="*/ 101280 h 142080"/>
                        <a:gd name="connsiteX3" fmla="*/ 0 w 460150"/>
                        <a:gd name="connsiteY3" fmla="*/ 50640 h 142080"/>
                        <a:gd name="connsiteX4" fmla="*/ 50640 w 460150"/>
                        <a:gd name="connsiteY4" fmla="*/ 0 h 142080"/>
                        <a:gd name="connsiteX5" fmla="*/ 318070 w 460150"/>
                        <a:gd name="connsiteY5" fmla="*/ 0 h 142080"/>
                        <a:gd name="connsiteX6" fmla="*/ 368710 w 460150"/>
                        <a:gd name="connsiteY6" fmla="*/ 50640 h 142080"/>
                        <a:gd name="connsiteX7" fmla="*/ 460150 w 460150"/>
                        <a:gd name="connsiteY7" fmla="*/ 142080 h 142080"/>
                        <a:gd name="connsiteX0" fmla="*/ 368710 w 460150"/>
                        <a:gd name="connsiteY0" fmla="*/ 50640 h 187804"/>
                        <a:gd name="connsiteX1" fmla="*/ 318070 w 460150"/>
                        <a:gd name="connsiteY1" fmla="*/ 101280 h 187804"/>
                        <a:gd name="connsiteX2" fmla="*/ 50640 w 460150"/>
                        <a:gd name="connsiteY2" fmla="*/ 101280 h 187804"/>
                        <a:gd name="connsiteX3" fmla="*/ 0 w 460150"/>
                        <a:gd name="connsiteY3" fmla="*/ 50640 h 187804"/>
                        <a:gd name="connsiteX4" fmla="*/ 50640 w 460150"/>
                        <a:gd name="connsiteY4" fmla="*/ 0 h 187804"/>
                        <a:gd name="connsiteX5" fmla="*/ 318070 w 460150"/>
                        <a:gd name="connsiteY5" fmla="*/ 0 h 187804"/>
                        <a:gd name="connsiteX6" fmla="*/ 385560 w 460150"/>
                        <a:gd name="connsiteY6" fmla="*/ 187804 h 187804"/>
                        <a:gd name="connsiteX7" fmla="*/ 460150 w 460150"/>
                        <a:gd name="connsiteY7" fmla="*/ 142080 h 187804"/>
                        <a:gd name="connsiteX0" fmla="*/ 368710 w 385560"/>
                        <a:gd name="connsiteY0" fmla="*/ 50640 h 187804"/>
                        <a:gd name="connsiteX1" fmla="*/ 318070 w 385560"/>
                        <a:gd name="connsiteY1" fmla="*/ 101280 h 187804"/>
                        <a:gd name="connsiteX2" fmla="*/ 50640 w 385560"/>
                        <a:gd name="connsiteY2" fmla="*/ 101280 h 187804"/>
                        <a:gd name="connsiteX3" fmla="*/ 0 w 385560"/>
                        <a:gd name="connsiteY3" fmla="*/ 50640 h 187804"/>
                        <a:gd name="connsiteX4" fmla="*/ 50640 w 385560"/>
                        <a:gd name="connsiteY4" fmla="*/ 0 h 187804"/>
                        <a:gd name="connsiteX5" fmla="*/ 318070 w 385560"/>
                        <a:gd name="connsiteY5" fmla="*/ 0 h 187804"/>
                        <a:gd name="connsiteX6" fmla="*/ 385560 w 385560"/>
                        <a:gd name="connsiteY6" fmla="*/ 187804 h 187804"/>
                        <a:gd name="connsiteX0" fmla="*/ 368710 w 368710"/>
                        <a:gd name="connsiteY0" fmla="*/ 50640 h 101280"/>
                        <a:gd name="connsiteX1" fmla="*/ 318070 w 368710"/>
                        <a:gd name="connsiteY1" fmla="*/ 101280 h 101280"/>
                        <a:gd name="connsiteX2" fmla="*/ 50640 w 368710"/>
                        <a:gd name="connsiteY2" fmla="*/ 101280 h 101280"/>
                        <a:gd name="connsiteX3" fmla="*/ 0 w 368710"/>
                        <a:gd name="connsiteY3" fmla="*/ 50640 h 101280"/>
                        <a:gd name="connsiteX4" fmla="*/ 50640 w 368710"/>
                        <a:gd name="connsiteY4" fmla="*/ 0 h 101280"/>
                        <a:gd name="connsiteX5" fmla="*/ 318070 w 368710"/>
                        <a:gd name="connsiteY5" fmla="*/ 0 h 101280"/>
                        <a:gd name="connsiteX0" fmla="*/ 318070 w 318070"/>
                        <a:gd name="connsiteY0" fmla="*/ 101280 h 101280"/>
                        <a:gd name="connsiteX1" fmla="*/ 50640 w 318070"/>
                        <a:gd name="connsiteY1" fmla="*/ 101280 h 101280"/>
                        <a:gd name="connsiteX2" fmla="*/ 0 w 318070"/>
                        <a:gd name="connsiteY2" fmla="*/ 50640 h 101280"/>
                        <a:gd name="connsiteX3" fmla="*/ 50640 w 318070"/>
                        <a:gd name="connsiteY3" fmla="*/ 0 h 101280"/>
                        <a:gd name="connsiteX4" fmla="*/ 318070 w 318070"/>
                        <a:gd name="connsiteY4" fmla="*/ 0 h 10128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18070" h="101280">
                          <a:moveTo>
                            <a:pt x="318070" y="101280"/>
                          </a:moveTo>
                          <a:lnTo>
                            <a:pt x="50640" y="101280"/>
                          </a:lnTo>
                          <a:cubicBezTo>
                            <a:pt x="22672" y="101280"/>
                            <a:pt x="0" y="78608"/>
                            <a:pt x="0" y="50640"/>
                          </a:cubicBezTo>
                          <a:cubicBezTo>
                            <a:pt x="0" y="22672"/>
                            <a:pt x="22672" y="0"/>
                            <a:pt x="50640" y="0"/>
                          </a:cubicBezTo>
                          <a:lnTo>
                            <a:pt x="318070" y="0"/>
                          </a:lnTo>
                        </a:path>
                      </a:pathLst>
                    </a:cu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990" name="四角形: 角を丸くする 455">
                      <a:extLst>
                        <a:ext uri="{FF2B5EF4-FFF2-40B4-BE49-F238E27FC236}">
                          <a16:creationId xmlns:a16="http://schemas.microsoft.com/office/drawing/2014/main" id="{6E9440F5-1B96-4422-9695-7CA674E4BB5D}"/>
                        </a:ext>
                      </a:extLst>
                    </p:cNvPr>
                    <p:cNvSpPr/>
                    <p:nvPr/>
                  </p:nvSpPr>
                  <p:spPr>
                    <a:xfrm rot="1377927">
                      <a:off x="590394" y="2794273"/>
                      <a:ext cx="196472" cy="103948"/>
                    </a:xfrm>
                    <a:custGeom>
                      <a:avLst/>
                      <a:gdLst>
                        <a:gd name="connsiteX0" fmla="*/ 0 w 140042"/>
                        <a:gd name="connsiteY0" fmla="*/ 34817 h 69634"/>
                        <a:gd name="connsiteX1" fmla="*/ 34817 w 140042"/>
                        <a:gd name="connsiteY1" fmla="*/ 0 h 69634"/>
                        <a:gd name="connsiteX2" fmla="*/ 105225 w 140042"/>
                        <a:gd name="connsiteY2" fmla="*/ 0 h 69634"/>
                        <a:gd name="connsiteX3" fmla="*/ 140042 w 140042"/>
                        <a:gd name="connsiteY3" fmla="*/ 34817 h 69634"/>
                        <a:gd name="connsiteX4" fmla="*/ 140042 w 140042"/>
                        <a:gd name="connsiteY4" fmla="*/ 34817 h 69634"/>
                        <a:gd name="connsiteX5" fmla="*/ 105225 w 140042"/>
                        <a:gd name="connsiteY5" fmla="*/ 69634 h 69634"/>
                        <a:gd name="connsiteX6" fmla="*/ 34817 w 140042"/>
                        <a:gd name="connsiteY6" fmla="*/ 69634 h 69634"/>
                        <a:gd name="connsiteX7" fmla="*/ 0 w 140042"/>
                        <a:gd name="connsiteY7" fmla="*/ 34817 h 69634"/>
                        <a:gd name="connsiteX0" fmla="*/ 0 w 258545"/>
                        <a:gd name="connsiteY0" fmla="*/ 34817 h 74131"/>
                        <a:gd name="connsiteX1" fmla="*/ 34817 w 258545"/>
                        <a:gd name="connsiteY1" fmla="*/ 0 h 74131"/>
                        <a:gd name="connsiteX2" fmla="*/ 105225 w 258545"/>
                        <a:gd name="connsiteY2" fmla="*/ 0 h 74131"/>
                        <a:gd name="connsiteX3" fmla="*/ 140042 w 258545"/>
                        <a:gd name="connsiteY3" fmla="*/ 34817 h 74131"/>
                        <a:gd name="connsiteX4" fmla="*/ 258545 w 258545"/>
                        <a:gd name="connsiteY4" fmla="*/ 63732 h 74131"/>
                        <a:gd name="connsiteX5" fmla="*/ 105225 w 258545"/>
                        <a:gd name="connsiteY5" fmla="*/ 69634 h 74131"/>
                        <a:gd name="connsiteX6" fmla="*/ 34817 w 258545"/>
                        <a:gd name="connsiteY6" fmla="*/ 69634 h 74131"/>
                        <a:gd name="connsiteX7" fmla="*/ 0 w 258545"/>
                        <a:gd name="connsiteY7" fmla="*/ 34817 h 74131"/>
                        <a:gd name="connsiteX0" fmla="*/ 0 w 140042"/>
                        <a:gd name="connsiteY0" fmla="*/ 34817 h 69634"/>
                        <a:gd name="connsiteX1" fmla="*/ 34817 w 140042"/>
                        <a:gd name="connsiteY1" fmla="*/ 0 h 69634"/>
                        <a:gd name="connsiteX2" fmla="*/ 105225 w 140042"/>
                        <a:gd name="connsiteY2" fmla="*/ 0 h 69634"/>
                        <a:gd name="connsiteX3" fmla="*/ 140042 w 140042"/>
                        <a:gd name="connsiteY3" fmla="*/ 34817 h 69634"/>
                        <a:gd name="connsiteX4" fmla="*/ 105225 w 140042"/>
                        <a:gd name="connsiteY4" fmla="*/ 69634 h 69634"/>
                        <a:gd name="connsiteX5" fmla="*/ 34817 w 140042"/>
                        <a:gd name="connsiteY5" fmla="*/ 69634 h 69634"/>
                        <a:gd name="connsiteX6" fmla="*/ 0 w 140042"/>
                        <a:gd name="connsiteY6" fmla="*/ 34817 h 69634"/>
                        <a:gd name="connsiteX0" fmla="*/ 140042 w 231482"/>
                        <a:gd name="connsiteY0" fmla="*/ 34817 h 126257"/>
                        <a:gd name="connsiteX1" fmla="*/ 105225 w 231482"/>
                        <a:gd name="connsiteY1" fmla="*/ 69634 h 126257"/>
                        <a:gd name="connsiteX2" fmla="*/ 34817 w 231482"/>
                        <a:gd name="connsiteY2" fmla="*/ 69634 h 126257"/>
                        <a:gd name="connsiteX3" fmla="*/ 0 w 231482"/>
                        <a:gd name="connsiteY3" fmla="*/ 34817 h 126257"/>
                        <a:gd name="connsiteX4" fmla="*/ 34817 w 231482"/>
                        <a:gd name="connsiteY4" fmla="*/ 0 h 126257"/>
                        <a:gd name="connsiteX5" fmla="*/ 105225 w 231482"/>
                        <a:gd name="connsiteY5" fmla="*/ 0 h 126257"/>
                        <a:gd name="connsiteX6" fmla="*/ 231482 w 231482"/>
                        <a:gd name="connsiteY6" fmla="*/ 126257 h 126257"/>
                        <a:gd name="connsiteX0" fmla="*/ 105225 w 231482"/>
                        <a:gd name="connsiteY0" fmla="*/ 69634 h 126257"/>
                        <a:gd name="connsiteX1" fmla="*/ 34817 w 231482"/>
                        <a:gd name="connsiteY1" fmla="*/ 69634 h 126257"/>
                        <a:gd name="connsiteX2" fmla="*/ 0 w 231482"/>
                        <a:gd name="connsiteY2" fmla="*/ 34817 h 126257"/>
                        <a:gd name="connsiteX3" fmla="*/ 34817 w 231482"/>
                        <a:gd name="connsiteY3" fmla="*/ 0 h 126257"/>
                        <a:gd name="connsiteX4" fmla="*/ 105225 w 231482"/>
                        <a:gd name="connsiteY4" fmla="*/ 0 h 126257"/>
                        <a:gd name="connsiteX5" fmla="*/ 231482 w 231482"/>
                        <a:gd name="connsiteY5" fmla="*/ 126257 h 126257"/>
                        <a:gd name="connsiteX0" fmla="*/ 105225 w 105225"/>
                        <a:gd name="connsiteY0" fmla="*/ 69634 h 69634"/>
                        <a:gd name="connsiteX1" fmla="*/ 34817 w 105225"/>
                        <a:gd name="connsiteY1" fmla="*/ 69634 h 69634"/>
                        <a:gd name="connsiteX2" fmla="*/ 0 w 105225"/>
                        <a:gd name="connsiteY2" fmla="*/ 34817 h 69634"/>
                        <a:gd name="connsiteX3" fmla="*/ 34817 w 105225"/>
                        <a:gd name="connsiteY3" fmla="*/ 0 h 69634"/>
                        <a:gd name="connsiteX4" fmla="*/ 105225 w 105225"/>
                        <a:gd name="connsiteY4" fmla="*/ 0 h 6963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05225" h="69634">
                          <a:moveTo>
                            <a:pt x="105225" y="69634"/>
                          </a:moveTo>
                          <a:lnTo>
                            <a:pt x="34817" y="69634"/>
                          </a:lnTo>
                          <a:cubicBezTo>
                            <a:pt x="15588" y="69634"/>
                            <a:pt x="0" y="54046"/>
                            <a:pt x="0" y="34817"/>
                          </a:cubicBezTo>
                          <a:cubicBezTo>
                            <a:pt x="0" y="15588"/>
                            <a:pt x="15588" y="0"/>
                            <a:pt x="34817" y="0"/>
                          </a:cubicBezTo>
                          <a:lnTo>
                            <a:pt x="105225" y="0"/>
                          </a:lnTo>
                        </a:path>
                      </a:pathLst>
                    </a:cu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982" name="グループ化 981">
                    <a:extLst>
                      <a:ext uri="{FF2B5EF4-FFF2-40B4-BE49-F238E27FC236}">
                        <a16:creationId xmlns:a16="http://schemas.microsoft.com/office/drawing/2014/main" id="{F4D2B457-F60C-4FB6-A62C-651EDEF53CCB}"/>
                      </a:ext>
                    </a:extLst>
                  </p:cNvPr>
                  <p:cNvGrpSpPr/>
                  <p:nvPr/>
                </p:nvGrpSpPr>
                <p:grpSpPr>
                  <a:xfrm>
                    <a:off x="512012" y="2883050"/>
                    <a:ext cx="443574" cy="154445"/>
                    <a:chOff x="514195" y="2884760"/>
                    <a:chExt cx="443574" cy="154445"/>
                  </a:xfrm>
                </p:grpSpPr>
                <p:sp>
                  <p:nvSpPr>
                    <p:cNvPr id="987" name="四角形: 角を丸くする 506">
                      <a:extLst>
                        <a:ext uri="{FF2B5EF4-FFF2-40B4-BE49-F238E27FC236}">
                          <a16:creationId xmlns:a16="http://schemas.microsoft.com/office/drawing/2014/main" id="{53BC2526-8DC0-4734-A773-75164B9C250B}"/>
                        </a:ext>
                      </a:extLst>
                    </p:cNvPr>
                    <p:cNvSpPr/>
                    <p:nvPr/>
                  </p:nvSpPr>
                  <p:spPr>
                    <a:xfrm rot="538715">
                      <a:off x="639699" y="2937925"/>
                      <a:ext cx="318070" cy="101280"/>
                    </a:xfrm>
                    <a:custGeom>
                      <a:avLst/>
                      <a:gdLst>
                        <a:gd name="connsiteX0" fmla="*/ 0 w 368710"/>
                        <a:gd name="connsiteY0" fmla="*/ 50640 h 101280"/>
                        <a:gd name="connsiteX1" fmla="*/ 50640 w 368710"/>
                        <a:gd name="connsiteY1" fmla="*/ 0 h 101280"/>
                        <a:gd name="connsiteX2" fmla="*/ 318070 w 368710"/>
                        <a:gd name="connsiteY2" fmla="*/ 0 h 101280"/>
                        <a:gd name="connsiteX3" fmla="*/ 368710 w 368710"/>
                        <a:gd name="connsiteY3" fmla="*/ 50640 h 101280"/>
                        <a:gd name="connsiteX4" fmla="*/ 368710 w 368710"/>
                        <a:gd name="connsiteY4" fmla="*/ 50640 h 101280"/>
                        <a:gd name="connsiteX5" fmla="*/ 318070 w 368710"/>
                        <a:gd name="connsiteY5" fmla="*/ 101280 h 101280"/>
                        <a:gd name="connsiteX6" fmla="*/ 50640 w 368710"/>
                        <a:gd name="connsiteY6" fmla="*/ 101280 h 101280"/>
                        <a:gd name="connsiteX7" fmla="*/ 0 w 368710"/>
                        <a:gd name="connsiteY7" fmla="*/ 50640 h 101280"/>
                        <a:gd name="connsiteX0" fmla="*/ 368710 w 460150"/>
                        <a:gd name="connsiteY0" fmla="*/ 50640 h 142080"/>
                        <a:gd name="connsiteX1" fmla="*/ 318070 w 460150"/>
                        <a:gd name="connsiteY1" fmla="*/ 101280 h 142080"/>
                        <a:gd name="connsiteX2" fmla="*/ 50640 w 460150"/>
                        <a:gd name="connsiteY2" fmla="*/ 101280 h 142080"/>
                        <a:gd name="connsiteX3" fmla="*/ 0 w 460150"/>
                        <a:gd name="connsiteY3" fmla="*/ 50640 h 142080"/>
                        <a:gd name="connsiteX4" fmla="*/ 50640 w 460150"/>
                        <a:gd name="connsiteY4" fmla="*/ 0 h 142080"/>
                        <a:gd name="connsiteX5" fmla="*/ 318070 w 460150"/>
                        <a:gd name="connsiteY5" fmla="*/ 0 h 142080"/>
                        <a:gd name="connsiteX6" fmla="*/ 368710 w 460150"/>
                        <a:gd name="connsiteY6" fmla="*/ 50640 h 142080"/>
                        <a:gd name="connsiteX7" fmla="*/ 460150 w 460150"/>
                        <a:gd name="connsiteY7" fmla="*/ 142080 h 142080"/>
                        <a:gd name="connsiteX0" fmla="*/ 368710 w 460150"/>
                        <a:gd name="connsiteY0" fmla="*/ 50640 h 187804"/>
                        <a:gd name="connsiteX1" fmla="*/ 318070 w 460150"/>
                        <a:gd name="connsiteY1" fmla="*/ 101280 h 187804"/>
                        <a:gd name="connsiteX2" fmla="*/ 50640 w 460150"/>
                        <a:gd name="connsiteY2" fmla="*/ 101280 h 187804"/>
                        <a:gd name="connsiteX3" fmla="*/ 0 w 460150"/>
                        <a:gd name="connsiteY3" fmla="*/ 50640 h 187804"/>
                        <a:gd name="connsiteX4" fmla="*/ 50640 w 460150"/>
                        <a:gd name="connsiteY4" fmla="*/ 0 h 187804"/>
                        <a:gd name="connsiteX5" fmla="*/ 318070 w 460150"/>
                        <a:gd name="connsiteY5" fmla="*/ 0 h 187804"/>
                        <a:gd name="connsiteX6" fmla="*/ 385560 w 460150"/>
                        <a:gd name="connsiteY6" fmla="*/ 187804 h 187804"/>
                        <a:gd name="connsiteX7" fmla="*/ 460150 w 460150"/>
                        <a:gd name="connsiteY7" fmla="*/ 142080 h 187804"/>
                        <a:gd name="connsiteX0" fmla="*/ 368710 w 385560"/>
                        <a:gd name="connsiteY0" fmla="*/ 50640 h 187804"/>
                        <a:gd name="connsiteX1" fmla="*/ 318070 w 385560"/>
                        <a:gd name="connsiteY1" fmla="*/ 101280 h 187804"/>
                        <a:gd name="connsiteX2" fmla="*/ 50640 w 385560"/>
                        <a:gd name="connsiteY2" fmla="*/ 101280 h 187804"/>
                        <a:gd name="connsiteX3" fmla="*/ 0 w 385560"/>
                        <a:gd name="connsiteY3" fmla="*/ 50640 h 187804"/>
                        <a:gd name="connsiteX4" fmla="*/ 50640 w 385560"/>
                        <a:gd name="connsiteY4" fmla="*/ 0 h 187804"/>
                        <a:gd name="connsiteX5" fmla="*/ 318070 w 385560"/>
                        <a:gd name="connsiteY5" fmla="*/ 0 h 187804"/>
                        <a:gd name="connsiteX6" fmla="*/ 385560 w 385560"/>
                        <a:gd name="connsiteY6" fmla="*/ 187804 h 187804"/>
                        <a:gd name="connsiteX0" fmla="*/ 368710 w 368710"/>
                        <a:gd name="connsiteY0" fmla="*/ 50640 h 101280"/>
                        <a:gd name="connsiteX1" fmla="*/ 318070 w 368710"/>
                        <a:gd name="connsiteY1" fmla="*/ 101280 h 101280"/>
                        <a:gd name="connsiteX2" fmla="*/ 50640 w 368710"/>
                        <a:gd name="connsiteY2" fmla="*/ 101280 h 101280"/>
                        <a:gd name="connsiteX3" fmla="*/ 0 w 368710"/>
                        <a:gd name="connsiteY3" fmla="*/ 50640 h 101280"/>
                        <a:gd name="connsiteX4" fmla="*/ 50640 w 368710"/>
                        <a:gd name="connsiteY4" fmla="*/ 0 h 101280"/>
                        <a:gd name="connsiteX5" fmla="*/ 318070 w 368710"/>
                        <a:gd name="connsiteY5" fmla="*/ 0 h 101280"/>
                        <a:gd name="connsiteX0" fmla="*/ 318070 w 318070"/>
                        <a:gd name="connsiteY0" fmla="*/ 101280 h 101280"/>
                        <a:gd name="connsiteX1" fmla="*/ 50640 w 318070"/>
                        <a:gd name="connsiteY1" fmla="*/ 101280 h 101280"/>
                        <a:gd name="connsiteX2" fmla="*/ 0 w 318070"/>
                        <a:gd name="connsiteY2" fmla="*/ 50640 h 101280"/>
                        <a:gd name="connsiteX3" fmla="*/ 50640 w 318070"/>
                        <a:gd name="connsiteY3" fmla="*/ 0 h 101280"/>
                        <a:gd name="connsiteX4" fmla="*/ 318070 w 318070"/>
                        <a:gd name="connsiteY4" fmla="*/ 0 h 10128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18070" h="101280">
                          <a:moveTo>
                            <a:pt x="318070" y="101280"/>
                          </a:moveTo>
                          <a:lnTo>
                            <a:pt x="50640" y="101280"/>
                          </a:lnTo>
                          <a:cubicBezTo>
                            <a:pt x="22672" y="101280"/>
                            <a:pt x="0" y="78608"/>
                            <a:pt x="0" y="50640"/>
                          </a:cubicBezTo>
                          <a:cubicBezTo>
                            <a:pt x="0" y="22672"/>
                            <a:pt x="22672" y="0"/>
                            <a:pt x="50640" y="0"/>
                          </a:cubicBezTo>
                          <a:lnTo>
                            <a:pt x="318070" y="0"/>
                          </a:lnTo>
                        </a:path>
                      </a:pathLst>
                    </a:cu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988" name="四角形: 角を丸くする 455">
                      <a:extLst>
                        <a:ext uri="{FF2B5EF4-FFF2-40B4-BE49-F238E27FC236}">
                          <a16:creationId xmlns:a16="http://schemas.microsoft.com/office/drawing/2014/main" id="{74FF5CF1-C8BC-4724-85E1-D137A80D0FCA}"/>
                        </a:ext>
                      </a:extLst>
                    </p:cNvPr>
                    <p:cNvSpPr/>
                    <p:nvPr/>
                  </p:nvSpPr>
                  <p:spPr>
                    <a:xfrm rot="1377927">
                      <a:off x="514195" y="2884760"/>
                      <a:ext cx="196472" cy="103948"/>
                    </a:xfrm>
                    <a:custGeom>
                      <a:avLst/>
                      <a:gdLst>
                        <a:gd name="connsiteX0" fmla="*/ 0 w 140042"/>
                        <a:gd name="connsiteY0" fmla="*/ 34817 h 69634"/>
                        <a:gd name="connsiteX1" fmla="*/ 34817 w 140042"/>
                        <a:gd name="connsiteY1" fmla="*/ 0 h 69634"/>
                        <a:gd name="connsiteX2" fmla="*/ 105225 w 140042"/>
                        <a:gd name="connsiteY2" fmla="*/ 0 h 69634"/>
                        <a:gd name="connsiteX3" fmla="*/ 140042 w 140042"/>
                        <a:gd name="connsiteY3" fmla="*/ 34817 h 69634"/>
                        <a:gd name="connsiteX4" fmla="*/ 140042 w 140042"/>
                        <a:gd name="connsiteY4" fmla="*/ 34817 h 69634"/>
                        <a:gd name="connsiteX5" fmla="*/ 105225 w 140042"/>
                        <a:gd name="connsiteY5" fmla="*/ 69634 h 69634"/>
                        <a:gd name="connsiteX6" fmla="*/ 34817 w 140042"/>
                        <a:gd name="connsiteY6" fmla="*/ 69634 h 69634"/>
                        <a:gd name="connsiteX7" fmla="*/ 0 w 140042"/>
                        <a:gd name="connsiteY7" fmla="*/ 34817 h 69634"/>
                        <a:gd name="connsiteX0" fmla="*/ 0 w 258545"/>
                        <a:gd name="connsiteY0" fmla="*/ 34817 h 74131"/>
                        <a:gd name="connsiteX1" fmla="*/ 34817 w 258545"/>
                        <a:gd name="connsiteY1" fmla="*/ 0 h 74131"/>
                        <a:gd name="connsiteX2" fmla="*/ 105225 w 258545"/>
                        <a:gd name="connsiteY2" fmla="*/ 0 h 74131"/>
                        <a:gd name="connsiteX3" fmla="*/ 140042 w 258545"/>
                        <a:gd name="connsiteY3" fmla="*/ 34817 h 74131"/>
                        <a:gd name="connsiteX4" fmla="*/ 258545 w 258545"/>
                        <a:gd name="connsiteY4" fmla="*/ 63732 h 74131"/>
                        <a:gd name="connsiteX5" fmla="*/ 105225 w 258545"/>
                        <a:gd name="connsiteY5" fmla="*/ 69634 h 74131"/>
                        <a:gd name="connsiteX6" fmla="*/ 34817 w 258545"/>
                        <a:gd name="connsiteY6" fmla="*/ 69634 h 74131"/>
                        <a:gd name="connsiteX7" fmla="*/ 0 w 258545"/>
                        <a:gd name="connsiteY7" fmla="*/ 34817 h 74131"/>
                        <a:gd name="connsiteX0" fmla="*/ 0 w 140042"/>
                        <a:gd name="connsiteY0" fmla="*/ 34817 h 69634"/>
                        <a:gd name="connsiteX1" fmla="*/ 34817 w 140042"/>
                        <a:gd name="connsiteY1" fmla="*/ 0 h 69634"/>
                        <a:gd name="connsiteX2" fmla="*/ 105225 w 140042"/>
                        <a:gd name="connsiteY2" fmla="*/ 0 h 69634"/>
                        <a:gd name="connsiteX3" fmla="*/ 140042 w 140042"/>
                        <a:gd name="connsiteY3" fmla="*/ 34817 h 69634"/>
                        <a:gd name="connsiteX4" fmla="*/ 105225 w 140042"/>
                        <a:gd name="connsiteY4" fmla="*/ 69634 h 69634"/>
                        <a:gd name="connsiteX5" fmla="*/ 34817 w 140042"/>
                        <a:gd name="connsiteY5" fmla="*/ 69634 h 69634"/>
                        <a:gd name="connsiteX6" fmla="*/ 0 w 140042"/>
                        <a:gd name="connsiteY6" fmla="*/ 34817 h 69634"/>
                        <a:gd name="connsiteX0" fmla="*/ 140042 w 231482"/>
                        <a:gd name="connsiteY0" fmla="*/ 34817 h 126257"/>
                        <a:gd name="connsiteX1" fmla="*/ 105225 w 231482"/>
                        <a:gd name="connsiteY1" fmla="*/ 69634 h 126257"/>
                        <a:gd name="connsiteX2" fmla="*/ 34817 w 231482"/>
                        <a:gd name="connsiteY2" fmla="*/ 69634 h 126257"/>
                        <a:gd name="connsiteX3" fmla="*/ 0 w 231482"/>
                        <a:gd name="connsiteY3" fmla="*/ 34817 h 126257"/>
                        <a:gd name="connsiteX4" fmla="*/ 34817 w 231482"/>
                        <a:gd name="connsiteY4" fmla="*/ 0 h 126257"/>
                        <a:gd name="connsiteX5" fmla="*/ 105225 w 231482"/>
                        <a:gd name="connsiteY5" fmla="*/ 0 h 126257"/>
                        <a:gd name="connsiteX6" fmla="*/ 231482 w 231482"/>
                        <a:gd name="connsiteY6" fmla="*/ 126257 h 126257"/>
                        <a:gd name="connsiteX0" fmla="*/ 105225 w 231482"/>
                        <a:gd name="connsiteY0" fmla="*/ 69634 h 126257"/>
                        <a:gd name="connsiteX1" fmla="*/ 34817 w 231482"/>
                        <a:gd name="connsiteY1" fmla="*/ 69634 h 126257"/>
                        <a:gd name="connsiteX2" fmla="*/ 0 w 231482"/>
                        <a:gd name="connsiteY2" fmla="*/ 34817 h 126257"/>
                        <a:gd name="connsiteX3" fmla="*/ 34817 w 231482"/>
                        <a:gd name="connsiteY3" fmla="*/ 0 h 126257"/>
                        <a:gd name="connsiteX4" fmla="*/ 105225 w 231482"/>
                        <a:gd name="connsiteY4" fmla="*/ 0 h 126257"/>
                        <a:gd name="connsiteX5" fmla="*/ 231482 w 231482"/>
                        <a:gd name="connsiteY5" fmla="*/ 126257 h 126257"/>
                        <a:gd name="connsiteX0" fmla="*/ 105225 w 105225"/>
                        <a:gd name="connsiteY0" fmla="*/ 69634 h 69634"/>
                        <a:gd name="connsiteX1" fmla="*/ 34817 w 105225"/>
                        <a:gd name="connsiteY1" fmla="*/ 69634 h 69634"/>
                        <a:gd name="connsiteX2" fmla="*/ 0 w 105225"/>
                        <a:gd name="connsiteY2" fmla="*/ 34817 h 69634"/>
                        <a:gd name="connsiteX3" fmla="*/ 34817 w 105225"/>
                        <a:gd name="connsiteY3" fmla="*/ 0 h 69634"/>
                        <a:gd name="connsiteX4" fmla="*/ 105225 w 105225"/>
                        <a:gd name="connsiteY4" fmla="*/ 0 h 6963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05225" h="69634">
                          <a:moveTo>
                            <a:pt x="105225" y="69634"/>
                          </a:moveTo>
                          <a:lnTo>
                            <a:pt x="34817" y="69634"/>
                          </a:lnTo>
                          <a:cubicBezTo>
                            <a:pt x="15588" y="69634"/>
                            <a:pt x="0" y="54046"/>
                            <a:pt x="0" y="34817"/>
                          </a:cubicBezTo>
                          <a:cubicBezTo>
                            <a:pt x="0" y="15588"/>
                            <a:pt x="15588" y="0"/>
                            <a:pt x="34817" y="0"/>
                          </a:cubicBezTo>
                          <a:lnTo>
                            <a:pt x="105225" y="0"/>
                          </a:lnTo>
                        </a:path>
                      </a:pathLst>
                    </a:cu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983" name="グループ化 982">
                    <a:extLst>
                      <a:ext uri="{FF2B5EF4-FFF2-40B4-BE49-F238E27FC236}">
                        <a16:creationId xmlns:a16="http://schemas.microsoft.com/office/drawing/2014/main" id="{50628CE9-3F52-4C46-ABAE-D8E5BDF5D66E}"/>
                      </a:ext>
                    </a:extLst>
                  </p:cNvPr>
                  <p:cNvGrpSpPr/>
                  <p:nvPr/>
                </p:nvGrpSpPr>
                <p:grpSpPr>
                  <a:xfrm rot="21279620">
                    <a:off x="545750" y="2913438"/>
                    <a:ext cx="429219" cy="176759"/>
                    <a:chOff x="538103" y="2829063"/>
                    <a:chExt cx="429219" cy="176759"/>
                  </a:xfrm>
                </p:grpSpPr>
                <p:sp>
                  <p:nvSpPr>
                    <p:cNvPr id="985" name="四角形: 角を丸くする 506">
                      <a:extLst>
                        <a:ext uri="{FF2B5EF4-FFF2-40B4-BE49-F238E27FC236}">
                          <a16:creationId xmlns:a16="http://schemas.microsoft.com/office/drawing/2014/main" id="{E23B9215-4BFB-4AD1-9F9C-271E9395629A}"/>
                        </a:ext>
                      </a:extLst>
                    </p:cNvPr>
                    <p:cNvSpPr/>
                    <p:nvPr/>
                  </p:nvSpPr>
                  <p:spPr>
                    <a:xfrm rot="538715">
                      <a:off x="649253" y="2904543"/>
                      <a:ext cx="318069" cy="101279"/>
                    </a:xfrm>
                    <a:custGeom>
                      <a:avLst/>
                      <a:gdLst>
                        <a:gd name="connsiteX0" fmla="*/ 0 w 368710"/>
                        <a:gd name="connsiteY0" fmla="*/ 50640 h 101280"/>
                        <a:gd name="connsiteX1" fmla="*/ 50640 w 368710"/>
                        <a:gd name="connsiteY1" fmla="*/ 0 h 101280"/>
                        <a:gd name="connsiteX2" fmla="*/ 318070 w 368710"/>
                        <a:gd name="connsiteY2" fmla="*/ 0 h 101280"/>
                        <a:gd name="connsiteX3" fmla="*/ 368710 w 368710"/>
                        <a:gd name="connsiteY3" fmla="*/ 50640 h 101280"/>
                        <a:gd name="connsiteX4" fmla="*/ 368710 w 368710"/>
                        <a:gd name="connsiteY4" fmla="*/ 50640 h 101280"/>
                        <a:gd name="connsiteX5" fmla="*/ 318070 w 368710"/>
                        <a:gd name="connsiteY5" fmla="*/ 101280 h 101280"/>
                        <a:gd name="connsiteX6" fmla="*/ 50640 w 368710"/>
                        <a:gd name="connsiteY6" fmla="*/ 101280 h 101280"/>
                        <a:gd name="connsiteX7" fmla="*/ 0 w 368710"/>
                        <a:gd name="connsiteY7" fmla="*/ 50640 h 101280"/>
                        <a:gd name="connsiteX0" fmla="*/ 368710 w 460150"/>
                        <a:gd name="connsiteY0" fmla="*/ 50640 h 142080"/>
                        <a:gd name="connsiteX1" fmla="*/ 318070 w 460150"/>
                        <a:gd name="connsiteY1" fmla="*/ 101280 h 142080"/>
                        <a:gd name="connsiteX2" fmla="*/ 50640 w 460150"/>
                        <a:gd name="connsiteY2" fmla="*/ 101280 h 142080"/>
                        <a:gd name="connsiteX3" fmla="*/ 0 w 460150"/>
                        <a:gd name="connsiteY3" fmla="*/ 50640 h 142080"/>
                        <a:gd name="connsiteX4" fmla="*/ 50640 w 460150"/>
                        <a:gd name="connsiteY4" fmla="*/ 0 h 142080"/>
                        <a:gd name="connsiteX5" fmla="*/ 318070 w 460150"/>
                        <a:gd name="connsiteY5" fmla="*/ 0 h 142080"/>
                        <a:gd name="connsiteX6" fmla="*/ 368710 w 460150"/>
                        <a:gd name="connsiteY6" fmla="*/ 50640 h 142080"/>
                        <a:gd name="connsiteX7" fmla="*/ 460150 w 460150"/>
                        <a:gd name="connsiteY7" fmla="*/ 142080 h 142080"/>
                        <a:gd name="connsiteX0" fmla="*/ 368710 w 460150"/>
                        <a:gd name="connsiteY0" fmla="*/ 50640 h 187804"/>
                        <a:gd name="connsiteX1" fmla="*/ 318070 w 460150"/>
                        <a:gd name="connsiteY1" fmla="*/ 101280 h 187804"/>
                        <a:gd name="connsiteX2" fmla="*/ 50640 w 460150"/>
                        <a:gd name="connsiteY2" fmla="*/ 101280 h 187804"/>
                        <a:gd name="connsiteX3" fmla="*/ 0 w 460150"/>
                        <a:gd name="connsiteY3" fmla="*/ 50640 h 187804"/>
                        <a:gd name="connsiteX4" fmla="*/ 50640 w 460150"/>
                        <a:gd name="connsiteY4" fmla="*/ 0 h 187804"/>
                        <a:gd name="connsiteX5" fmla="*/ 318070 w 460150"/>
                        <a:gd name="connsiteY5" fmla="*/ 0 h 187804"/>
                        <a:gd name="connsiteX6" fmla="*/ 385560 w 460150"/>
                        <a:gd name="connsiteY6" fmla="*/ 187804 h 187804"/>
                        <a:gd name="connsiteX7" fmla="*/ 460150 w 460150"/>
                        <a:gd name="connsiteY7" fmla="*/ 142080 h 187804"/>
                        <a:gd name="connsiteX0" fmla="*/ 368710 w 385560"/>
                        <a:gd name="connsiteY0" fmla="*/ 50640 h 187804"/>
                        <a:gd name="connsiteX1" fmla="*/ 318070 w 385560"/>
                        <a:gd name="connsiteY1" fmla="*/ 101280 h 187804"/>
                        <a:gd name="connsiteX2" fmla="*/ 50640 w 385560"/>
                        <a:gd name="connsiteY2" fmla="*/ 101280 h 187804"/>
                        <a:gd name="connsiteX3" fmla="*/ 0 w 385560"/>
                        <a:gd name="connsiteY3" fmla="*/ 50640 h 187804"/>
                        <a:gd name="connsiteX4" fmla="*/ 50640 w 385560"/>
                        <a:gd name="connsiteY4" fmla="*/ 0 h 187804"/>
                        <a:gd name="connsiteX5" fmla="*/ 318070 w 385560"/>
                        <a:gd name="connsiteY5" fmla="*/ 0 h 187804"/>
                        <a:gd name="connsiteX6" fmla="*/ 385560 w 385560"/>
                        <a:gd name="connsiteY6" fmla="*/ 187804 h 187804"/>
                        <a:gd name="connsiteX0" fmla="*/ 368710 w 368710"/>
                        <a:gd name="connsiteY0" fmla="*/ 50640 h 101280"/>
                        <a:gd name="connsiteX1" fmla="*/ 318070 w 368710"/>
                        <a:gd name="connsiteY1" fmla="*/ 101280 h 101280"/>
                        <a:gd name="connsiteX2" fmla="*/ 50640 w 368710"/>
                        <a:gd name="connsiteY2" fmla="*/ 101280 h 101280"/>
                        <a:gd name="connsiteX3" fmla="*/ 0 w 368710"/>
                        <a:gd name="connsiteY3" fmla="*/ 50640 h 101280"/>
                        <a:gd name="connsiteX4" fmla="*/ 50640 w 368710"/>
                        <a:gd name="connsiteY4" fmla="*/ 0 h 101280"/>
                        <a:gd name="connsiteX5" fmla="*/ 318070 w 368710"/>
                        <a:gd name="connsiteY5" fmla="*/ 0 h 101280"/>
                        <a:gd name="connsiteX0" fmla="*/ 318070 w 318070"/>
                        <a:gd name="connsiteY0" fmla="*/ 101280 h 101280"/>
                        <a:gd name="connsiteX1" fmla="*/ 50640 w 318070"/>
                        <a:gd name="connsiteY1" fmla="*/ 101280 h 101280"/>
                        <a:gd name="connsiteX2" fmla="*/ 0 w 318070"/>
                        <a:gd name="connsiteY2" fmla="*/ 50640 h 101280"/>
                        <a:gd name="connsiteX3" fmla="*/ 50640 w 318070"/>
                        <a:gd name="connsiteY3" fmla="*/ 0 h 101280"/>
                        <a:gd name="connsiteX4" fmla="*/ 318070 w 318070"/>
                        <a:gd name="connsiteY4" fmla="*/ 0 h 10128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18070" h="101280">
                          <a:moveTo>
                            <a:pt x="318070" y="101280"/>
                          </a:moveTo>
                          <a:lnTo>
                            <a:pt x="50640" y="101280"/>
                          </a:lnTo>
                          <a:cubicBezTo>
                            <a:pt x="22672" y="101280"/>
                            <a:pt x="0" y="78608"/>
                            <a:pt x="0" y="50640"/>
                          </a:cubicBezTo>
                          <a:cubicBezTo>
                            <a:pt x="0" y="22672"/>
                            <a:pt x="22672" y="0"/>
                            <a:pt x="50640" y="0"/>
                          </a:cubicBezTo>
                          <a:lnTo>
                            <a:pt x="318070" y="0"/>
                          </a:lnTo>
                        </a:path>
                      </a:pathLst>
                    </a:cu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986" name="四角形: 角を丸くする 455">
                      <a:extLst>
                        <a:ext uri="{FF2B5EF4-FFF2-40B4-BE49-F238E27FC236}">
                          <a16:creationId xmlns:a16="http://schemas.microsoft.com/office/drawing/2014/main" id="{B5368FE9-45B1-4159-B65F-E8AE028A9410}"/>
                        </a:ext>
                      </a:extLst>
                    </p:cNvPr>
                    <p:cNvSpPr/>
                    <p:nvPr/>
                  </p:nvSpPr>
                  <p:spPr>
                    <a:xfrm rot="2454095">
                      <a:off x="538103" y="2829063"/>
                      <a:ext cx="196472" cy="103947"/>
                    </a:xfrm>
                    <a:custGeom>
                      <a:avLst/>
                      <a:gdLst>
                        <a:gd name="connsiteX0" fmla="*/ 0 w 140042"/>
                        <a:gd name="connsiteY0" fmla="*/ 34817 h 69634"/>
                        <a:gd name="connsiteX1" fmla="*/ 34817 w 140042"/>
                        <a:gd name="connsiteY1" fmla="*/ 0 h 69634"/>
                        <a:gd name="connsiteX2" fmla="*/ 105225 w 140042"/>
                        <a:gd name="connsiteY2" fmla="*/ 0 h 69634"/>
                        <a:gd name="connsiteX3" fmla="*/ 140042 w 140042"/>
                        <a:gd name="connsiteY3" fmla="*/ 34817 h 69634"/>
                        <a:gd name="connsiteX4" fmla="*/ 140042 w 140042"/>
                        <a:gd name="connsiteY4" fmla="*/ 34817 h 69634"/>
                        <a:gd name="connsiteX5" fmla="*/ 105225 w 140042"/>
                        <a:gd name="connsiteY5" fmla="*/ 69634 h 69634"/>
                        <a:gd name="connsiteX6" fmla="*/ 34817 w 140042"/>
                        <a:gd name="connsiteY6" fmla="*/ 69634 h 69634"/>
                        <a:gd name="connsiteX7" fmla="*/ 0 w 140042"/>
                        <a:gd name="connsiteY7" fmla="*/ 34817 h 69634"/>
                        <a:gd name="connsiteX0" fmla="*/ 0 w 258545"/>
                        <a:gd name="connsiteY0" fmla="*/ 34817 h 74131"/>
                        <a:gd name="connsiteX1" fmla="*/ 34817 w 258545"/>
                        <a:gd name="connsiteY1" fmla="*/ 0 h 74131"/>
                        <a:gd name="connsiteX2" fmla="*/ 105225 w 258545"/>
                        <a:gd name="connsiteY2" fmla="*/ 0 h 74131"/>
                        <a:gd name="connsiteX3" fmla="*/ 140042 w 258545"/>
                        <a:gd name="connsiteY3" fmla="*/ 34817 h 74131"/>
                        <a:gd name="connsiteX4" fmla="*/ 258545 w 258545"/>
                        <a:gd name="connsiteY4" fmla="*/ 63732 h 74131"/>
                        <a:gd name="connsiteX5" fmla="*/ 105225 w 258545"/>
                        <a:gd name="connsiteY5" fmla="*/ 69634 h 74131"/>
                        <a:gd name="connsiteX6" fmla="*/ 34817 w 258545"/>
                        <a:gd name="connsiteY6" fmla="*/ 69634 h 74131"/>
                        <a:gd name="connsiteX7" fmla="*/ 0 w 258545"/>
                        <a:gd name="connsiteY7" fmla="*/ 34817 h 74131"/>
                        <a:gd name="connsiteX0" fmla="*/ 0 w 140042"/>
                        <a:gd name="connsiteY0" fmla="*/ 34817 h 69634"/>
                        <a:gd name="connsiteX1" fmla="*/ 34817 w 140042"/>
                        <a:gd name="connsiteY1" fmla="*/ 0 h 69634"/>
                        <a:gd name="connsiteX2" fmla="*/ 105225 w 140042"/>
                        <a:gd name="connsiteY2" fmla="*/ 0 h 69634"/>
                        <a:gd name="connsiteX3" fmla="*/ 140042 w 140042"/>
                        <a:gd name="connsiteY3" fmla="*/ 34817 h 69634"/>
                        <a:gd name="connsiteX4" fmla="*/ 105225 w 140042"/>
                        <a:gd name="connsiteY4" fmla="*/ 69634 h 69634"/>
                        <a:gd name="connsiteX5" fmla="*/ 34817 w 140042"/>
                        <a:gd name="connsiteY5" fmla="*/ 69634 h 69634"/>
                        <a:gd name="connsiteX6" fmla="*/ 0 w 140042"/>
                        <a:gd name="connsiteY6" fmla="*/ 34817 h 69634"/>
                        <a:gd name="connsiteX0" fmla="*/ 140042 w 231482"/>
                        <a:gd name="connsiteY0" fmla="*/ 34817 h 126257"/>
                        <a:gd name="connsiteX1" fmla="*/ 105225 w 231482"/>
                        <a:gd name="connsiteY1" fmla="*/ 69634 h 126257"/>
                        <a:gd name="connsiteX2" fmla="*/ 34817 w 231482"/>
                        <a:gd name="connsiteY2" fmla="*/ 69634 h 126257"/>
                        <a:gd name="connsiteX3" fmla="*/ 0 w 231482"/>
                        <a:gd name="connsiteY3" fmla="*/ 34817 h 126257"/>
                        <a:gd name="connsiteX4" fmla="*/ 34817 w 231482"/>
                        <a:gd name="connsiteY4" fmla="*/ 0 h 126257"/>
                        <a:gd name="connsiteX5" fmla="*/ 105225 w 231482"/>
                        <a:gd name="connsiteY5" fmla="*/ 0 h 126257"/>
                        <a:gd name="connsiteX6" fmla="*/ 231482 w 231482"/>
                        <a:gd name="connsiteY6" fmla="*/ 126257 h 126257"/>
                        <a:gd name="connsiteX0" fmla="*/ 105225 w 231482"/>
                        <a:gd name="connsiteY0" fmla="*/ 69634 h 126257"/>
                        <a:gd name="connsiteX1" fmla="*/ 34817 w 231482"/>
                        <a:gd name="connsiteY1" fmla="*/ 69634 h 126257"/>
                        <a:gd name="connsiteX2" fmla="*/ 0 w 231482"/>
                        <a:gd name="connsiteY2" fmla="*/ 34817 h 126257"/>
                        <a:gd name="connsiteX3" fmla="*/ 34817 w 231482"/>
                        <a:gd name="connsiteY3" fmla="*/ 0 h 126257"/>
                        <a:gd name="connsiteX4" fmla="*/ 105225 w 231482"/>
                        <a:gd name="connsiteY4" fmla="*/ 0 h 126257"/>
                        <a:gd name="connsiteX5" fmla="*/ 231482 w 231482"/>
                        <a:gd name="connsiteY5" fmla="*/ 126257 h 126257"/>
                        <a:gd name="connsiteX0" fmla="*/ 105225 w 105225"/>
                        <a:gd name="connsiteY0" fmla="*/ 69634 h 69634"/>
                        <a:gd name="connsiteX1" fmla="*/ 34817 w 105225"/>
                        <a:gd name="connsiteY1" fmla="*/ 69634 h 69634"/>
                        <a:gd name="connsiteX2" fmla="*/ 0 w 105225"/>
                        <a:gd name="connsiteY2" fmla="*/ 34817 h 69634"/>
                        <a:gd name="connsiteX3" fmla="*/ 34817 w 105225"/>
                        <a:gd name="connsiteY3" fmla="*/ 0 h 69634"/>
                        <a:gd name="connsiteX4" fmla="*/ 105225 w 105225"/>
                        <a:gd name="connsiteY4" fmla="*/ 0 h 6963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05225" h="69634">
                          <a:moveTo>
                            <a:pt x="105225" y="69634"/>
                          </a:moveTo>
                          <a:lnTo>
                            <a:pt x="34817" y="69634"/>
                          </a:lnTo>
                          <a:cubicBezTo>
                            <a:pt x="15588" y="69634"/>
                            <a:pt x="0" y="54046"/>
                            <a:pt x="0" y="34817"/>
                          </a:cubicBezTo>
                          <a:cubicBezTo>
                            <a:pt x="0" y="15588"/>
                            <a:pt x="15588" y="0"/>
                            <a:pt x="34817" y="0"/>
                          </a:cubicBezTo>
                          <a:lnTo>
                            <a:pt x="105225" y="0"/>
                          </a:lnTo>
                        </a:path>
                      </a:pathLst>
                    </a:cu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984" name="楕円 983">
                    <a:extLst>
                      <a:ext uri="{FF2B5EF4-FFF2-40B4-BE49-F238E27FC236}">
                        <a16:creationId xmlns:a16="http://schemas.microsoft.com/office/drawing/2014/main" id="{F72D171D-A48B-46C9-A41A-9733D6EEC23A}"/>
                      </a:ext>
                    </a:extLst>
                  </p:cNvPr>
                  <p:cNvSpPr/>
                  <p:nvPr/>
                </p:nvSpPr>
                <p:spPr>
                  <a:xfrm>
                    <a:off x="943865" y="2847288"/>
                    <a:ext cx="189239" cy="270431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967" name="グループ化 966">
                  <a:extLst>
                    <a:ext uri="{FF2B5EF4-FFF2-40B4-BE49-F238E27FC236}">
                      <a16:creationId xmlns:a16="http://schemas.microsoft.com/office/drawing/2014/main" id="{495AE8AE-CE17-46B5-A262-73EA6C8D2744}"/>
                    </a:ext>
                  </a:extLst>
                </p:cNvPr>
                <p:cNvGrpSpPr/>
                <p:nvPr/>
              </p:nvGrpSpPr>
              <p:grpSpPr>
                <a:xfrm rot="19365346">
                  <a:off x="7877667" y="2751354"/>
                  <a:ext cx="206346" cy="376365"/>
                  <a:chOff x="3161486" y="3471945"/>
                  <a:chExt cx="513532" cy="826769"/>
                </a:xfrm>
              </p:grpSpPr>
              <p:sp>
                <p:nvSpPr>
                  <p:cNvPr id="975" name="四角形: 角を丸くする 974">
                    <a:extLst>
                      <a:ext uri="{FF2B5EF4-FFF2-40B4-BE49-F238E27FC236}">
                        <a16:creationId xmlns:a16="http://schemas.microsoft.com/office/drawing/2014/main" id="{8D1BD3E0-8E6B-4878-AFAE-E69B7E04DE23}"/>
                      </a:ext>
                    </a:extLst>
                  </p:cNvPr>
                  <p:cNvSpPr/>
                  <p:nvPr/>
                </p:nvSpPr>
                <p:spPr>
                  <a:xfrm>
                    <a:off x="3161486" y="3495758"/>
                    <a:ext cx="513532" cy="780571"/>
                  </a:xfrm>
                  <a:prstGeom prst="roundRect">
                    <a:avLst/>
                  </a:prstGeom>
                  <a:solidFill>
                    <a:srgbClr val="FF0000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976" name="四角形: 角を丸くする 975">
                    <a:extLst>
                      <a:ext uri="{FF2B5EF4-FFF2-40B4-BE49-F238E27FC236}">
                        <a16:creationId xmlns:a16="http://schemas.microsoft.com/office/drawing/2014/main" id="{274635F7-8468-49F7-818D-059EE468EFC9}"/>
                      </a:ext>
                    </a:extLst>
                  </p:cNvPr>
                  <p:cNvSpPr/>
                  <p:nvPr/>
                </p:nvSpPr>
                <p:spPr>
                  <a:xfrm>
                    <a:off x="3325193" y="3495758"/>
                    <a:ext cx="196076" cy="780571"/>
                  </a:xfrm>
                  <a:prstGeom prst="roundRect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977" name="四角形: 角を丸くする 976">
                    <a:extLst>
                      <a:ext uri="{FF2B5EF4-FFF2-40B4-BE49-F238E27FC236}">
                        <a16:creationId xmlns:a16="http://schemas.microsoft.com/office/drawing/2014/main" id="{DC4BB281-F6CB-4B99-9B80-CB2D26F09F4A}"/>
                      </a:ext>
                    </a:extLst>
                  </p:cNvPr>
                  <p:cNvSpPr/>
                  <p:nvPr/>
                </p:nvSpPr>
                <p:spPr>
                  <a:xfrm>
                    <a:off x="3161486" y="3471945"/>
                    <a:ext cx="513532" cy="45719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>
                      <a:lumMod val="85000"/>
                    </a:schemeClr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978" name="四角形: 角を丸くする 977">
                    <a:extLst>
                      <a:ext uri="{FF2B5EF4-FFF2-40B4-BE49-F238E27FC236}">
                        <a16:creationId xmlns:a16="http://schemas.microsoft.com/office/drawing/2014/main" id="{7D96664E-9B6E-428B-9FD1-E06BB16F11DA}"/>
                      </a:ext>
                    </a:extLst>
                  </p:cNvPr>
                  <p:cNvSpPr/>
                  <p:nvPr/>
                </p:nvSpPr>
                <p:spPr>
                  <a:xfrm>
                    <a:off x="3161486" y="4252995"/>
                    <a:ext cx="513532" cy="45719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>
                      <a:lumMod val="85000"/>
                    </a:schemeClr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968" name="四角形: 角を丸くする 455">
                  <a:extLst>
                    <a:ext uri="{FF2B5EF4-FFF2-40B4-BE49-F238E27FC236}">
                      <a16:creationId xmlns:a16="http://schemas.microsoft.com/office/drawing/2014/main" id="{871F349B-A945-4DF6-9FD2-67BBB4D7CE1F}"/>
                    </a:ext>
                  </a:extLst>
                </p:cNvPr>
                <p:cNvSpPr/>
                <p:nvPr/>
              </p:nvSpPr>
              <p:spPr>
                <a:xfrm rot="2260007">
                  <a:off x="7965789" y="3089589"/>
                  <a:ext cx="103814" cy="71865"/>
                </a:xfrm>
                <a:custGeom>
                  <a:avLst/>
                  <a:gdLst>
                    <a:gd name="connsiteX0" fmla="*/ 0 w 140042"/>
                    <a:gd name="connsiteY0" fmla="*/ 34817 h 69634"/>
                    <a:gd name="connsiteX1" fmla="*/ 34817 w 140042"/>
                    <a:gd name="connsiteY1" fmla="*/ 0 h 69634"/>
                    <a:gd name="connsiteX2" fmla="*/ 105225 w 140042"/>
                    <a:gd name="connsiteY2" fmla="*/ 0 h 69634"/>
                    <a:gd name="connsiteX3" fmla="*/ 140042 w 140042"/>
                    <a:gd name="connsiteY3" fmla="*/ 34817 h 69634"/>
                    <a:gd name="connsiteX4" fmla="*/ 140042 w 140042"/>
                    <a:gd name="connsiteY4" fmla="*/ 34817 h 69634"/>
                    <a:gd name="connsiteX5" fmla="*/ 105225 w 140042"/>
                    <a:gd name="connsiteY5" fmla="*/ 69634 h 69634"/>
                    <a:gd name="connsiteX6" fmla="*/ 34817 w 140042"/>
                    <a:gd name="connsiteY6" fmla="*/ 69634 h 69634"/>
                    <a:gd name="connsiteX7" fmla="*/ 0 w 140042"/>
                    <a:gd name="connsiteY7" fmla="*/ 34817 h 69634"/>
                    <a:gd name="connsiteX0" fmla="*/ 0 w 258545"/>
                    <a:gd name="connsiteY0" fmla="*/ 34817 h 74131"/>
                    <a:gd name="connsiteX1" fmla="*/ 34817 w 258545"/>
                    <a:gd name="connsiteY1" fmla="*/ 0 h 74131"/>
                    <a:gd name="connsiteX2" fmla="*/ 105225 w 258545"/>
                    <a:gd name="connsiteY2" fmla="*/ 0 h 74131"/>
                    <a:gd name="connsiteX3" fmla="*/ 140042 w 258545"/>
                    <a:gd name="connsiteY3" fmla="*/ 34817 h 74131"/>
                    <a:gd name="connsiteX4" fmla="*/ 258545 w 258545"/>
                    <a:gd name="connsiteY4" fmla="*/ 63732 h 74131"/>
                    <a:gd name="connsiteX5" fmla="*/ 105225 w 258545"/>
                    <a:gd name="connsiteY5" fmla="*/ 69634 h 74131"/>
                    <a:gd name="connsiteX6" fmla="*/ 34817 w 258545"/>
                    <a:gd name="connsiteY6" fmla="*/ 69634 h 74131"/>
                    <a:gd name="connsiteX7" fmla="*/ 0 w 258545"/>
                    <a:gd name="connsiteY7" fmla="*/ 34817 h 74131"/>
                    <a:gd name="connsiteX0" fmla="*/ 0 w 140042"/>
                    <a:gd name="connsiteY0" fmla="*/ 34817 h 69634"/>
                    <a:gd name="connsiteX1" fmla="*/ 34817 w 140042"/>
                    <a:gd name="connsiteY1" fmla="*/ 0 h 69634"/>
                    <a:gd name="connsiteX2" fmla="*/ 105225 w 140042"/>
                    <a:gd name="connsiteY2" fmla="*/ 0 h 69634"/>
                    <a:gd name="connsiteX3" fmla="*/ 140042 w 140042"/>
                    <a:gd name="connsiteY3" fmla="*/ 34817 h 69634"/>
                    <a:gd name="connsiteX4" fmla="*/ 105225 w 140042"/>
                    <a:gd name="connsiteY4" fmla="*/ 69634 h 69634"/>
                    <a:gd name="connsiteX5" fmla="*/ 34817 w 140042"/>
                    <a:gd name="connsiteY5" fmla="*/ 69634 h 69634"/>
                    <a:gd name="connsiteX6" fmla="*/ 0 w 140042"/>
                    <a:gd name="connsiteY6" fmla="*/ 34817 h 69634"/>
                    <a:gd name="connsiteX0" fmla="*/ 140042 w 231482"/>
                    <a:gd name="connsiteY0" fmla="*/ 34817 h 126257"/>
                    <a:gd name="connsiteX1" fmla="*/ 105225 w 231482"/>
                    <a:gd name="connsiteY1" fmla="*/ 69634 h 126257"/>
                    <a:gd name="connsiteX2" fmla="*/ 34817 w 231482"/>
                    <a:gd name="connsiteY2" fmla="*/ 69634 h 126257"/>
                    <a:gd name="connsiteX3" fmla="*/ 0 w 231482"/>
                    <a:gd name="connsiteY3" fmla="*/ 34817 h 126257"/>
                    <a:gd name="connsiteX4" fmla="*/ 34817 w 231482"/>
                    <a:gd name="connsiteY4" fmla="*/ 0 h 126257"/>
                    <a:gd name="connsiteX5" fmla="*/ 105225 w 231482"/>
                    <a:gd name="connsiteY5" fmla="*/ 0 h 126257"/>
                    <a:gd name="connsiteX6" fmla="*/ 231482 w 231482"/>
                    <a:gd name="connsiteY6" fmla="*/ 126257 h 126257"/>
                    <a:gd name="connsiteX0" fmla="*/ 105225 w 231482"/>
                    <a:gd name="connsiteY0" fmla="*/ 69634 h 126257"/>
                    <a:gd name="connsiteX1" fmla="*/ 34817 w 231482"/>
                    <a:gd name="connsiteY1" fmla="*/ 69634 h 126257"/>
                    <a:gd name="connsiteX2" fmla="*/ 0 w 231482"/>
                    <a:gd name="connsiteY2" fmla="*/ 34817 h 126257"/>
                    <a:gd name="connsiteX3" fmla="*/ 34817 w 231482"/>
                    <a:gd name="connsiteY3" fmla="*/ 0 h 126257"/>
                    <a:gd name="connsiteX4" fmla="*/ 105225 w 231482"/>
                    <a:gd name="connsiteY4" fmla="*/ 0 h 126257"/>
                    <a:gd name="connsiteX5" fmla="*/ 231482 w 231482"/>
                    <a:gd name="connsiteY5" fmla="*/ 126257 h 126257"/>
                    <a:gd name="connsiteX0" fmla="*/ 105225 w 105225"/>
                    <a:gd name="connsiteY0" fmla="*/ 69634 h 69634"/>
                    <a:gd name="connsiteX1" fmla="*/ 34817 w 105225"/>
                    <a:gd name="connsiteY1" fmla="*/ 69634 h 69634"/>
                    <a:gd name="connsiteX2" fmla="*/ 0 w 105225"/>
                    <a:gd name="connsiteY2" fmla="*/ 34817 h 69634"/>
                    <a:gd name="connsiteX3" fmla="*/ 34817 w 105225"/>
                    <a:gd name="connsiteY3" fmla="*/ 0 h 69634"/>
                    <a:gd name="connsiteX4" fmla="*/ 105225 w 105225"/>
                    <a:gd name="connsiteY4" fmla="*/ 0 h 69634"/>
                    <a:gd name="connsiteX0" fmla="*/ 105225 w 105225"/>
                    <a:gd name="connsiteY0" fmla="*/ 70100 h 70100"/>
                    <a:gd name="connsiteX1" fmla="*/ 34817 w 105225"/>
                    <a:gd name="connsiteY1" fmla="*/ 70100 h 70100"/>
                    <a:gd name="connsiteX2" fmla="*/ 0 w 105225"/>
                    <a:gd name="connsiteY2" fmla="*/ 35283 h 70100"/>
                    <a:gd name="connsiteX3" fmla="*/ 34817 w 105225"/>
                    <a:gd name="connsiteY3" fmla="*/ 466 h 70100"/>
                    <a:gd name="connsiteX4" fmla="*/ 98715 w 105225"/>
                    <a:gd name="connsiteY4" fmla="*/ 0 h 701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5225" h="70100">
                      <a:moveTo>
                        <a:pt x="105225" y="70100"/>
                      </a:moveTo>
                      <a:lnTo>
                        <a:pt x="34817" y="70100"/>
                      </a:lnTo>
                      <a:cubicBezTo>
                        <a:pt x="15588" y="70100"/>
                        <a:pt x="0" y="54512"/>
                        <a:pt x="0" y="35283"/>
                      </a:cubicBezTo>
                      <a:cubicBezTo>
                        <a:pt x="0" y="16054"/>
                        <a:pt x="15588" y="466"/>
                        <a:pt x="34817" y="466"/>
                      </a:cubicBezTo>
                      <a:lnTo>
                        <a:pt x="98715" y="0"/>
                      </a:lnTo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69" name="四角形: 角を丸くする 455">
                  <a:extLst>
                    <a:ext uri="{FF2B5EF4-FFF2-40B4-BE49-F238E27FC236}">
                      <a16:creationId xmlns:a16="http://schemas.microsoft.com/office/drawing/2014/main" id="{060CE041-D639-4557-AD47-0766CA7A475D}"/>
                    </a:ext>
                  </a:extLst>
                </p:cNvPr>
                <p:cNvSpPr/>
                <p:nvPr/>
              </p:nvSpPr>
              <p:spPr>
                <a:xfrm rot="4204350">
                  <a:off x="7937213" y="3037203"/>
                  <a:ext cx="103814" cy="71865"/>
                </a:xfrm>
                <a:custGeom>
                  <a:avLst/>
                  <a:gdLst>
                    <a:gd name="connsiteX0" fmla="*/ 0 w 140042"/>
                    <a:gd name="connsiteY0" fmla="*/ 34817 h 69634"/>
                    <a:gd name="connsiteX1" fmla="*/ 34817 w 140042"/>
                    <a:gd name="connsiteY1" fmla="*/ 0 h 69634"/>
                    <a:gd name="connsiteX2" fmla="*/ 105225 w 140042"/>
                    <a:gd name="connsiteY2" fmla="*/ 0 h 69634"/>
                    <a:gd name="connsiteX3" fmla="*/ 140042 w 140042"/>
                    <a:gd name="connsiteY3" fmla="*/ 34817 h 69634"/>
                    <a:gd name="connsiteX4" fmla="*/ 140042 w 140042"/>
                    <a:gd name="connsiteY4" fmla="*/ 34817 h 69634"/>
                    <a:gd name="connsiteX5" fmla="*/ 105225 w 140042"/>
                    <a:gd name="connsiteY5" fmla="*/ 69634 h 69634"/>
                    <a:gd name="connsiteX6" fmla="*/ 34817 w 140042"/>
                    <a:gd name="connsiteY6" fmla="*/ 69634 h 69634"/>
                    <a:gd name="connsiteX7" fmla="*/ 0 w 140042"/>
                    <a:gd name="connsiteY7" fmla="*/ 34817 h 69634"/>
                    <a:gd name="connsiteX0" fmla="*/ 0 w 258545"/>
                    <a:gd name="connsiteY0" fmla="*/ 34817 h 74131"/>
                    <a:gd name="connsiteX1" fmla="*/ 34817 w 258545"/>
                    <a:gd name="connsiteY1" fmla="*/ 0 h 74131"/>
                    <a:gd name="connsiteX2" fmla="*/ 105225 w 258545"/>
                    <a:gd name="connsiteY2" fmla="*/ 0 h 74131"/>
                    <a:gd name="connsiteX3" fmla="*/ 140042 w 258545"/>
                    <a:gd name="connsiteY3" fmla="*/ 34817 h 74131"/>
                    <a:gd name="connsiteX4" fmla="*/ 258545 w 258545"/>
                    <a:gd name="connsiteY4" fmla="*/ 63732 h 74131"/>
                    <a:gd name="connsiteX5" fmla="*/ 105225 w 258545"/>
                    <a:gd name="connsiteY5" fmla="*/ 69634 h 74131"/>
                    <a:gd name="connsiteX6" fmla="*/ 34817 w 258545"/>
                    <a:gd name="connsiteY6" fmla="*/ 69634 h 74131"/>
                    <a:gd name="connsiteX7" fmla="*/ 0 w 258545"/>
                    <a:gd name="connsiteY7" fmla="*/ 34817 h 74131"/>
                    <a:gd name="connsiteX0" fmla="*/ 0 w 140042"/>
                    <a:gd name="connsiteY0" fmla="*/ 34817 h 69634"/>
                    <a:gd name="connsiteX1" fmla="*/ 34817 w 140042"/>
                    <a:gd name="connsiteY1" fmla="*/ 0 h 69634"/>
                    <a:gd name="connsiteX2" fmla="*/ 105225 w 140042"/>
                    <a:gd name="connsiteY2" fmla="*/ 0 h 69634"/>
                    <a:gd name="connsiteX3" fmla="*/ 140042 w 140042"/>
                    <a:gd name="connsiteY3" fmla="*/ 34817 h 69634"/>
                    <a:gd name="connsiteX4" fmla="*/ 105225 w 140042"/>
                    <a:gd name="connsiteY4" fmla="*/ 69634 h 69634"/>
                    <a:gd name="connsiteX5" fmla="*/ 34817 w 140042"/>
                    <a:gd name="connsiteY5" fmla="*/ 69634 h 69634"/>
                    <a:gd name="connsiteX6" fmla="*/ 0 w 140042"/>
                    <a:gd name="connsiteY6" fmla="*/ 34817 h 69634"/>
                    <a:gd name="connsiteX0" fmla="*/ 140042 w 231482"/>
                    <a:gd name="connsiteY0" fmla="*/ 34817 h 126257"/>
                    <a:gd name="connsiteX1" fmla="*/ 105225 w 231482"/>
                    <a:gd name="connsiteY1" fmla="*/ 69634 h 126257"/>
                    <a:gd name="connsiteX2" fmla="*/ 34817 w 231482"/>
                    <a:gd name="connsiteY2" fmla="*/ 69634 h 126257"/>
                    <a:gd name="connsiteX3" fmla="*/ 0 w 231482"/>
                    <a:gd name="connsiteY3" fmla="*/ 34817 h 126257"/>
                    <a:gd name="connsiteX4" fmla="*/ 34817 w 231482"/>
                    <a:gd name="connsiteY4" fmla="*/ 0 h 126257"/>
                    <a:gd name="connsiteX5" fmla="*/ 105225 w 231482"/>
                    <a:gd name="connsiteY5" fmla="*/ 0 h 126257"/>
                    <a:gd name="connsiteX6" fmla="*/ 231482 w 231482"/>
                    <a:gd name="connsiteY6" fmla="*/ 126257 h 126257"/>
                    <a:gd name="connsiteX0" fmla="*/ 105225 w 231482"/>
                    <a:gd name="connsiteY0" fmla="*/ 69634 h 126257"/>
                    <a:gd name="connsiteX1" fmla="*/ 34817 w 231482"/>
                    <a:gd name="connsiteY1" fmla="*/ 69634 h 126257"/>
                    <a:gd name="connsiteX2" fmla="*/ 0 w 231482"/>
                    <a:gd name="connsiteY2" fmla="*/ 34817 h 126257"/>
                    <a:gd name="connsiteX3" fmla="*/ 34817 w 231482"/>
                    <a:gd name="connsiteY3" fmla="*/ 0 h 126257"/>
                    <a:gd name="connsiteX4" fmla="*/ 105225 w 231482"/>
                    <a:gd name="connsiteY4" fmla="*/ 0 h 126257"/>
                    <a:gd name="connsiteX5" fmla="*/ 231482 w 231482"/>
                    <a:gd name="connsiteY5" fmla="*/ 126257 h 126257"/>
                    <a:gd name="connsiteX0" fmla="*/ 105225 w 105225"/>
                    <a:gd name="connsiteY0" fmla="*/ 69634 h 69634"/>
                    <a:gd name="connsiteX1" fmla="*/ 34817 w 105225"/>
                    <a:gd name="connsiteY1" fmla="*/ 69634 h 69634"/>
                    <a:gd name="connsiteX2" fmla="*/ 0 w 105225"/>
                    <a:gd name="connsiteY2" fmla="*/ 34817 h 69634"/>
                    <a:gd name="connsiteX3" fmla="*/ 34817 w 105225"/>
                    <a:gd name="connsiteY3" fmla="*/ 0 h 69634"/>
                    <a:gd name="connsiteX4" fmla="*/ 105225 w 105225"/>
                    <a:gd name="connsiteY4" fmla="*/ 0 h 69634"/>
                    <a:gd name="connsiteX0" fmla="*/ 105225 w 105225"/>
                    <a:gd name="connsiteY0" fmla="*/ 70100 h 70100"/>
                    <a:gd name="connsiteX1" fmla="*/ 34817 w 105225"/>
                    <a:gd name="connsiteY1" fmla="*/ 70100 h 70100"/>
                    <a:gd name="connsiteX2" fmla="*/ 0 w 105225"/>
                    <a:gd name="connsiteY2" fmla="*/ 35283 h 70100"/>
                    <a:gd name="connsiteX3" fmla="*/ 34817 w 105225"/>
                    <a:gd name="connsiteY3" fmla="*/ 466 h 70100"/>
                    <a:gd name="connsiteX4" fmla="*/ 98715 w 105225"/>
                    <a:gd name="connsiteY4" fmla="*/ 0 h 701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5225" h="70100">
                      <a:moveTo>
                        <a:pt x="105225" y="70100"/>
                      </a:moveTo>
                      <a:lnTo>
                        <a:pt x="34817" y="70100"/>
                      </a:lnTo>
                      <a:cubicBezTo>
                        <a:pt x="15588" y="70100"/>
                        <a:pt x="0" y="54512"/>
                        <a:pt x="0" y="35283"/>
                      </a:cubicBezTo>
                      <a:cubicBezTo>
                        <a:pt x="0" y="16054"/>
                        <a:pt x="15588" y="466"/>
                        <a:pt x="34817" y="466"/>
                      </a:cubicBezTo>
                      <a:lnTo>
                        <a:pt x="98715" y="0"/>
                      </a:lnTo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970" name="グループ化 969">
                  <a:extLst>
                    <a:ext uri="{FF2B5EF4-FFF2-40B4-BE49-F238E27FC236}">
                      <a16:creationId xmlns:a16="http://schemas.microsoft.com/office/drawing/2014/main" id="{78C608F4-3B34-4531-BB9A-48F6BE759B51}"/>
                    </a:ext>
                  </a:extLst>
                </p:cNvPr>
                <p:cNvGrpSpPr/>
                <p:nvPr/>
              </p:nvGrpSpPr>
              <p:grpSpPr>
                <a:xfrm>
                  <a:off x="7168145" y="2757378"/>
                  <a:ext cx="654880" cy="579436"/>
                  <a:chOff x="1274578" y="2757378"/>
                  <a:chExt cx="654880" cy="579436"/>
                </a:xfrm>
              </p:grpSpPr>
              <p:sp>
                <p:nvSpPr>
                  <p:cNvPr id="973" name="四角形: 上の 2 つの角を丸める 529">
                    <a:extLst>
                      <a:ext uri="{FF2B5EF4-FFF2-40B4-BE49-F238E27FC236}">
                        <a16:creationId xmlns:a16="http://schemas.microsoft.com/office/drawing/2014/main" id="{FB7E19E4-6950-443E-8CE1-5926A12B91FE}"/>
                      </a:ext>
                    </a:extLst>
                  </p:cNvPr>
                  <p:cNvSpPr/>
                  <p:nvPr/>
                </p:nvSpPr>
                <p:spPr>
                  <a:xfrm rot="14211595">
                    <a:off x="1374034" y="3036840"/>
                    <a:ext cx="200518" cy="399430"/>
                  </a:xfrm>
                  <a:custGeom>
                    <a:avLst/>
                    <a:gdLst>
                      <a:gd name="connsiteX0" fmla="*/ 100259 w 200517"/>
                      <a:gd name="connsiteY0" fmla="*/ 0 h 399430"/>
                      <a:gd name="connsiteX1" fmla="*/ 100259 w 200517"/>
                      <a:gd name="connsiteY1" fmla="*/ 0 h 399430"/>
                      <a:gd name="connsiteX2" fmla="*/ 200518 w 200517"/>
                      <a:gd name="connsiteY2" fmla="*/ 100259 h 399430"/>
                      <a:gd name="connsiteX3" fmla="*/ 200517 w 200517"/>
                      <a:gd name="connsiteY3" fmla="*/ 399430 h 399430"/>
                      <a:gd name="connsiteX4" fmla="*/ 200517 w 200517"/>
                      <a:gd name="connsiteY4" fmla="*/ 399430 h 399430"/>
                      <a:gd name="connsiteX5" fmla="*/ 0 w 200517"/>
                      <a:gd name="connsiteY5" fmla="*/ 399430 h 399430"/>
                      <a:gd name="connsiteX6" fmla="*/ 0 w 200517"/>
                      <a:gd name="connsiteY6" fmla="*/ 399430 h 399430"/>
                      <a:gd name="connsiteX7" fmla="*/ 0 w 200517"/>
                      <a:gd name="connsiteY7" fmla="*/ 100259 h 399430"/>
                      <a:gd name="connsiteX8" fmla="*/ 100259 w 200517"/>
                      <a:gd name="connsiteY8" fmla="*/ 0 h 399430"/>
                      <a:gd name="connsiteX0" fmla="*/ 100259 w 298483"/>
                      <a:gd name="connsiteY0" fmla="*/ 50416 h 449846"/>
                      <a:gd name="connsiteX1" fmla="*/ 100259 w 298483"/>
                      <a:gd name="connsiteY1" fmla="*/ 50416 h 449846"/>
                      <a:gd name="connsiteX2" fmla="*/ 296552 w 298483"/>
                      <a:gd name="connsiteY2" fmla="*/ 2544 h 449846"/>
                      <a:gd name="connsiteX3" fmla="*/ 200518 w 298483"/>
                      <a:gd name="connsiteY3" fmla="*/ 150675 h 449846"/>
                      <a:gd name="connsiteX4" fmla="*/ 200517 w 298483"/>
                      <a:gd name="connsiteY4" fmla="*/ 449846 h 449846"/>
                      <a:gd name="connsiteX5" fmla="*/ 200517 w 298483"/>
                      <a:gd name="connsiteY5" fmla="*/ 449846 h 449846"/>
                      <a:gd name="connsiteX6" fmla="*/ 0 w 298483"/>
                      <a:gd name="connsiteY6" fmla="*/ 449846 h 449846"/>
                      <a:gd name="connsiteX7" fmla="*/ 0 w 298483"/>
                      <a:gd name="connsiteY7" fmla="*/ 449846 h 449846"/>
                      <a:gd name="connsiteX8" fmla="*/ 0 w 298483"/>
                      <a:gd name="connsiteY8" fmla="*/ 150675 h 449846"/>
                      <a:gd name="connsiteX9" fmla="*/ 100259 w 298483"/>
                      <a:gd name="connsiteY9" fmla="*/ 50416 h 449846"/>
                      <a:gd name="connsiteX0" fmla="*/ 296552 w 387992"/>
                      <a:gd name="connsiteY0" fmla="*/ 0 h 447302"/>
                      <a:gd name="connsiteX1" fmla="*/ 200518 w 387992"/>
                      <a:gd name="connsiteY1" fmla="*/ 148131 h 447302"/>
                      <a:gd name="connsiteX2" fmla="*/ 200517 w 387992"/>
                      <a:gd name="connsiteY2" fmla="*/ 447302 h 447302"/>
                      <a:gd name="connsiteX3" fmla="*/ 200517 w 387992"/>
                      <a:gd name="connsiteY3" fmla="*/ 447302 h 447302"/>
                      <a:gd name="connsiteX4" fmla="*/ 0 w 387992"/>
                      <a:gd name="connsiteY4" fmla="*/ 447302 h 447302"/>
                      <a:gd name="connsiteX5" fmla="*/ 0 w 387992"/>
                      <a:gd name="connsiteY5" fmla="*/ 447302 h 447302"/>
                      <a:gd name="connsiteX6" fmla="*/ 0 w 387992"/>
                      <a:gd name="connsiteY6" fmla="*/ 148131 h 447302"/>
                      <a:gd name="connsiteX7" fmla="*/ 100259 w 387992"/>
                      <a:gd name="connsiteY7" fmla="*/ 47872 h 447302"/>
                      <a:gd name="connsiteX8" fmla="*/ 100259 w 387992"/>
                      <a:gd name="connsiteY8" fmla="*/ 47872 h 447302"/>
                      <a:gd name="connsiteX9" fmla="*/ 387992 w 387992"/>
                      <a:gd name="connsiteY9" fmla="*/ 91440 h 447302"/>
                      <a:gd name="connsiteX0" fmla="*/ 296552 w 298483"/>
                      <a:gd name="connsiteY0" fmla="*/ 0 h 447302"/>
                      <a:gd name="connsiteX1" fmla="*/ 200518 w 298483"/>
                      <a:gd name="connsiteY1" fmla="*/ 148131 h 447302"/>
                      <a:gd name="connsiteX2" fmla="*/ 200517 w 298483"/>
                      <a:gd name="connsiteY2" fmla="*/ 447302 h 447302"/>
                      <a:gd name="connsiteX3" fmla="*/ 200517 w 298483"/>
                      <a:gd name="connsiteY3" fmla="*/ 447302 h 447302"/>
                      <a:gd name="connsiteX4" fmla="*/ 0 w 298483"/>
                      <a:gd name="connsiteY4" fmla="*/ 447302 h 447302"/>
                      <a:gd name="connsiteX5" fmla="*/ 0 w 298483"/>
                      <a:gd name="connsiteY5" fmla="*/ 447302 h 447302"/>
                      <a:gd name="connsiteX6" fmla="*/ 0 w 298483"/>
                      <a:gd name="connsiteY6" fmla="*/ 148131 h 447302"/>
                      <a:gd name="connsiteX7" fmla="*/ 100259 w 298483"/>
                      <a:gd name="connsiteY7" fmla="*/ 47872 h 447302"/>
                      <a:gd name="connsiteX8" fmla="*/ 100259 w 298483"/>
                      <a:gd name="connsiteY8" fmla="*/ 47872 h 447302"/>
                      <a:gd name="connsiteX0" fmla="*/ 200518 w 200518"/>
                      <a:gd name="connsiteY0" fmla="*/ 100259 h 399430"/>
                      <a:gd name="connsiteX1" fmla="*/ 200517 w 200518"/>
                      <a:gd name="connsiteY1" fmla="*/ 399430 h 399430"/>
                      <a:gd name="connsiteX2" fmla="*/ 200517 w 200518"/>
                      <a:gd name="connsiteY2" fmla="*/ 399430 h 399430"/>
                      <a:gd name="connsiteX3" fmla="*/ 0 w 200518"/>
                      <a:gd name="connsiteY3" fmla="*/ 399430 h 399430"/>
                      <a:gd name="connsiteX4" fmla="*/ 0 w 200518"/>
                      <a:gd name="connsiteY4" fmla="*/ 399430 h 399430"/>
                      <a:gd name="connsiteX5" fmla="*/ 0 w 200518"/>
                      <a:gd name="connsiteY5" fmla="*/ 100259 h 399430"/>
                      <a:gd name="connsiteX6" fmla="*/ 100259 w 200518"/>
                      <a:gd name="connsiteY6" fmla="*/ 0 h 399430"/>
                      <a:gd name="connsiteX7" fmla="*/ 100259 w 200518"/>
                      <a:gd name="connsiteY7" fmla="*/ 0 h 399430"/>
                      <a:gd name="connsiteX0" fmla="*/ 200518 w 200518"/>
                      <a:gd name="connsiteY0" fmla="*/ 100259 h 399430"/>
                      <a:gd name="connsiteX1" fmla="*/ 200517 w 200518"/>
                      <a:gd name="connsiteY1" fmla="*/ 399430 h 399430"/>
                      <a:gd name="connsiteX2" fmla="*/ 200517 w 200518"/>
                      <a:gd name="connsiteY2" fmla="*/ 399430 h 399430"/>
                      <a:gd name="connsiteX3" fmla="*/ 0 w 200518"/>
                      <a:gd name="connsiteY3" fmla="*/ 399430 h 399430"/>
                      <a:gd name="connsiteX4" fmla="*/ 0 w 200518"/>
                      <a:gd name="connsiteY4" fmla="*/ 399430 h 399430"/>
                      <a:gd name="connsiteX5" fmla="*/ 0 w 200518"/>
                      <a:gd name="connsiteY5" fmla="*/ 100259 h 399430"/>
                      <a:gd name="connsiteX6" fmla="*/ 100259 w 200518"/>
                      <a:gd name="connsiteY6" fmla="*/ 0 h 399430"/>
                      <a:gd name="connsiteX7" fmla="*/ 100259 w 200518"/>
                      <a:gd name="connsiteY7" fmla="*/ 0 h 399430"/>
                      <a:gd name="connsiteX0" fmla="*/ 200518 w 200518"/>
                      <a:gd name="connsiteY0" fmla="*/ 100259 h 399430"/>
                      <a:gd name="connsiteX1" fmla="*/ 200517 w 200518"/>
                      <a:gd name="connsiteY1" fmla="*/ 399430 h 399430"/>
                      <a:gd name="connsiteX2" fmla="*/ 200517 w 200518"/>
                      <a:gd name="connsiteY2" fmla="*/ 399430 h 399430"/>
                      <a:gd name="connsiteX3" fmla="*/ 0 w 200518"/>
                      <a:gd name="connsiteY3" fmla="*/ 399430 h 399430"/>
                      <a:gd name="connsiteX4" fmla="*/ 0 w 200518"/>
                      <a:gd name="connsiteY4" fmla="*/ 399430 h 399430"/>
                      <a:gd name="connsiteX5" fmla="*/ 0 w 200518"/>
                      <a:gd name="connsiteY5" fmla="*/ 100259 h 399430"/>
                      <a:gd name="connsiteX6" fmla="*/ 100259 w 200518"/>
                      <a:gd name="connsiteY6" fmla="*/ 0 h 399430"/>
                      <a:gd name="connsiteX7" fmla="*/ 100259 w 200518"/>
                      <a:gd name="connsiteY7" fmla="*/ 0 h 3994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00518" h="399430">
                        <a:moveTo>
                          <a:pt x="200518" y="100259"/>
                        </a:moveTo>
                        <a:cubicBezTo>
                          <a:pt x="200518" y="199983"/>
                          <a:pt x="200517" y="299706"/>
                          <a:pt x="200517" y="399430"/>
                        </a:cubicBezTo>
                        <a:lnTo>
                          <a:pt x="200517" y="399430"/>
                        </a:lnTo>
                        <a:lnTo>
                          <a:pt x="0" y="399430"/>
                        </a:lnTo>
                        <a:lnTo>
                          <a:pt x="0" y="399430"/>
                        </a:lnTo>
                        <a:lnTo>
                          <a:pt x="0" y="100259"/>
                        </a:lnTo>
                        <a:cubicBezTo>
                          <a:pt x="0" y="44887"/>
                          <a:pt x="44887" y="0"/>
                          <a:pt x="100259" y="0"/>
                        </a:cubicBezTo>
                        <a:lnTo>
                          <a:pt x="100259" y="0"/>
                        </a:lnTo>
                      </a:path>
                    </a:pathLst>
                  </a:custGeom>
                  <a:pattFill prst="lgGrid">
                    <a:fgClr>
                      <a:schemeClr val="accent4">
                        <a:lumMod val="20000"/>
                        <a:lumOff val="80000"/>
                      </a:schemeClr>
                    </a:fgClr>
                    <a:bgClr>
                      <a:schemeClr val="accent4">
                        <a:lumMod val="60000"/>
                        <a:lumOff val="40000"/>
                      </a:schemeClr>
                    </a:bgClr>
                  </a:patt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974" name="フリーフォーム: 図形 973">
                    <a:extLst>
                      <a:ext uri="{FF2B5EF4-FFF2-40B4-BE49-F238E27FC236}">
                        <a16:creationId xmlns:a16="http://schemas.microsoft.com/office/drawing/2014/main" id="{ECA41394-318C-4D25-A05C-AE531E1FF9F5}"/>
                      </a:ext>
                    </a:extLst>
                  </p:cNvPr>
                  <p:cNvSpPr/>
                  <p:nvPr/>
                </p:nvSpPr>
                <p:spPr>
                  <a:xfrm rot="3278706">
                    <a:off x="1772992" y="2879343"/>
                    <a:ext cx="278431" cy="34501"/>
                  </a:xfrm>
                  <a:custGeom>
                    <a:avLst/>
                    <a:gdLst>
                      <a:gd name="connsiteX0" fmla="*/ 50813 w 629558"/>
                      <a:gd name="connsiteY0" fmla="*/ 0 h 78009"/>
                      <a:gd name="connsiteX1" fmla="*/ 578745 w 629558"/>
                      <a:gd name="connsiteY1" fmla="*/ 0 h 78009"/>
                      <a:gd name="connsiteX2" fmla="*/ 629558 w 629558"/>
                      <a:gd name="connsiteY2" fmla="*/ 50813 h 78009"/>
                      <a:gd name="connsiteX3" fmla="*/ 629558 w 629558"/>
                      <a:gd name="connsiteY3" fmla="*/ 78009 h 78009"/>
                      <a:gd name="connsiteX4" fmla="*/ 0 w 629558"/>
                      <a:gd name="connsiteY4" fmla="*/ 78009 h 78009"/>
                      <a:gd name="connsiteX5" fmla="*/ 0 w 629558"/>
                      <a:gd name="connsiteY5" fmla="*/ 50813 h 78009"/>
                      <a:gd name="connsiteX6" fmla="*/ 50813 w 629558"/>
                      <a:gd name="connsiteY6" fmla="*/ 0 h 780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629558" h="78009">
                        <a:moveTo>
                          <a:pt x="50813" y="0"/>
                        </a:moveTo>
                        <a:lnTo>
                          <a:pt x="578745" y="0"/>
                        </a:lnTo>
                        <a:cubicBezTo>
                          <a:pt x="606808" y="0"/>
                          <a:pt x="629558" y="22750"/>
                          <a:pt x="629558" y="50813"/>
                        </a:cubicBezTo>
                        <a:lnTo>
                          <a:pt x="629558" y="78009"/>
                        </a:lnTo>
                        <a:lnTo>
                          <a:pt x="0" y="78009"/>
                        </a:lnTo>
                        <a:lnTo>
                          <a:pt x="0" y="50813"/>
                        </a:lnTo>
                        <a:cubicBezTo>
                          <a:pt x="0" y="22750"/>
                          <a:pt x="22750" y="0"/>
                          <a:pt x="50813" y="0"/>
                        </a:cubicBezTo>
                        <a:close/>
                      </a:path>
                    </a:pathLst>
                  </a:custGeom>
                  <a:pattFill prst="lgGrid">
                    <a:fgClr>
                      <a:schemeClr val="accent4">
                        <a:lumMod val="20000"/>
                        <a:lumOff val="80000"/>
                      </a:schemeClr>
                    </a:fgClr>
                    <a:bgClr>
                      <a:schemeClr val="accent4">
                        <a:lumMod val="60000"/>
                        <a:lumOff val="40000"/>
                      </a:schemeClr>
                    </a:bgClr>
                  </a:patt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971" name="フリーフォーム: 図形 970">
                  <a:extLst>
                    <a:ext uri="{FF2B5EF4-FFF2-40B4-BE49-F238E27FC236}">
                      <a16:creationId xmlns:a16="http://schemas.microsoft.com/office/drawing/2014/main" id="{A5971950-C290-4279-98DD-1756C7637947}"/>
                    </a:ext>
                  </a:extLst>
                </p:cNvPr>
                <p:cNvSpPr/>
                <p:nvPr/>
              </p:nvSpPr>
              <p:spPr>
                <a:xfrm rot="3278706">
                  <a:off x="7463517" y="2792268"/>
                  <a:ext cx="278431" cy="492063"/>
                </a:xfrm>
                <a:custGeom>
                  <a:avLst/>
                  <a:gdLst>
                    <a:gd name="connsiteX0" fmla="*/ 50813 w 629558"/>
                    <a:gd name="connsiteY0" fmla="*/ 0 h 1112600"/>
                    <a:gd name="connsiteX1" fmla="*/ 578745 w 629558"/>
                    <a:gd name="connsiteY1" fmla="*/ 0 h 1112600"/>
                    <a:gd name="connsiteX2" fmla="*/ 629558 w 629558"/>
                    <a:gd name="connsiteY2" fmla="*/ 50813 h 1112600"/>
                    <a:gd name="connsiteX3" fmla="*/ 629558 w 629558"/>
                    <a:gd name="connsiteY3" fmla="*/ 152437 h 1112600"/>
                    <a:gd name="connsiteX4" fmla="*/ 477121 w 629558"/>
                    <a:gd name="connsiteY4" fmla="*/ 304874 h 1112600"/>
                    <a:gd name="connsiteX5" fmla="*/ 422241 w 629558"/>
                    <a:gd name="connsiteY5" fmla="*/ 304874 h 1112600"/>
                    <a:gd name="connsiteX6" fmla="*/ 429534 w 629558"/>
                    <a:gd name="connsiteY6" fmla="*/ 322482 h 1112600"/>
                    <a:gd name="connsiteX7" fmla="*/ 429534 w 629558"/>
                    <a:gd name="connsiteY7" fmla="*/ 997845 h 1112600"/>
                    <a:gd name="connsiteX8" fmla="*/ 314779 w 629558"/>
                    <a:gd name="connsiteY8" fmla="*/ 1112600 h 1112600"/>
                    <a:gd name="connsiteX9" fmla="*/ 200024 w 629558"/>
                    <a:gd name="connsiteY9" fmla="*/ 997845 h 1112600"/>
                    <a:gd name="connsiteX10" fmla="*/ 200024 w 629558"/>
                    <a:gd name="connsiteY10" fmla="*/ 322482 h 1112600"/>
                    <a:gd name="connsiteX11" fmla="*/ 207317 w 629558"/>
                    <a:gd name="connsiteY11" fmla="*/ 304874 h 1112600"/>
                    <a:gd name="connsiteX12" fmla="*/ 152437 w 629558"/>
                    <a:gd name="connsiteY12" fmla="*/ 304874 h 1112600"/>
                    <a:gd name="connsiteX13" fmla="*/ 0 w 629558"/>
                    <a:gd name="connsiteY13" fmla="*/ 152437 h 1112600"/>
                    <a:gd name="connsiteX14" fmla="*/ 0 w 629558"/>
                    <a:gd name="connsiteY14" fmla="*/ 50813 h 1112600"/>
                    <a:gd name="connsiteX15" fmla="*/ 50813 w 629558"/>
                    <a:gd name="connsiteY15" fmla="*/ 0 h 1112600"/>
                    <a:gd name="connsiteX0" fmla="*/ 50813 w 629558"/>
                    <a:gd name="connsiteY0" fmla="*/ 0 h 1112600"/>
                    <a:gd name="connsiteX1" fmla="*/ 578745 w 629558"/>
                    <a:gd name="connsiteY1" fmla="*/ 0 h 1112600"/>
                    <a:gd name="connsiteX2" fmla="*/ 629558 w 629558"/>
                    <a:gd name="connsiteY2" fmla="*/ 50813 h 1112600"/>
                    <a:gd name="connsiteX3" fmla="*/ 629558 w 629558"/>
                    <a:gd name="connsiteY3" fmla="*/ 152437 h 1112600"/>
                    <a:gd name="connsiteX4" fmla="*/ 477121 w 629558"/>
                    <a:gd name="connsiteY4" fmla="*/ 304874 h 1112600"/>
                    <a:gd name="connsiteX5" fmla="*/ 422241 w 629558"/>
                    <a:gd name="connsiteY5" fmla="*/ 304874 h 1112600"/>
                    <a:gd name="connsiteX6" fmla="*/ 429534 w 629558"/>
                    <a:gd name="connsiteY6" fmla="*/ 322482 h 1112600"/>
                    <a:gd name="connsiteX7" fmla="*/ 429534 w 629558"/>
                    <a:gd name="connsiteY7" fmla="*/ 997845 h 1112600"/>
                    <a:gd name="connsiteX8" fmla="*/ 314779 w 629558"/>
                    <a:gd name="connsiteY8" fmla="*/ 1112600 h 1112600"/>
                    <a:gd name="connsiteX9" fmla="*/ 200024 w 629558"/>
                    <a:gd name="connsiteY9" fmla="*/ 997845 h 1112600"/>
                    <a:gd name="connsiteX10" fmla="*/ 200024 w 629558"/>
                    <a:gd name="connsiteY10" fmla="*/ 322482 h 1112600"/>
                    <a:gd name="connsiteX11" fmla="*/ 152437 w 629558"/>
                    <a:gd name="connsiteY11" fmla="*/ 304874 h 1112600"/>
                    <a:gd name="connsiteX12" fmla="*/ 0 w 629558"/>
                    <a:gd name="connsiteY12" fmla="*/ 152437 h 1112600"/>
                    <a:gd name="connsiteX13" fmla="*/ 0 w 629558"/>
                    <a:gd name="connsiteY13" fmla="*/ 50813 h 1112600"/>
                    <a:gd name="connsiteX14" fmla="*/ 50813 w 629558"/>
                    <a:gd name="connsiteY14" fmla="*/ 0 h 1112600"/>
                    <a:gd name="connsiteX0" fmla="*/ 50813 w 629558"/>
                    <a:gd name="connsiteY0" fmla="*/ 0 h 1112600"/>
                    <a:gd name="connsiteX1" fmla="*/ 578745 w 629558"/>
                    <a:gd name="connsiteY1" fmla="*/ 0 h 1112600"/>
                    <a:gd name="connsiteX2" fmla="*/ 629558 w 629558"/>
                    <a:gd name="connsiteY2" fmla="*/ 50813 h 1112600"/>
                    <a:gd name="connsiteX3" fmla="*/ 629558 w 629558"/>
                    <a:gd name="connsiteY3" fmla="*/ 152437 h 1112600"/>
                    <a:gd name="connsiteX4" fmla="*/ 477121 w 629558"/>
                    <a:gd name="connsiteY4" fmla="*/ 304874 h 1112600"/>
                    <a:gd name="connsiteX5" fmla="*/ 429534 w 629558"/>
                    <a:gd name="connsiteY5" fmla="*/ 322482 h 1112600"/>
                    <a:gd name="connsiteX6" fmla="*/ 429534 w 629558"/>
                    <a:gd name="connsiteY6" fmla="*/ 997845 h 1112600"/>
                    <a:gd name="connsiteX7" fmla="*/ 314779 w 629558"/>
                    <a:gd name="connsiteY7" fmla="*/ 1112600 h 1112600"/>
                    <a:gd name="connsiteX8" fmla="*/ 200024 w 629558"/>
                    <a:gd name="connsiteY8" fmla="*/ 997845 h 1112600"/>
                    <a:gd name="connsiteX9" fmla="*/ 200024 w 629558"/>
                    <a:gd name="connsiteY9" fmla="*/ 322482 h 1112600"/>
                    <a:gd name="connsiteX10" fmla="*/ 152437 w 629558"/>
                    <a:gd name="connsiteY10" fmla="*/ 304874 h 1112600"/>
                    <a:gd name="connsiteX11" fmla="*/ 0 w 629558"/>
                    <a:gd name="connsiteY11" fmla="*/ 152437 h 1112600"/>
                    <a:gd name="connsiteX12" fmla="*/ 0 w 629558"/>
                    <a:gd name="connsiteY12" fmla="*/ 50813 h 1112600"/>
                    <a:gd name="connsiteX13" fmla="*/ 50813 w 629558"/>
                    <a:gd name="connsiteY13" fmla="*/ 0 h 11126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629558" h="1112600">
                      <a:moveTo>
                        <a:pt x="50813" y="0"/>
                      </a:moveTo>
                      <a:lnTo>
                        <a:pt x="578745" y="0"/>
                      </a:lnTo>
                      <a:cubicBezTo>
                        <a:pt x="606808" y="0"/>
                        <a:pt x="629558" y="22750"/>
                        <a:pt x="629558" y="50813"/>
                      </a:cubicBezTo>
                      <a:lnTo>
                        <a:pt x="629558" y="152437"/>
                      </a:lnTo>
                      <a:cubicBezTo>
                        <a:pt x="629558" y="236626"/>
                        <a:pt x="561310" y="304874"/>
                        <a:pt x="477121" y="304874"/>
                      </a:cubicBezTo>
                      <a:lnTo>
                        <a:pt x="429534" y="322482"/>
                      </a:lnTo>
                      <a:lnTo>
                        <a:pt x="429534" y="997845"/>
                      </a:lnTo>
                      <a:cubicBezTo>
                        <a:pt x="429534" y="1061222"/>
                        <a:pt x="378156" y="1112600"/>
                        <a:pt x="314779" y="1112600"/>
                      </a:cubicBezTo>
                      <a:cubicBezTo>
                        <a:pt x="251402" y="1112600"/>
                        <a:pt x="200024" y="1061222"/>
                        <a:pt x="200024" y="997845"/>
                      </a:cubicBezTo>
                      <a:lnTo>
                        <a:pt x="200024" y="322482"/>
                      </a:lnTo>
                      <a:lnTo>
                        <a:pt x="152437" y="304874"/>
                      </a:lnTo>
                      <a:cubicBezTo>
                        <a:pt x="68248" y="304874"/>
                        <a:pt x="0" y="236626"/>
                        <a:pt x="0" y="152437"/>
                      </a:cubicBezTo>
                      <a:lnTo>
                        <a:pt x="0" y="50813"/>
                      </a:lnTo>
                      <a:cubicBezTo>
                        <a:pt x="0" y="22750"/>
                        <a:pt x="22750" y="0"/>
                        <a:pt x="50813" y="0"/>
                      </a:cubicBezTo>
                      <a:close/>
                    </a:path>
                  </a:pathLst>
                </a:custGeom>
                <a:solidFill>
                  <a:srgbClr val="FFFFCC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72" name="フリーフォーム: 図形 971">
                  <a:extLst>
                    <a:ext uri="{FF2B5EF4-FFF2-40B4-BE49-F238E27FC236}">
                      <a16:creationId xmlns:a16="http://schemas.microsoft.com/office/drawing/2014/main" id="{F71725D4-4501-479E-BDE8-D41EDC292B04}"/>
                    </a:ext>
                  </a:extLst>
                </p:cNvPr>
                <p:cNvSpPr/>
                <p:nvPr/>
              </p:nvSpPr>
              <p:spPr>
                <a:xfrm rot="900000">
                  <a:off x="7462166" y="2957959"/>
                  <a:ext cx="241175" cy="240193"/>
                </a:xfrm>
                <a:custGeom>
                  <a:avLst/>
                  <a:gdLst>
                    <a:gd name="connsiteX0" fmla="*/ 182511 w 805317"/>
                    <a:gd name="connsiteY0" fmla="*/ 24578 h 802037"/>
                    <a:gd name="connsiteX1" fmla="*/ 298829 w 805317"/>
                    <a:gd name="connsiteY1" fmla="*/ 1094 h 802037"/>
                    <a:gd name="connsiteX2" fmla="*/ 366965 w 805317"/>
                    <a:gd name="connsiteY2" fmla="*/ 1094 h 802037"/>
                    <a:gd name="connsiteX3" fmla="*/ 372385 w 805317"/>
                    <a:gd name="connsiteY3" fmla="*/ 0 h 802037"/>
                    <a:gd name="connsiteX4" fmla="*/ 700786 w 805317"/>
                    <a:gd name="connsiteY4" fmla="*/ 0 h 802037"/>
                    <a:gd name="connsiteX5" fmla="*/ 805317 w 805317"/>
                    <a:gd name="connsiteY5" fmla="*/ 104531 h 802037"/>
                    <a:gd name="connsiteX6" fmla="*/ 805316 w 805317"/>
                    <a:gd name="connsiteY6" fmla="*/ 104531 h 802037"/>
                    <a:gd name="connsiteX7" fmla="*/ 741473 w 805317"/>
                    <a:gd name="connsiteY7" fmla="*/ 200847 h 802037"/>
                    <a:gd name="connsiteX8" fmla="*/ 730490 w 805317"/>
                    <a:gd name="connsiteY8" fmla="*/ 203065 h 802037"/>
                    <a:gd name="connsiteX9" fmla="*/ 738828 w 805317"/>
                    <a:gd name="connsiteY9" fmla="*/ 204748 h 802037"/>
                    <a:gd name="connsiteX10" fmla="*/ 802671 w 805317"/>
                    <a:gd name="connsiteY10" fmla="*/ 301065 h 802037"/>
                    <a:gd name="connsiteX11" fmla="*/ 802670 w 805317"/>
                    <a:gd name="connsiteY11" fmla="*/ 301064 h 802037"/>
                    <a:gd name="connsiteX12" fmla="*/ 738827 w 805317"/>
                    <a:gd name="connsiteY12" fmla="*/ 397381 h 802037"/>
                    <a:gd name="connsiteX13" fmla="*/ 718897 w 805317"/>
                    <a:gd name="connsiteY13" fmla="*/ 401404 h 802037"/>
                    <a:gd name="connsiteX14" fmla="*/ 729401 w 805317"/>
                    <a:gd name="connsiteY14" fmla="*/ 403525 h 802037"/>
                    <a:gd name="connsiteX15" fmla="*/ 793244 w 805317"/>
                    <a:gd name="connsiteY15" fmla="*/ 499842 h 802037"/>
                    <a:gd name="connsiteX16" fmla="*/ 793243 w 805317"/>
                    <a:gd name="connsiteY16" fmla="*/ 499841 h 802037"/>
                    <a:gd name="connsiteX17" fmla="*/ 729400 w 805317"/>
                    <a:gd name="connsiteY17" fmla="*/ 596158 h 802037"/>
                    <a:gd name="connsiteX18" fmla="*/ 711705 w 805317"/>
                    <a:gd name="connsiteY18" fmla="*/ 599730 h 802037"/>
                    <a:gd name="connsiteX19" fmla="*/ 716963 w 805317"/>
                    <a:gd name="connsiteY19" fmla="*/ 600792 h 802037"/>
                    <a:gd name="connsiteX20" fmla="*/ 780806 w 805317"/>
                    <a:gd name="connsiteY20" fmla="*/ 697108 h 802037"/>
                    <a:gd name="connsiteX21" fmla="*/ 780805 w 805317"/>
                    <a:gd name="connsiteY21" fmla="*/ 697108 h 802037"/>
                    <a:gd name="connsiteX22" fmla="*/ 676274 w 805317"/>
                    <a:gd name="connsiteY22" fmla="*/ 801639 h 802037"/>
                    <a:gd name="connsiteX23" fmla="*/ 410797 w 805317"/>
                    <a:gd name="connsiteY23" fmla="*/ 801638 h 802037"/>
                    <a:gd name="connsiteX24" fmla="*/ 406839 w 805317"/>
                    <a:gd name="connsiteY24" fmla="*/ 802037 h 802037"/>
                    <a:gd name="connsiteX25" fmla="*/ 298829 w 805317"/>
                    <a:gd name="connsiteY25" fmla="*/ 802037 h 802037"/>
                    <a:gd name="connsiteX26" fmla="*/ 0 w 805317"/>
                    <a:gd name="connsiteY26" fmla="*/ 503208 h 802037"/>
                    <a:gd name="connsiteX27" fmla="*/ 0 w 805317"/>
                    <a:gd name="connsiteY27" fmla="*/ 299923 h 802037"/>
                    <a:gd name="connsiteX28" fmla="*/ 182511 w 805317"/>
                    <a:gd name="connsiteY28" fmla="*/ 24578 h 802037"/>
                    <a:gd name="connsiteX0" fmla="*/ 182511 w 805317"/>
                    <a:gd name="connsiteY0" fmla="*/ 24578 h 802037"/>
                    <a:gd name="connsiteX1" fmla="*/ 298829 w 805317"/>
                    <a:gd name="connsiteY1" fmla="*/ 1094 h 802037"/>
                    <a:gd name="connsiteX2" fmla="*/ 366965 w 805317"/>
                    <a:gd name="connsiteY2" fmla="*/ 1094 h 802037"/>
                    <a:gd name="connsiteX3" fmla="*/ 700786 w 805317"/>
                    <a:gd name="connsiteY3" fmla="*/ 0 h 802037"/>
                    <a:gd name="connsiteX4" fmla="*/ 805317 w 805317"/>
                    <a:gd name="connsiteY4" fmla="*/ 104531 h 802037"/>
                    <a:gd name="connsiteX5" fmla="*/ 805316 w 805317"/>
                    <a:gd name="connsiteY5" fmla="*/ 104531 h 802037"/>
                    <a:gd name="connsiteX6" fmla="*/ 741473 w 805317"/>
                    <a:gd name="connsiteY6" fmla="*/ 200847 h 802037"/>
                    <a:gd name="connsiteX7" fmla="*/ 730490 w 805317"/>
                    <a:gd name="connsiteY7" fmla="*/ 203065 h 802037"/>
                    <a:gd name="connsiteX8" fmla="*/ 738828 w 805317"/>
                    <a:gd name="connsiteY8" fmla="*/ 204748 h 802037"/>
                    <a:gd name="connsiteX9" fmla="*/ 802671 w 805317"/>
                    <a:gd name="connsiteY9" fmla="*/ 301065 h 802037"/>
                    <a:gd name="connsiteX10" fmla="*/ 802670 w 805317"/>
                    <a:gd name="connsiteY10" fmla="*/ 301064 h 802037"/>
                    <a:gd name="connsiteX11" fmla="*/ 738827 w 805317"/>
                    <a:gd name="connsiteY11" fmla="*/ 397381 h 802037"/>
                    <a:gd name="connsiteX12" fmla="*/ 718897 w 805317"/>
                    <a:gd name="connsiteY12" fmla="*/ 401404 h 802037"/>
                    <a:gd name="connsiteX13" fmla="*/ 729401 w 805317"/>
                    <a:gd name="connsiteY13" fmla="*/ 403525 h 802037"/>
                    <a:gd name="connsiteX14" fmla="*/ 793244 w 805317"/>
                    <a:gd name="connsiteY14" fmla="*/ 499842 h 802037"/>
                    <a:gd name="connsiteX15" fmla="*/ 793243 w 805317"/>
                    <a:gd name="connsiteY15" fmla="*/ 499841 h 802037"/>
                    <a:gd name="connsiteX16" fmla="*/ 729400 w 805317"/>
                    <a:gd name="connsiteY16" fmla="*/ 596158 h 802037"/>
                    <a:gd name="connsiteX17" fmla="*/ 711705 w 805317"/>
                    <a:gd name="connsiteY17" fmla="*/ 599730 h 802037"/>
                    <a:gd name="connsiteX18" fmla="*/ 716963 w 805317"/>
                    <a:gd name="connsiteY18" fmla="*/ 600792 h 802037"/>
                    <a:gd name="connsiteX19" fmla="*/ 780806 w 805317"/>
                    <a:gd name="connsiteY19" fmla="*/ 697108 h 802037"/>
                    <a:gd name="connsiteX20" fmla="*/ 780805 w 805317"/>
                    <a:gd name="connsiteY20" fmla="*/ 697108 h 802037"/>
                    <a:gd name="connsiteX21" fmla="*/ 676274 w 805317"/>
                    <a:gd name="connsiteY21" fmla="*/ 801639 h 802037"/>
                    <a:gd name="connsiteX22" fmla="*/ 410797 w 805317"/>
                    <a:gd name="connsiteY22" fmla="*/ 801638 h 802037"/>
                    <a:gd name="connsiteX23" fmla="*/ 406839 w 805317"/>
                    <a:gd name="connsiteY23" fmla="*/ 802037 h 802037"/>
                    <a:gd name="connsiteX24" fmla="*/ 298829 w 805317"/>
                    <a:gd name="connsiteY24" fmla="*/ 802037 h 802037"/>
                    <a:gd name="connsiteX25" fmla="*/ 0 w 805317"/>
                    <a:gd name="connsiteY25" fmla="*/ 503208 h 802037"/>
                    <a:gd name="connsiteX26" fmla="*/ 0 w 805317"/>
                    <a:gd name="connsiteY26" fmla="*/ 299923 h 802037"/>
                    <a:gd name="connsiteX27" fmla="*/ 182511 w 805317"/>
                    <a:gd name="connsiteY27" fmla="*/ 24578 h 802037"/>
                    <a:gd name="connsiteX0" fmla="*/ 182511 w 805317"/>
                    <a:gd name="connsiteY0" fmla="*/ 24578 h 802037"/>
                    <a:gd name="connsiteX1" fmla="*/ 298829 w 805317"/>
                    <a:gd name="connsiteY1" fmla="*/ 1094 h 802037"/>
                    <a:gd name="connsiteX2" fmla="*/ 700786 w 805317"/>
                    <a:gd name="connsiteY2" fmla="*/ 0 h 802037"/>
                    <a:gd name="connsiteX3" fmla="*/ 805317 w 805317"/>
                    <a:gd name="connsiteY3" fmla="*/ 104531 h 802037"/>
                    <a:gd name="connsiteX4" fmla="*/ 805316 w 805317"/>
                    <a:gd name="connsiteY4" fmla="*/ 104531 h 802037"/>
                    <a:gd name="connsiteX5" fmla="*/ 741473 w 805317"/>
                    <a:gd name="connsiteY5" fmla="*/ 200847 h 802037"/>
                    <a:gd name="connsiteX6" fmla="*/ 730490 w 805317"/>
                    <a:gd name="connsiteY6" fmla="*/ 203065 h 802037"/>
                    <a:gd name="connsiteX7" fmla="*/ 738828 w 805317"/>
                    <a:gd name="connsiteY7" fmla="*/ 204748 h 802037"/>
                    <a:gd name="connsiteX8" fmla="*/ 802671 w 805317"/>
                    <a:gd name="connsiteY8" fmla="*/ 301065 h 802037"/>
                    <a:gd name="connsiteX9" fmla="*/ 802670 w 805317"/>
                    <a:gd name="connsiteY9" fmla="*/ 301064 h 802037"/>
                    <a:gd name="connsiteX10" fmla="*/ 738827 w 805317"/>
                    <a:gd name="connsiteY10" fmla="*/ 397381 h 802037"/>
                    <a:gd name="connsiteX11" fmla="*/ 718897 w 805317"/>
                    <a:gd name="connsiteY11" fmla="*/ 401404 h 802037"/>
                    <a:gd name="connsiteX12" fmla="*/ 729401 w 805317"/>
                    <a:gd name="connsiteY12" fmla="*/ 403525 h 802037"/>
                    <a:gd name="connsiteX13" fmla="*/ 793244 w 805317"/>
                    <a:gd name="connsiteY13" fmla="*/ 499842 h 802037"/>
                    <a:gd name="connsiteX14" fmla="*/ 793243 w 805317"/>
                    <a:gd name="connsiteY14" fmla="*/ 499841 h 802037"/>
                    <a:gd name="connsiteX15" fmla="*/ 729400 w 805317"/>
                    <a:gd name="connsiteY15" fmla="*/ 596158 h 802037"/>
                    <a:gd name="connsiteX16" fmla="*/ 711705 w 805317"/>
                    <a:gd name="connsiteY16" fmla="*/ 599730 h 802037"/>
                    <a:gd name="connsiteX17" fmla="*/ 716963 w 805317"/>
                    <a:gd name="connsiteY17" fmla="*/ 600792 h 802037"/>
                    <a:gd name="connsiteX18" fmla="*/ 780806 w 805317"/>
                    <a:gd name="connsiteY18" fmla="*/ 697108 h 802037"/>
                    <a:gd name="connsiteX19" fmla="*/ 780805 w 805317"/>
                    <a:gd name="connsiteY19" fmla="*/ 697108 h 802037"/>
                    <a:gd name="connsiteX20" fmla="*/ 676274 w 805317"/>
                    <a:gd name="connsiteY20" fmla="*/ 801639 h 802037"/>
                    <a:gd name="connsiteX21" fmla="*/ 410797 w 805317"/>
                    <a:gd name="connsiteY21" fmla="*/ 801638 h 802037"/>
                    <a:gd name="connsiteX22" fmla="*/ 406839 w 805317"/>
                    <a:gd name="connsiteY22" fmla="*/ 802037 h 802037"/>
                    <a:gd name="connsiteX23" fmla="*/ 298829 w 805317"/>
                    <a:gd name="connsiteY23" fmla="*/ 802037 h 802037"/>
                    <a:gd name="connsiteX24" fmla="*/ 0 w 805317"/>
                    <a:gd name="connsiteY24" fmla="*/ 503208 h 802037"/>
                    <a:gd name="connsiteX25" fmla="*/ 0 w 805317"/>
                    <a:gd name="connsiteY25" fmla="*/ 299923 h 802037"/>
                    <a:gd name="connsiteX26" fmla="*/ 182511 w 805317"/>
                    <a:gd name="connsiteY26" fmla="*/ 24578 h 802037"/>
                    <a:gd name="connsiteX0" fmla="*/ 182511 w 805317"/>
                    <a:gd name="connsiteY0" fmla="*/ 24578 h 802037"/>
                    <a:gd name="connsiteX1" fmla="*/ 298829 w 805317"/>
                    <a:gd name="connsiteY1" fmla="*/ 1094 h 802037"/>
                    <a:gd name="connsiteX2" fmla="*/ 700786 w 805317"/>
                    <a:gd name="connsiteY2" fmla="*/ 0 h 802037"/>
                    <a:gd name="connsiteX3" fmla="*/ 805317 w 805317"/>
                    <a:gd name="connsiteY3" fmla="*/ 104531 h 802037"/>
                    <a:gd name="connsiteX4" fmla="*/ 805316 w 805317"/>
                    <a:gd name="connsiteY4" fmla="*/ 104531 h 802037"/>
                    <a:gd name="connsiteX5" fmla="*/ 741473 w 805317"/>
                    <a:gd name="connsiteY5" fmla="*/ 200847 h 802037"/>
                    <a:gd name="connsiteX6" fmla="*/ 730490 w 805317"/>
                    <a:gd name="connsiteY6" fmla="*/ 203065 h 802037"/>
                    <a:gd name="connsiteX7" fmla="*/ 738828 w 805317"/>
                    <a:gd name="connsiteY7" fmla="*/ 204748 h 802037"/>
                    <a:gd name="connsiteX8" fmla="*/ 802671 w 805317"/>
                    <a:gd name="connsiteY8" fmla="*/ 301065 h 802037"/>
                    <a:gd name="connsiteX9" fmla="*/ 802670 w 805317"/>
                    <a:gd name="connsiteY9" fmla="*/ 301064 h 802037"/>
                    <a:gd name="connsiteX10" fmla="*/ 738827 w 805317"/>
                    <a:gd name="connsiteY10" fmla="*/ 397381 h 802037"/>
                    <a:gd name="connsiteX11" fmla="*/ 718897 w 805317"/>
                    <a:gd name="connsiteY11" fmla="*/ 401404 h 802037"/>
                    <a:gd name="connsiteX12" fmla="*/ 729401 w 805317"/>
                    <a:gd name="connsiteY12" fmla="*/ 403525 h 802037"/>
                    <a:gd name="connsiteX13" fmla="*/ 793244 w 805317"/>
                    <a:gd name="connsiteY13" fmla="*/ 499842 h 802037"/>
                    <a:gd name="connsiteX14" fmla="*/ 793243 w 805317"/>
                    <a:gd name="connsiteY14" fmla="*/ 499841 h 802037"/>
                    <a:gd name="connsiteX15" fmla="*/ 729400 w 805317"/>
                    <a:gd name="connsiteY15" fmla="*/ 596158 h 802037"/>
                    <a:gd name="connsiteX16" fmla="*/ 711705 w 805317"/>
                    <a:gd name="connsiteY16" fmla="*/ 599730 h 802037"/>
                    <a:gd name="connsiteX17" fmla="*/ 716963 w 805317"/>
                    <a:gd name="connsiteY17" fmla="*/ 600792 h 802037"/>
                    <a:gd name="connsiteX18" fmla="*/ 780806 w 805317"/>
                    <a:gd name="connsiteY18" fmla="*/ 697108 h 802037"/>
                    <a:gd name="connsiteX19" fmla="*/ 780805 w 805317"/>
                    <a:gd name="connsiteY19" fmla="*/ 697108 h 802037"/>
                    <a:gd name="connsiteX20" fmla="*/ 676274 w 805317"/>
                    <a:gd name="connsiteY20" fmla="*/ 801639 h 802037"/>
                    <a:gd name="connsiteX21" fmla="*/ 410797 w 805317"/>
                    <a:gd name="connsiteY21" fmla="*/ 801638 h 802037"/>
                    <a:gd name="connsiteX22" fmla="*/ 298829 w 805317"/>
                    <a:gd name="connsiteY22" fmla="*/ 802037 h 802037"/>
                    <a:gd name="connsiteX23" fmla="*/ 0 w 805317"/>
                    <a:gd name="connsiteY23" fmla="*/ 503208 h 802037"/>
                    <a:gd name="connsiteX24" fmla="*/ 0 w 805317"/>
                    <a:gd name="connsiteY24" fmla="*/ 299923 h 802037"/>
                    <a:gd name="connsiteX25" fmla="*/ 182511 w 805317"/>
                    <a:gd name="connsiteY25" fmla="*/ 24578 h 802037"/>
                    <a:gd name="connsiteX0" fmla="*/ 182511 w 805317"/>
                    <a:gd name="connsiteY0" fmla="*/ 24578 h 802037"/>
                    <a:gd name="connsiteX1" fmla="*/ 298829 w 805317"/>
                    <a:gd name="connsiteY1" fmla="*/ 1094 h 802037"/>
                    <a:gd name="connsiteX2" fmla="*/ 700786 w 805317"/>
                    <a:gd name="connsiteY2" fmla="*/ 0 h 802037"/>
                    <a:gd name="connsiteX3" fmla="*/ 805317 w 805317"/>
                    <a:gd name="connsiteY3" fmla="*/ 104531 h 802037"/>
                    <a:gd name="connsiteX4" fmla="*/ 805316 w 805317"/>
                    <a:gd name="connsiteY4" fmla="*/ 104531 h 802037"/>
                    <a:gd name="connsiteX5" fmla="*/ 741473 w 805317"/>
                    <a:gd name="connsiteY5" fmla="*/ 200847 h 802037"/>
                    <a:gd name="connsiteX6" fmla="*/ 730490 w 805317"/>
                    <a:gd name="connsiteY6" fmla="*/ 203065 h 802037"/>
                    <a:gd name="connsiteX7" fmla="*/ 738828 w 805317"/>
                    <a:gd name="connsiteY7" fmla="*/ 204748 h 802037"/>
                    <a:gd name="connsiteX8" fmla="*/ 802671 w 805317"/>
                    <a:gd name="connsiteY8" fmla="*/ 301065 h 802037"/>
                    <a:gd name="connsiteX9" fmla="*/ 802670 w 805317"/>
                    <a:gd name="connsiteY9" fmla="*/ 301064 h 802037"/>
                    <a:gd name="connsiteX10" fmla="*/ 738827 w 805317"/>
                    <a:gd name="connsiteY10" fmla="*/ 397381 h 802037"/>
                    <a:gd name="connsiteX11" fmla="*/ 718897 w 805317"/>
                    <a:gd name="connsiteY11" fmla="*/ 401404 h 802037"/>
                    <a:gd name="connsiteX12" fmla="*/ 729401 w 805317"/>
                    <a:gd name="connsiteY12" fmla="*/ 403525 h 802037"/>
                    <a:gd name="connsiteX13" fmla="*/ 793244 w 805317"/>
                    <a:gd name="connsiteY13" fmla="*/ 499842 h 802037"/>
                    <a:gd name="connsiteX14" fmla="*/ 793243 w 805317"/>
                    <a:gd name="connsiteY14" fmla="*/ 499841 h 802037"/>
                    <a:gd name="connsiteX15" fmla="*/ 729400 w 805317"/>
                    <a:gd name="connsiteY15" fmla="*/ 596158 h 802037"/>
                    <a:gd name="connsiteX16" fmla="*/ 711705 w 805317"/>
                    <a:gd name="connsiteY16" fmla="*/ 599730 h 802037"/>
                    <a:gd name="connsiteX17" fmla="*/ 716963 w 805317"/>
                    <a:gd name="connsiteY17" fmla="*/ 600792 h 802037"/>
                    <a:gd name="connsiteX18" fmla="*/ 780806 w 805317"/>
                    <a:gd name="connsiteY18" fmla="*/ 697108 h 802037"/>
                    <a:gd name="connsiteX19" fmla="*/ 780805 w 805317"/>
                    <a:gd name="connsiteY19" fmla="*/ 697108 h 802037"/>
                    <a:gd name="connsiteX20" fmla="*/ 676274 w 805317"/>
                    <a:gd name="connsiteY20" fmla="*/ 801639 h 802037"/>
                    <a:gd name="connsiteX21" fmla="*/ 298829 w 805317"/>
                    <a:gd name="connsiteY21" fmla="*/ 802037 h 802037"/>
                    <a:gd name="connsiteX22" fmla="*/ 0 w 805317"/>
                    <a:gd name="connsiteY22" fmla="*/ 503208 h 802037"/>
                    <a:gd name="connsiteX23" fmla="*/ 0 w 805317"/>
                    <a:gd name="connsiteY23" fmla="*/ 299923 h 802037"/>
                    <a:gd name="connsiteX24" fmla="*/ 182511 w 805317"/>
                    <a:gd name="connsiteY24" fmla="*/ 24578 h 8020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805317" h="802037">
                      <a:moveTo>
                        <a:pt x="182511" y="24578"/>
                      </a:moveTo>
                      <a:cubicBezTo>
                        <a:pt x="218263" y="9456"/>
                        <a:pt x="257569" y="1094"/>
                        <a:pt x="298829" y="1094"/>
                      </a:cubicBezTo>
                      <a:lnTo>
                        <a:pt x="700786" y="0"/>
                      </a:lnTo>
                      <a:cubicBezTo>
                        <a:pt x="758517" y="0"/>
                        <a:pt x="805317" y="46800"/>
                        <a:pt x="805317" y="104531"/>
                      </a:cubicBezTo>
                      <a:lnTo>
                        <a:pt x="805316" y="104531"/>
                      </a:lnTo>
                      <a:cubicBezTo>
                        <a:pt x="805316" y="147829"/>
                        <a:pt x="778991" y="184979"/>
                        <a:pt x="741473" y="200847"/>
                      </a:cubicBezTo>
                      <a:lnTo>
                        <a:pt x="730490" y="203065"/>
                      </a:lnTo>
                      <a:lnTo>
                        <a:pt x="738828" y="204748"/>
                      </a:lnTo>
                      <a:cubicBezTo>
                        <a:pt x="776346" y="220617"/>
                        <a:pt x="802671" y="257766"/>
                        <a:pt x="802671" y="301065"/>
                      </a:cubicBezTo>
                      <a:lnTo>
                        <a:pt x="802670" y="301064"/>
                      </a:lnTo>
                      <a:cubicBezTo>
                        <a:pt x="802670" y="344363"/>
                        <a:pt x="776345" y="381512"/>
                        <a:pt x="738827" y="397381"/>
                      </a:cubicBezTo>
                      <a:lnTo>
                        <a:pt x="718897" y="401404"/>
                      </a:lnTo>
                      <a:lnTo>
                        <a:pt x="729401" y="403525"/>
                      </a:lnTo>
                      <a:cubicBezTo>
                        <a:pt x="766919" y="419394"/>
                        <a:pt x="793244" y="456543"/>
                        <a:pt x="793244" y="499842"/>
                      </a:cubicBezTo>
                      <a:lnTo>
                        <a:pt x="793243" y="499841"/>
                      </a:lnTo>
                      <a:cubicBezTo>
                        <a:pt x="793243" y="543140"/>
                        <a:pt x="766918" y="580289"/>
                        <a:pt x="729400" y="596158"/>
                      </a:cubicBezTo>
                      <a:lnTo>
                        <a:pt x="711705" y="599730"/>
                      </a:lnTo>
                      <a:lnTo>
                        <a:pt x="716963" y="600792"/>
                      </a:lnTo>
                      <a:cubicBezTo>
                        <a:pt x="754481" y="616660"/>
                        <a:pt x="780806" y="653810"/>
                        <a:pt x="780806" y="697108"/>
                      </a:cubicBezTo>
                      <a:lnTo>
                        <a:pt x="780805" y="697108"/>
                      </a:lnTo>
                      <a:cubicBezTo>
                        <a:pt x="780805" y="754839"/>
                        <a:pt x="734005" y="801639"/>
                        <a:pt x="676274" y="801639"/>
                      </a:cubicBezTo>
                      <a:lnTo>
                        <a:pt x="298829" y="802037"/>
                      </a:lnTo>
                      <a:cubicBezTo>
                        <a:pt x="133790" y="802037"/>
                        <a:pt x="0" y="668247"/>
                        <a:pt x="0" y="503208"/>
                      </a:cubicBezTo>
                      <a:lnTo>
                        <a:pt x="0" y="299923"/>
                      </a:lnTo>
                      <a:cubicBezTo>
                        <a:pt x="0" y="176144"/>
                        <a:pt x="75257" y="69942"/>
                        <a:pt x="182511" y="24578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958" name="グループ化 957">
                <a:extLst>
                  <a:ext uri="{FF2B5EF4-FFF2-40B4-BE49-F238E27FC236}">
                    <a16:creationId xmlns:a16="http://schemas.microsoft.com/office/drawing/2014/main" id="{8F5FA2CA-6A13-4790-9C33-6BBC665AE133}"/>
                  </a:ext>
                </a:extLst>
              </p:cNvPr>
              <p:cNvGrpSpPr/>
              <p:nvPr/>
            </p:nvGrpSpPr>
            <p:grpSpPr>
              <a:xfrm>
                <a:off x="7453233" y="3500301"/>
                <a:ext cx="916860" cy="390005"/>
                <a:chOff x="1562021" y="3512395"/>
                <a:chExt cx="916860" cy="390005"/>
              </a:xfrm>
            </p:grpSpPr>
            <p:sp>
              <p:nvSpPr>
                <p:cNvPr id="959" name="台形 28">
                  <a:extLst>
                    <a:ext uri="{FF2B5EF4-FFF2-40B4-BE49-F238E27FC236}">
                      <a16:creationId xmlns:a16="http://schemas.microsoft.com/office/drawing/2014/main" id="{F3FD3E70-0821-41CE-9A6B-C45666F51EFF}"/>
                    </a:ext>
                  </a:extLst>
                </p:cNvPr>
                <p:cNvSpPr/>
                <p:nvPr/>
              </p:nvSpPr>
              <p:spPr>
                <a:xfrm>
                  <a:off x="1562021" y="3533775"/>
                  <a:ext cx="916860" cy="368625"/>
                </a:xfrm>
                <a:custGeom>
                  <a:avLst/>
                  <a:gdLst>
                    <a:gd name="connsiteX0" fmla="*/ 0 w 916860"/>
                    <a:gd name="connsiteY0" fmla="*/ 365241 h 365241"/>
                    <a:gd name="connsiteX1" fmla="*/ 37748 w 916860"/>
                    <a:gd name="connsiteY1" fmla="*/ 0 h 365241"/>
                    <a:gd name="connsiteX2" fmla="*/ 879112 w 916860"/>
                    <a:gd name="connsiteY2" fmla="*/ 0 h 365241"/>
                    <a:gd name="connsiteX3" fmla="*/ 916860 w 916860"/>
                    <a:gd name="connsiteY3" fmla="*/ 365241 h 365241"/>
                    <a:gd name="connsiteX4" fmla="*/ 0 w 916860"/>
                    <a:gd name="connsiteY4" fmla="*/ 365241 h 365241"/>
                    <a:gd name="connsiteX0" fmla="*/ 0 w 916860"/>
                    <a:gd name="connsiteY0" fmla="*/ 368625 h 368625"/>
                    <a:gd name="connsiteX1" fmla="*/ 37748 w 916860"/>
                    <a:gd name="connsiteY1" fmla="*/ 3384 h 368625"/>
                    <a:gd name="connsiteX2" fmla="*/ 83423 w 916860"/>
                    <a:gd name="connsiteY2" fmla="*/ 0 h 368625"/>
                    <a:gd name="connsiteX3" fmla="*/ 879112 w 916860"/>
                    <a:gd name="connsiteY3" fmla="*/ 3384 h 368625"/>
                    <a:gd name="connsiteX4" fmla="*/ 916860 w 916860"/>
                    <a:gd name="connsiteY4" fmla="*/ 368625 h 368625"/>
                    <a:gd name="connsiteX5" fmla="*/ 0 w 916860"/>
                    <a:gd name="connsiteY5" fmla="*/ 368625 h 368625"/>
                    <a:gd name="connsiteX0" fmla="*/ 0 w 916860"/>
                    <a:gd name="connsiteY0" fmla="*/ 368625 h 368625"/>
                    <a:gd name="connsiteX1" fmla="*/ 37748 w 916860"/>
                    <a:gd name="connsiteY1" fmla="*/ 3384 h 368625"/>
                    <a:gd name="connsiteX2" fmla="*/ 83423 w 916860"/>
                    <a:gd name="connsiteY2" fmla="*/ 0 h 368625"/>
                    <a:gd name="connsiteX3" fmla="*/ 843042 w 916860"/>
                    <a:gd name="connsiteY3" fmla="*/ 2381 h 368625"/>
                    <a:gd name="connsiteX4" fmla="*/ 879112 w 916860"/>
                    <a:gd name="connsiteY4" fmla="*/ 3384 h 368625"/>
                    <a:gd name="connsiteX5" fmla="*/ 916860 w 916860"/>
                    <a:gd name="connsiteY5" fmla="*/ 368625 h 368625"/>
                    <a:gd name="connsiteX6" fmla="*/ 0 w 916860"/>
                    <a:gd name="connsiteY6" fmla="*/ 368625 h 368625"/>
                    <a:gd name="connsiteX0" fmla="*/ 0 w 916860"/>
                    <a:gd name="connsiteY0" fmla="*/ 368625 h 368625"/>
                    <a:gd name="connsiteX1" fmla="*/ 37748 w 916860"/>
                    <a:gd name="connsiteY1" fmla="*/ 3384 h 368625"/>
                    <a:gd name="connsiteX2" fmla="*/ 83423 w 916860"/>
                    <a:gd name="connsiteY2" fmla="*/ 0 h 368625"/>
                    <a:gd name="connsiteX3" fmla="*/ 528717 w 916860"/>
                    <a:gd name="connsiteY3" fmla="*/ 0 h 368625"/>
                    <a:gd name="connsiteX4" fmla="*/ 843042 w 916860"/>
                    <a:gd name="connsiteY4" fmla="*/ 2381 h 368625"/>
                    <a:gd name="connsiteX5" fmla="*/ 879112 w 916860"/>
                    <a:gd name="connsiteY5" fmla="*/ 3384 h 368625"/>
                    <a:gd name="connsiteX6" fmla="*/ 916860 w 916860"/>
                    <a:gd name="connsiteY6" fmla="*/ 368625 h 368625"/>
                    <a:gd name="connsiteX7" fmla="*/ 0 w 916860"/>
                    <a:gd name="connsiteY7" fmla="*/ 368625 h 368625"/>
                    <a:gd name="connsiteX0" fmla="*/ 0 w 916860"/>
                    <a:gd name="connsiteY0" fmla="*/ 513881 h 513881"/>
                    <a:gd name="connsiteX1" fmla="*/ 37748 w 916860"/>
                    <a:gd name="connsiteY1" fmla="*/ 148640 h 513881"/>
                    <a:gd name="connsiteX2" fmla="*/ 83423 w 916860"/>
                    <a:gd name="connsiteY2" fmla="*/ 145256 h 513881"/>
                    <a:gd name="connsiteX3" fmla="*/ 512048 w 916860"/>
                    <a:gd name="connsiteY3" fmla="*/ 0 h 513881"/>
                    <a:gd name="connsiteX4" fmla="*/ 843042 w 916860"/>
                    <a:gd name="connsiteY4" fmla="*/ 147637 h 513881"/>
                    <a:gd name="connsiteX5" fmla="*/ 879112 w 916860"/>
                    <a:gd name="connsiteY5" fmla="*/ 148640 h 513881"/>
                    <a:gd name="connsiteX6" fmla="*/ 916860 w 916860"/>
                    <a:gd name="connsiteY6" fmla="*/ 513881 h 513881"/>
                    <a:gd name="connsiteX7" fmla="*/ 0 w 916860"/>
                    <a:gd name="connsiteY7" fmla="*/ 513881 h 513881"/>
                    <a:gd name="connsiteX0" fmla="*/ 512048 w 916860"/>
                    <a:gd name="connsiteY0" fmla="*/ 0 h 513881"/>
                    <a:gd name="connsiteX1" fmla="*/ 843042 w 916860"/>
                    <a:gd name="connsiteY1" fmla="*/ 147637 h 513881"/>
                    <a:gd name="connsiteX2" fmla="*/ 879112 w 916860"/>
                    <a:gd name="connsiteY2" fmla="*/ 148640 h 513881"/>
                    <a:gd name="connsiteX3" fmla="*/ 916860 w 916860"/>
                    <a:gd name="connsiteY3" fmla="*/ 513881 h 513881"/>
                    <a:gd name="connsiteX4" fmla="*/ 0 w 916860"/>
                    <a:gd name="connsiteY4" fmla="*/ 513881 h 513881"/>
                    <a:gd name="connsiteX5" fmla="*/ 37748 w 916860"/>
                    <a:gd name="connsiteY5" fmla="*/ 148640 h 513881"/>
                    <a:gd name="connsiteX6" fmla="*/ 83423 w 916860"/>
                    <a:gd name="connsiteY6" fmla="*/ 145256 h 513881"/>
                    <a:gd name="connsiteX7" fmla="*/ 603488 w 916860"/>
                    <a:gd name="connsiteY7" fmla="*/ 91440 h 513881"/>
                    <a:gd name="connsiteX0" fmla="*/ 512048 w 916860"/>
                    <a:gd name="connsiteY0" fmla="*/ 0 h 513881"/>
                    <a:gd name="connsiteX1" fmla="*/ 843042 w 916860"/>
                    <a:gd name="connsiteY1" fmla="*/ 147637 h 513881"/>
                    <a:gd name="connsiteX2" fmla="*/ 879112 w 916860"/>
                    <a:gd name="connsiteY2" fmla="*/ 148640 h 513881"/>
                    <a:gd name="connsiteX3" fmla="*/ 916860 w 916860"/>
                    <a:gd name="connsiteY3" fmla="*/ 513881 h 513881"/>
                    <a:gd name="connsiteX4" fmla="*/ 0 w 916860"/>
                    <a:gd name="connsiteY4" fmla="*/ 513881 h 513881"/>
                    <a:gd name="connsiteX5" fmla="*/ 37748 w 916860"/>
                    <a:gd name="connsiteY5" fmla="*/ 148640 h 513881"/>
                    <a:gd name="connsiteX6" fmla="*/ 83423 w 916860"/>
                    <a:gd name="connsiteY6" fmla="*/ 145256 h 513881"/>
                    <a:gd name="connsiteX0" fmla="*/ 843042 w 916860"/>
                    <a:gd name="connsiteY0" fmla="*/ 2381 h 368625"/>
                    <a:gd name="connsiteX1" fmla="*/ 879112 w 916860"/>
                    <a:gd name="connsiteY1" fmla="*/ 3384 h 368625"/>
                    <a:gd name="connsiteX2" fmla="*/ 916860 w 916860"/>
                    <a:gd name="connsiteY2" fmla="*/ 368625 h 368625"/>
                    <a:gd name="connsiteX3" fmla="*/ 0 w 916860"/>
                    <a:gd name="connsiteY3" fmla="*/ 368625 h 368625"/>
                    <a:gd name="connsiteX4" fmla="*/ 37748 w 916860"/>
                    <a:gd name="connsiteY4" fmla="*/ 3384 h 368625"/>
                    <a:gd name="connsiteX5" fmla="*/ 83423 w 916860"/>
                    <a:gd name="connsiteY5" fmla="*/ 0 h 3686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916860" h="368625">
                      <a:moveTo>
                        <a:pt x="843042" y="2381"/>
                      </a:moveTo>
                      <a:lnTo>
                        <a:pt x="879112" y="3384"/>
                      </a:lnTo>
                      <a:lnTo>
                        <a:pt x="916860" y="368625"/>
                      </a:lnTo>
                      <a:lnTo>
                        <a:pt x="0" y="368625"/>
                      </a:lnTo>
                      <a:lnTo>
                        <a:pt x="37748" y="3384"/>
                      </a:lnTo>
                      <a:lnTo>
                        <a:pt x="83423" y="0"/>
                      </a:lnTo>
                    </a:path>
                  </a:pathLst>
                </a:custGeom>
                <a:solidFill>
                  <a:srgbClr val="339933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60" name="四角形: 角を丸くする 959">
                  <a:extLst>
                    <a:ext uri="{FF2B5EF4-FFF2-40B4-BE49-F238E27FC236}">
                      <a16:creationId xmlns:a16="http://schemas.microsoft.com/office/drawing/2014/main" id="{6733CA6F-03A7-4B81-8B09-A1192F365D55}"/>
                    </a:ext>
                  </a:extLst>
                </p:cNvPr>
                <p:cNvSpPr/>
                <p:nvPr/>
              </p:nvSpPr>
              <p:spPr>
                <a:xfrm>
                  <a:off x="1582871" y="3512395"/>
                  <a:ext cx="71009" cy="45719"/>
                </a:xfrm>
                <a:prstGeom prst="roundRect">
                  <a:avLst/>
                </a:prstGeom>
                <a:solidFill>
                  <a:srgbClr val="339933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61" name="四角形: 角を丸くする 960">
                  <a:extLst>
                    <a:ext uri="{FF2B5EF4-FFF2-40B4-BE49-F238E27FC236}">
                      <a16:creationId xmlns:a16="http://schemas.microsoft.com/office/drawing/2014/main" id="{D8B842B6-225A-4385-9E51-BCE9C8F60A61}"/>
                    </a:ext>
                  </a:extLst>
                </p:cNvPr>
                <p:cNvSpPr/>
                <p:nvPr/>
              </p:nvSpPr>
              <p:spPr>
                <a:xfrm>
                  <a:off x="2386952" y="3512395"/>
                  <a:ext cx="71009" cy="45719"/>
                </a:xfrm>
                <a:prstGeom prst="roundRect">
                  <a:avLst/>
                </a:prstGeom>
                <a:solidFill>
                  <a:srgbClr val="339933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1488" name="グループ化 1487">
              <a:extLst>
                <a:ext uri="{FF2B5EF4-FFF2-40B4-BE49-F238E27FC236}">
                  <a16:creationId xmlns:a16="http://schemas.microsoft.com/office/drawing/2014/main" id="{CC5BB625-E6B8-4EE1-B22B-F2609BF988E6}"/>
                </a:ext>
              </a:extLst>
            </p:cNvPr>
            <p:cNvGrpSpPr/>
            <p:nvPr/>
          </p:nvGrpSpPr>
          <p:grpSpPr>
            <a:xfrm>
              <a:off x="6562587" y="1158274"/>
              <a:ext cx="2691442" cy="2395460"/>
              <a:chOff x="662948" y="1120264"/>
              <a:chExt cx="2691442" cy="2395460"/>
            </a:xfrm>
          </p:grpSpPr>
          <p:grpSp>
            <p:nvGrpSpPr>
              <p:cNvPr id="1489" name="グループ化 1488">
                <a:extLst>
                  <a:ext uri="{FF2B5EF4-FFF2-40B4-BE49-F238E27FC236}">
                    <a16:creationId xmlns:a16="http://schemas.microsoft.com/office/drawing/2014/main" id="{2C90BB23-0864-4989-8A7D-06A24F545D3F}"/>
                  </a:ext>
                </a:extLst>
              </p:cNvPr>
              <p:cNvGrpSpPr/>
              <p:nvPr/>
            </p:nvGrpSpPr>
            <p:grpSpPr>
              <a:xfrm>
                <a:off x="1597066" y="2132930"/>
                <a:ext cx="855875" cy="553943"/>
                <a:chOff x="-1717546" y="2163410"/>
                <a:chExt cx="855875" cy="553943"/>
              </a:xfrm>
            </p:grpSpPr>
            <p:grpSp>
              <p:nvGrpSpPr>
                <p:cNvPr id="1523" name="グループ化 1522">
                  <a:extLst>
                    <a:ext uri="{FF2B5EF4-FFF2-40B4-BE49-F238E27FC236}">
                      <a16:creationId xmlns:a16="http://schemas.microsoft.com/office/drawing/2014/main" id="{E99F475B-05F0-465A-94EE-2DDDEF6AC4CB}"/>
                    </a:ext>
                  </a:extLst>
                </p:cNvPr>
                <p:cNvGrpSpPr/>
                <p:nvPr/>
              </p:nvGrpSpPr>
              <p:grpSpPr>
                <a:xfrm>
                  <a:off x="-1543109" y="2617703"/>
                  <a:ext cx="520733" cy="88772"/>
                  <a:chOff x="4691062" y="5207797"/>
                  <a:chExt cx="1028702" cy="227804"/>
                </a:xfrm>
              </p:grpSpPr>
              <p:sp>
                <p:nvSpPr>
                  <p:cNvPr id="1548" name="四角形: 上の 2 つの角を丸める 1547">
                    <a:extLst>
                      <a:ext uri="{FF2B5EF4-FFF2-40B4-BE49-F238E27FC236}">
                        <a16:creationId xmlns:a16="http://schemas.microsoft.com/office/drawing/2014/main" id="{A04C63AF-B17B-4633-90DE-740C6A45AD56}"/>
                      </a:ext>
                    </a:extLst>
                  </p:cNvPr>
                  <p:cNvSpPr/>
                  <p:nvPr/>
                </p:nvSpPr>
                <p:spPr>
                  <a:xfrm flipV="1">
                    <a:off x="4714875" y="5207797"/>
                    <a:ext cx="981075" cy="56354"/>
                  </a:xfrm>
                  <a:prstGeom prst="round2SameRect">
                    <a:avLst>
                      <a:gd name="adj1" fmla="val 0"/>
                      <a:gd name="adj2" fmla="val 50000"/>
                    </a:avLst>
                  </a:prstGeom>
                  <a:solidFill>
                    <a:schemeClr val="accent1">
                      <a:lumMod val="20000"/>
                      <a:lumOff val="80000"/>
                    </a:schemeClr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549" name="四角形: 上の 2 つの角を丸める 1548">
                    <a:extLst>
                      <a:ext uri="{FF2B5EF4-FFF2-40B4-BE49-F238E27FC236}">
                        <a16:creationId xmlns:a16="http://schemas.microsoft.com/office/drawing/2014/main" id="{9A33B0EA-3E82-43BA-8D9A-D4D4BDA2D21E}"/>
                      </a:ext>
                    </a:extLst>
                  </p:cNvPr>
                  <p:cNvSpPr/>
                  <p:nvPr/>
                </p:nvSpPr>
                <p:spPr>
                  <a:xfrm>
                    <a:off x="4714875" y="5264151"/>
                    <a:ext cx="981075" cy="171450"/>
                  </a:xfrm>
                  <a:prstGeom prst="round2SameRect">
                    <a:avLst>
                      <a:gd name="adj1" fmla="val 0"/>
                      <a:gd name="adj2" fmla="val 34722"/>
                    </a:avLst>
                  </a:prstGeom>
                  <a:solidFill>
                    <a:srgbClr val="C00000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550" name="四角形: 上の 2 つの角を丸める 1549">
                    <a:extLst>
                      <a:ext uri="{FF2B5EF4-FFF2-40B4-BE49-F238E27FC236}">
                        <a16:creationId xmlns:a16="http://schemas.microsoft.com/office/drawing/2014/main" id="{632A879D-03EC-4863-9381-CB7DE23E7DE2}"/>
                      </a:ext>
                    </a:extLst>
                  </p:cNvPr>
                  <p:cNvSpPr/>
                  <p:nvPr/>
                </p:nvSpPr>
                <p:spPr>
                  <a:xfrm>
                    <a:off x="4691062" y="5264151"/>
                    <a:ext cx="1028702" cy="49210"/>
                  </a:xfrm>
                  <a:prstGeom prst="round2SameRect">
                    <a:avLst>
                      <a:gd name="adj1" fmla="val 50000"/>
                      <a:gd name="adj2" fmla="val 50000"/>
                    </a:avLst>
                  </a:prstGeom>
                  <a:solidFill>
                    <a:srgbClr val="C00000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524" name="グループ化 1523">
                  <a:extLst>
                    <a:ext uri="{FF2B5EF4-FFF2-40B4-BE49-F238E27FC236}">
                      <a16:creationId xmlns:a16="http://schemas.microsoft.com/office/drawing/2014/main" id="{CF09FD3E-8F0C-4B00-A4ED-49C9607DE55F}"/>
                    </a:ext>
                  </a:extLst>
                </p:cNvPr>
                <p:cNvGrpSpPr/>
                <p:nvPr/>
              </p:nvGrpSpPr>
              <p:grpSpPr>
                <a:xfrm>
                  <a:off x="-1543109" y="2528344"/>
                  <a:ext cx="520733" cy="88772"/>
                  <a:chOff x="4691062" y="5207797"/>
                  <a:chExt cx="1028702" cy="227804"/>
                </a:xfrm>
              </p:grpSpPr>
              <p:sp>
                <p:nvSpPr>
                  <p:cNvPr id="1545" name="四角形: 上の 2 つの角を丸める 1544">
                    <a:extLst>
                      <a:ext uri="{FF2B5EF4-FFF2-40B4-BE49-F238E27FC236}">
                        <a16:creationId xmlns:a16="http://schemas.microsoft.com/office/drawing/2014/main" id="{A66876C0-DE51-483E-91EE-C72DF9C1EF9B}"/>
                      </a:ext>
                    </a:extLst>
                  </p:cNvPr>
                  <p:cNvSpPr/>
                  <p:nvPr/>
                </p:nvSpPr>
                <p:spPr>
                  <a:xfrm flipV="1">
                    <a:off x="4714875" y="5207797"/>
                    <a:ext cx="981075" cy="56354"/>
                  </a:xfrm>
                  <a:prstGeom prst="round2SameRect">
                    <a:avLst>
                      <a:gd name="adj1" fmla="val 0"/>
                      <a:gd name="adj2" fmla="val 50000"/>
                    </a:avLst>
                  </a:prstGeom>
                  <a:solidFill>
                    <a:schemeClr val="accent1">
                      <a:lumMod val="20000"/>
                      <a:lumOff val="80000"/>
                    </a:schemeClr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546" name="四角形: 上の 2 つの角を丸める 1545">
                    <a:extLst>
                      <a:ext uri="{FF2B5EF4-FFF2-40B4-BE49-F238E27FC236}">
                        <a16:creationId xmlns:a16="http://schemas.microsoft.com/office/drawing/2014/main" id="{8B460BF3-691F-4D30-BF91-D8258C4DC365}"/>
                      </a:ext>
                    </a:extLst>
                  </p:cNvPr>
                  <p:cNvSpPr/>
                  <p:nvPr/>
                </p:nvSpPr>
                <p:spPr>
                  <a:xfrm>
                    <a:off x="4714875" y="5264151"/>
                    <a:ext cx="981075" cy="171450"/>
                  </a:xfrm>
                  <a:prstGeom prst="round2SameRect">
                    <a:avLst>
                      <a:gd name="adj1" fmla="val 0"/>
                      <a:gd name="adj2" fmla="val 34722"/>
                    </a:avLst>
                  </a:prstGeom>
                  <a:solidFill>
                    <a:srgbClr val="C00000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547" name="四角形: 上の 2 つの角を丸める 1546">
                    <a:extLst>
                      <a:ext uri="{FF2B5EF4-FFF2-40B4-BE49-F238E27FC236}">
                        <a16:creationId xmlns:a16="http://schemas.microsoft.com/office/drawing/2014/main" id="{3B4C5D28-5252-41E5-9770-5CE4C13A48E0}"/>
                      </a:ext>
                    </a:extLst>
                  </p:cNvPr>
                  <p:cNvSpPr/>
                  <p:nvPr/>
                </p:nvSpPr>
                <p:spPr>
                  <a:xfrm>
                    <a:off x="4691062" y="5264151"/>
                    <a:ext cx="1028702" cy="49210"/>
                  </a:xfrm>
                  <a:prstGeom prst="round2SameRect">
                    <a:avLst>
                      <a:gd name="adj1" fmla="val 50000"/>
                      <a:gd name="adj2" fmla="val 50000"/>
                    </a:avLst>
                  </a:prstGeom>
                  <a:solidFill>
                    <a:srgbClr val="C00000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525" name="グループ化 1524">
                  <a:extLst>
                    <a:ext uri="{FF2B5EF4-FFF2-40B4-BE49-F238E27FC236}">
                      <a16:creationId xmlns:a16="http://schemas.microsoft.com/office/drawing/2014/main" id="{21ACD246-6F8E-4098-A11D-8EAD3DAC1771}"/>
                    </a:ext>
                  </a:extLst>
                </p:cNvPr>
                <p:cNvGrpSpPr/>
                <p:nvPr/>
              </p:nvGrpSpPr>
              <p:grpSpPr>
                <a:xfrm>
                  <a:off x="-1412569" y="2275499"/>
                  <a:ext cx="135797" cy="247688"/>
                  <a:chOff x="3161486" y="3471945"/>
                  <a:chExt cx="513532" cy="826769"/>
                </a:xfrm>
              </p:grpSpPr>
              <p:sp>
                <p:nvSpPr>
                  <p:cNvPr id="1541" name="四角形: 角を丸くする 1540">
                    <a:extLst>
                      <a:ext uri="{FF2B5EF4-FFF2-40B4-BE49-F238E27FC236}">
                        <a16:creationId xmlns:a16="http://schemas.microsoft.com/office/drawing/2014/main" id="{F112ACB8-4688-45CD-A34B-371DD7DD878C}"/>
                      </a:ext>
                    </a:extLst>
                  </p:cNvPr>
                  <p:cNvSpPr/>
                  <p:nvPr/>
                </p:nvSpPr>
                <p:spPr>
                  <a:xfrm>
                    <a:off x="3161486" y="3495758"/>
                    <a:ext cx="513532" cy="780571"/>
                  </a:xfrm>
                  <a:prstGeom prst="roundRect">
                    <a:avLst/>
                  </a:prstGeom>
                  <a:solidFill>
                    <a:schemeClr val="accent4">
                      <a:lumMod val="75000"/>
                    </a:schemeClr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542" name="四角形: 角を丸くする 1541">
                    <a:extLst>
                      <a:ext uri="{FF2B5EF4-FFF2-40B4-BE49-F238E27FC236}">
                        <a16:creationId xmlns:a16="http://schemas.microsoft.com/office/drawing/2014/main" id="{317E954F-21EB-424F-835C-3BBB1EB12C77}"/>
                      </a:ext>
                    </a:extLst>
                  </p:cNvPr>
                  <p:cNvSpPr/>
                  <p:nvPr/>
                </p:nvSpPr>
                <p:spPr>
                  <a:xfrm>
                    <a:off x="3325193" y="3495758"/>
                    <a:ext cx="196076" cy="780571"/>
                  </a:xfrm>
                  <a:prstGeom prst="roundRect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543" name="四角形: 角を丸くする 1542">
                    <a:extLst>
                      <a:ext uri="{FF2B5EF4-FFF2-40B4-BE49-F238E27FC236}">
                        <a16:creationId xmlns:a16="http://schemas.microsoft.com/office/drawing/2014/main" id="{7C8FF25F-DEED-43AF-A032-62C135B27A13}"/>
                      </a:ext>
                    </a:extLst>
                  </p:cNvPr>
                  <p:cNvSpPr/>
                  <p:nvPr/>
                </p:nvSpPr>
                <p:spPr>
                  <a:xfrm>
                    <a:off x="3161486" y="3471945"/>
                    <a:ext cx="513532" cy="45719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>
                      <a:lumMod val="85000"/>
                    </a:schemeClr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544" name="四角形: 角を丸くする 1543">
                    <a:extLst>
                      <a:ext uri="{FF2B5EF4-FFF2-40B4-BE49-F238E27FC236}">
                        <a16:creationId xmlns:a16="http://schemas.microsoft.com/office/drawing/2014/main" id="{C4F97C4C-6705-4A3E-B7F0-982CAB91E69A}"/>
                      </a:ext>
                    </a:extLst>
                  </p:cNvPr>
                  <p:cNvSpPr/>
                  <p:nvPr/>
                </p:nvSpPr>
                <p:spPr>
                  <a:xfrm>
                    <a:off x="3161486" y="4252995"/>
                    <a:ext cx="513532" cy="45719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>
                      <a:lumMod val="85000"/>
                    </a:schemeClr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526" name="グループ化 1525">
                  <a:extLst>
                    <a:ext uri="{FF2B5EF4-FFF2-40B4-BE49-F238E27FC236}">
                      <a16:creationId xmlns:a16="http://schemas.microsoft.com/office/drawing/2014/main" id="{11DFD3DE-C436-4C59-8244-FDC26608635B}"/>
                    </a:ext>
                  </a:extLst>
                </p:cNvPr>
                <p:cNvGrpSpPr/>
                <p:nvPr/>
              </p:nvGrpSpPr>
              <p:grpSpPr>
                <a:xfrm>
                  <a:off x="-1267810" y="2275499"/>
                  <a:ext cx="135797" cy="247688"/>
                  <a:chOff x="3161486" y="3471945"/>
                  <a:chExt cx="513532" cy="826769"/>
                </a:xfrm>
              </p:grpSpPr>
              <p:sp>
                <p:nvSpPr>
                  <p:cNvPr id="1537" name="四角形: 角を丸くする 1536">
                    <a:extLst>
                      <a:ext uri="{FF2B5EF4-FFF2-40B4-BE49-F238E27FC236}">
                        <a16:creationId xmlns:a16="http://schemas.microsoft.com/office/drawing/2014/main" id="{BE5D4076-2D76-4EB1-8F90-BA9EEB1C57EF}"/>
                      </a:ext>
                    </a:extLst>
                  </p:cNvPr>
                  <p:cNvSpPr/>
                  <p:nvPr/>
                </p:nvSpPr>
                <p:spPr>
                  <a:xfrm>
                    <a:off x="3161486" y="3495758"/>
                    <a:ext cx="513532" cy="780571"/>
                  </a:xfrm>
                  <a:prstGeom prst="roundRect">
                    <a:avLst/>
                  </a:prstGeom>
                  <a:solidFill>
                    <a:schemeClr val="accent4">
                      <a:lumMod val="75000"/>
                    </a:schemeClr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538" name="四角形: 角を丸くする 1537">
                    <a:extLst>
                      <a:ext uri="{FF2B5EF4-FFF2-40B4-BE49-F238E27FC236}">
                        <a16:creationId xmlns:a16="http://schemas.microsoft.com/office/drawing/2014/main" id="{CF17C1C0-56D4-479D-8818-7717AAB427DD}"/>
                      </a:ext>
                    </a:extLst>
                  </p:cNvPr>
                  <p:cNvSpPr/>
                  <p:nvPr/>
                </p:nvSpPr>
                <p:spPr>
                  <a:xfrm>
                    <a:off x="3325193" y="3495758"/>
                    <a:ext cx="196076" cy="780571"/>
                  </a:xfrm>
                  <a:prstGeom prst="roundRect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539" name="四角形: 角を丸くする 1538">
                    <a:extLst>
                      <a:ext uri="{FF2B5EF4-FFF2-40B4-BE49-F238E27FC236}">
                        <a16:creationId xmlns:a16="http://schemas.microsoft.com/office/drawing/2014/main" id="{D30D250B-4CCE-4353-A535-0ADA1973F291}"/>
                      </a:ext>
                    </a:extLst>
                  </p:cNvPr>
                  <p:cNvSpPr/>
                  <p:nvPr/>
                </p:nvSpPr>
                <p:spPr>
                  <a:xfrm>
                    <a:off x="3161486" y="3471945"/>
                    <a:ext cx="513532" cy="45719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>
                      <a:lumMod val="85000"/>
                    </a:schemeClr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540" name="四角形: 角を丸くする 1539">
                    <a:extLst>
                      <a:ext uri="{FF2B5EF4-FFF2-40B4-BE49-F238E27FC236}">
                        <a16:creationId xmlns:a16="http://schemas.microsoft.com/office/drawing/2014/main" id="{62232850-C38F-4C32-9738-5B4634A23470}"/>
                      </a:ext>
                    </a:extLst>
                  </p:cNvPr>
                  <p:cNvSpPr/>
                  <p:nvPr/>
                </p:nvSpPr>
                <p:spPr>
                  <a:xfrm>
                    <a:off x="3161486" y="4252995"/>
                    <a:ext cx="513532" cy="45719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>
                      <a:lumMod val="85000"/>
                    </a:schemeClr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527" name="グループ化 1526">
                  <a:extLst>
                    <a:ext uri="{FF2B5EF4-FFF2-40B4-BE49-F238E27FC236}">
                      <a16:creationId xmlns:a16="http://schemas.microsoft.com/office/drawing/2014/main" id="{3C8EC03E-C474-4C20-9914-0197066B2601}"/>
                    </a:ext>
                  </a:extLst>
                </p:cNvPr>
                <p:cNvGrpSpPr/>
                <p:nvPr/>
              </p:nvGrpSpPr>
              <p:grpSpPr>
                <a:xfrm>
                  <a:off x="-1717546" y="2163410"/>
                  <a:ext cx="855875" cy="553943"/>
                  <a:chOff x="4077492" y="1852160"/>
                  <a:chExt cx="2196309" cy="1421505"/>
                </a:xfrm>
                <a:solidFill>
                  <a:srgbClr val="FFC000"/>
                </a:solidFill>
              </p:grpSpPr>
              <p:sp>
                <p:nvSpPr>
                  <p:cNvPr id="1528" name="フリーフォーム: 図形 1527">
                    <a:extLst>
                      <a:ext uri="{FF2B5EF4-FFF2-40B4-BE49-F238E27FC236}">
                        <a16:creationId xmlns:a16="http://schemas.microsoft.com/office/drawing/2014/main" id="{7D637EE3-0C52-4876-81FD-7549B4C86D02}"/>
                      </a:ext>
                    </a:extLst>
                  </p:cNvPr>
                  <p:cNvSpPr/>
                  <p:nvPr/>
                </p:nvSpPr>
                <p:spPr>
                  <a:xfrm>
                    <a:off x="4146549" y="1981678"/>
                    <a:ext cx="2063750" cy="1291987"/>
                  </a:xfrm>
                  <a:custGeom>
                    <a:avLst/>
                    <a:gdLst>
                      <a:gd name="connsiteX0" fmla="*/ 1829196 w 2063750"/>
                      <a:gd name="connsiteY0" fmla="*/ 890189 h 1291987"/>
                      <a:gd name="connsiteX1" fmla="*/ 1802927 w 2063750"/>
                      <a:gd name="connsiteY1" fmla="*/ 1235390 h 1291987"/>
                      <a:gd name="connsiteX2" fmla="*/ 1847876 w 2063750"/>
                      <a:gd name="connsiteY2" fmla="*/ 1235390 h 1291987"/>
                      <a:gd name="connsiteX3" fmla="*/ 1897551 w 2063750"/>
                      <a:gd name="connsiteY3" fmla="*/ 890189 h 1291987"/>
                      <a:gd name="connsiteX4" fmla="*/ 1697268 w 2063750"/>
                      <a:gd name="connsiteY4" fmla="*/ 890189 h 1291987"/>
                      <a:gd name="connsiteX5" fmla="*/ 1669207 w 2063750"/>
                      <a:gd name="connsiteY5" fmla="*/ 1235390 h 1291987"/>
                      <a:gd name="connsiteX6" fmla="*/ 1757595 w 2063750"/>
                      <a:gd name="connsiteY6" fmla="*/ 1235390 h 1291987"/>
                      <a:gd name="connsiteX7" fmla="*/ 1783864 w 2063750"/>
                      <a:gd name="connsiteY7" fmla="*/ 890189 h 1291987"/>
                      <a:gd name="connsiteX8" fmla="*/ 1565273 w 2063750"/>
                      <a:gd name="connsiteY8" fmla="*/ 890189 h 1291987"/>
                      <a:gd name="connsiteX9" fmla="*/ 1544518 w 2063750"/>
                      <a:gd name="connsiteY9" fmla="*/ 1235390 h 1291987"/>
                      <a:gd name="connsiteX10" fmla="*/ 1627779 w 2063750"/>
                      <a:gd name="connsiteY10" fmla="*/ 1235390 h 1291987"/>
                      <a:gd name="connsiteX11" fmla="*/ 1652325 w 2063750"/>
                      <a:gd name="connsiteY11" fmla="*/ 890189 h 1291987"/>
                      <a:gd name="connsiteX12" fmla="*/ 1437174 w 2063750"/>
                      <a:gd name="connsiteY12" fmla="*/ 890189 h 1291987"/>
                      <a:gd name="connsiteX13" fmla="*/ 1419659 w 2063750"/>
                      <a:gd name="connsiteY13" fmla="*/ 1235390 h 1291987"/>
                      <a:gd name="connsiteX14" fmla="*/ 1506316 w 2063750"/>
                      <a:gd name="connsiteY14" fmla="*/ 1235390 h 1291987"/>
                      <a:gd name="connsiteX15" fmla="*/ 1523830 w 2063750"/>
                      <a:gd name="connsiteY15" fmla="*/ 890189 h 1291987"/>
                      <a:gd name="connsiteX16" fmla="*/ 1309226 w 2063750"/>
                      <a:gd name="connsiteY16" fmla="*/ 890189 h 1291987"/>
                      <a:gd name="connsiteX17" fmla="*/ 1299796 w 2063750"/>
                      <a:gd name="connsiteY17" fmla="*/ 1235390 h 1291987"/>
                      <a:gd name="connsiteX18" fmla="*/ 1381101 w 2063750"/>
                      <a:gd name="connsiteY18" fmla="*/ 1235390 h 1291987"/>
                      <a:gd name="connsiteX19" fmla="*/ 1395345 w 2063750"/>
                      <a:gd name="connsiteY19" fmla="*/ 890189 h 1291987"/>
                      <a:gd name="connsiteX20" fmla="*/ 1182655 w 2063750"/>
                      <a:gd name="connsiteY20" fmla="*/ 890189 h 1291987"/>
                      <a:gd name="connsiteX21" fmla="*/ 1177576 w 2063750"/>
                      <a:gd name="connsiteY21" fmla="*/ 1235390 h 1291987"/>
                      <a:gd name="connsiteX22" fmla="*/ 1264588 w 2063750"/>
                      <a:gd name="connsiteY22" fmla="*/ 1235390 h 1291987"/>
                      <a:gd name="connsiteX23" fmla="*/ 1271031 w 2063750"/>
                      <a:gd name="connsiteY23" fmla="*/ 890189 h 1291987"/>
                      <a:gd name="connsiteX24" fmla="*/ 1056396 w 2063750"/>
                      <a:gd name="connsiteY24" fmla="*/ 890189 h 1291987"/>
                      <a:gd name="connsiteX25" fmla="*/ 1056396 w 2063750"/>
                      <a:gd name="connsiteY25" fmla="*/ 1235390 h 1291987"/>
                      <a:gd name="connsiteX26" fmla="*/ 1140601 w 2063750"/>
                      <a:gd name="connsiteY26" fmla="*/ 1235390 h 1291987"/>
                      <a:gd name="connsiteX27" fmla="*/ 1142543 w 2063750"/>
                      <a:gd name="connsiteY27" fmla="*/ 890189 h 1291987"/>
                      <a:gd name="connsiteX28" fmla="*/ 922626 w 2063750"/>
                      <a:gd name="connsiteY28" fmla="*/ 890189 h 1291987"/>
                      <a:gd name="connsiteX29" fmla="*/ 924568 w 2063750"/>
                      <a:gd name="connsiteY29" fmla="*/ 1235390 h 1291987"/>
                      <a:gd name="connsiteX30" fmla="*/ 1010677 w 2063750"/>
                      <a:gd name="connsiteY30" fmla="*/ 1235390 h 1291987"/>
                      <a:gd name="connsiteX31" fmla="*/ 1010677 w 2063750"/>
                      <a:gd name="connsiteY31" fmla="*/ 890189 h 1291987"/>
                      <a:gd name="connsiteX32" fmla="*/ 796906 w 2063750"/>
                      <a:gd name="connsiteY32" fmla="*/ 890189 h 1291987"/>
                      <a:gd name="connsiteX33" fmla="*/ 803349 w 2063750"/>
                      <a:gd name="connsiteY33" fmla="*/ 1235390 h 1291987"/>
                      <a:gd name="connsiteX34" fmla="*/ 887593 w 2063750"/>
                      <a:gd name="connsiteY34" fmla="*/ 1235390 h 1291987"/>
                      <a:gd name="connsiteX35" fmla="*/ 882514 w 2063750"/>
                      <a:gd name="connsiteY35" fmla="*/ 890189 h 1291987"/>
                      <a:gd name="connsiteX36" fmla="*/ 672677 w 2063750"/>
                      <a:gd name="connsiteY36" fmla="*/ 890189 h 1291987"/>
                      <a:gd name="connsiteX37" fmla="*/ 686921 w 2063750"/>
                      <a:gd name="connsiteY37" fmla="*/ 1235390 h 1291987"/>
                      <a:gd name="connsiteX38" fmla="*/ 768141 w 2063750"/>
                      <a:gd name="connsiteY38" fmla="*/ 1235390 h 1291987"/>
                      <a:gd name="connsiteX39" fmla="*/ 758711 w 2063750"/>
                      <a:gd name="connsiteY39" fmla="*/ 890189 h 1291987"/>
                      <a:gd name="connsiteX40" fmla="*/ 549135 w 2063750"/>
                      <a:gd name="connsiteY40" fmla="*/ 890189 h 1291987"/>
                      <a:gd name="connsiteX41" fmla="*/ 566649 w 2063750"/>
                      <a:gd name="connsiteY41" fmla="*/ 1235390 h 1291987"/>
                      <a:gd name="connsiteX42" fmla="*/ 648363 w 2063750"/>
                      <a:gd name="connsiteY42" fmla="*/ 1235390 h 1291987"/>
                      <a:gd name="connsiteX43" fmla="*/ 630848 w 2063750"/>
                      <a:gd name="connsiteY43" fmla="*/ 890189 h 1291987"/>
                      <a:gd name="connsiteX44" fmla="*/ 420950 w 2063750"/>
                      <a:gd name="connsiteY44" fmla="*/ 890189 h 1291987"/>
                      <a:gd name="connsiteX45" fmla="*/ 445495 w 2063750"/>
                      <a:gd name="connsiteY45" fmla="*/ 1235390 h 1291987"/>
                      <a:gd name="connsiteX46" fmla="*/ 528447 w 2063750"/>
                      <a:gd name="connsiteY46" fmla="*/ 1235390 h 1291987"/>
                      <a:gd name="connsiteX47" fmla="*/ 507692 w 2063750"/>
                      <a:gd name="connsiteY47" fmla="*/ 890189 h 1291987"/>
                      <a:gd name="connsiteX48" fmla="*/ 279884 w 2063750"/>
                      <a:gd name="connsiteY48" fmla="*/ 890189 h 1291987"/>
                      <a:gd name="connsiteX49" fmla="*/ 306153 w 2063750"/>
                      <a:gd name="connsiteY49" fmla="*/ 1235390 h 1291987"/>
                      <a:gd name="connsiteX50" fmla="*/ 404067 w 2063750"/>
                      <a:gd name="connsiteY50" fmla="*/ 1235390 h 1291987"/>
                      <a:gd name="connsiteX51" fmla="*/ 376006 w 2063750"/>
                      <a:gd name="connsiteY51" fmla="*/ 890189 h 1291987"/>
                      <a:gd name="connsiteX52" fmla="*/ 166198 w 2063750"/>
                      <a:gd name="connsiteY52" fmla="*/ 890189 h 1291987"/>
                      <a:gd name="connsiteX53" fmla="*/ 215872 w 2063750"/>
                      <a:gd name="connsiteY53" fmla="*/ 1235390 h 1291987"/>
                      <a:gd name="connsiteX54" fmla="*/ 260820 w 2063750"/>
                      <a:gd name="connsiteY54" fmla="*/ 1235390 h 1291987"/>
                      <a:gd name="connsiteX55" fmla="*/ 234552 w 2063750"/>
                      <a:gd name="connsiteY55" fmla="*/ 890189 h 1291987"/>
                      <a:gd name="connsiteX56" fmla="*/ 1861752 w 2063750"/>
                      <a:gd name="connsiteY56" fmla="*/ 462358 h 1291987"/>
                      <a:gd name="connsiteX57" fmla="*/ 1834094 w 2063750"/>
                      <a:gd name="connsiteY57" fmla="*/ 825816 h 1291987"/>
                      <a:gd name="connsiteX58" fmla="*/ 1906814 w 2063750"/>
                      <a:gd name="connsiteY58" fmla="*/ 825816 h 1291987"/>
                      <a:gd name="connsiteX59" fmla="*/ 1959116 w 2063750"/>
                      <a:gd name="connsiteY59" fmla="*/ 462358 h 1291987"/>
                      <a:gd name="connsiteX60" fmla="*/ 1732045 w 2063750"/>
                      <a:gd name="connsiteY60" fmla="*/ 462358 h 1291987"/>
                      <a:gd name="connsiteX61" fmla="*/ 1702500 w 2063750"/>
                      <a:gd name="connsiteY61" fmla="*/ 825816 h 1291987"/>
                      <a:gd name="connsiteX62" fmla="*/ 1788762 w 2063750"/>
                      <a:gd name="connsiteY62" fmla="*/ 825816 h 1291987"/>
                      <a:gd name="connsiteX63" fmla="*/ 1816420 w 2063750"/>
                      <a:gd name="connsiteY63" fmla="*/ 462358 h 1291987"/>
                      <a:gd name="connsiteX64" fmla="*/ 1590996 w 2063750"/>
                      <a:gd name="connsiteY64" fmla="*/ 462358 h 1291987"/>
                      <a:gd name="connsiteX65" fmla="*/ 1569143 w 2063750"/>
                      <a:gd name="connsiteY65" fmla="*/ 825816 h 1291987"/>
                      <a:gd name="connsiteX66" fmla="*/ 1656902 w 2063750"/>
                      <a:gd name="connsiteY66" fmla="*/ 825816 h 1291987"/>
                      <a:gd name="connsiteX67" fmla="*/ 1682746 w 2063750"/>
                      <a:gd name="connsiteY67" fmla="*/ 462358 h 1291987"/>
                      <a:gd name="connsiteX68" fmla="*/ 1458881 w 2063750"/>
                      <a:gd name="connsiteY68" fmla="*/ 462358 h 1291987"/>
                      <a:gd name="connsiteX69" fmla="*/ 1440440 w 2063750"/>
                      <a:gd name="connsiteY69" fmla="*/ 825816 h 1291987"/>
                      <a:gd name="connsiteX70" fmla="*/ 1527096 w 2063750"/>
                      <a:gd name="connsiteY70" fmla="*/ 825816 h 1291987"/>
                      <a:gd name="connsiteX71" fmla="*/ 1545536 w 2063750"/>
                      <a:gd name="connsiteY71" fmla="*/ 462358 h 1291987"/>
                      <a:gd name="connsiteX72" fmla="*/ 1320913 w 2063750"/>
                      <a:gd name="connsiteY72" fmla="*/ 462358 h 1291987"/>
                      <a:gd name="connsiteX73" fmla="*/ 1310984 w 2063750"/>
                      <a:gd name="connsiteY73" fmla="*/ 825816 h 1291987"/>
                      <a:gd name="connsiteX74" fmla="*/ 1398001 w 2063750"/>
                      <a:gd name="connsiteY74" fmla="*/ 825816 h 1291987"/>
                      <a:gd name="connsiteX75" fmla="*/ 1412998 w 2063750"/>
                      <a:gd name="connsiteY75" fmla="*/ 462358 h 1291987"/>
                      <a:gd name="connsiteX76" fmla="*/ 1188950 w 2063750"/>
                      <a:gd name="connsiteY76" fmla="*/ 462358 h 1291987"/>
                      <a:gd name="connsiteX77" fmla="*/ 1183602 w 2063750"/>
                      <a:gd name="connsiteY77" fmla="*/ 825816 h 1291987"/>
                      <a:gd name="connsiteX78" fmla="*/ 1272233 w 2063750"/>
                      <a:gd name="connsiteY78" fmla="*/ 825816 h 1291987"/>
                      <a:gd name="connsiteX79" fmla="*/ 1279016 w 2063750"/>
                      <a:gd name="connsiteY79" fmla="*/ 462358 h 1291987"/>
                      <a:gd name="connsiteX80" fmla="*/ 1056396 w 2063750"/>
                      <a:gd name="connsiteY80" fmla="*/ 462358 h 1291987"/>
                      <a:gd name="connsiteX81" fmla="*/ 1056396 w 2063750"/>
                      <a:gd name="connsiteY81" fmla="*/ 825816 h 1291987"/>
                      <a:gd name="connsiteX82" fmla="*/ 1142905 w 2063750"/>
                      <a:gd name="connsiteY82" fmla="*/ 825816 h 1291987"/>
                      <a:gd name="connsiteX83" fmla="*/ 1144950 w 2063750"/>
                      <a:gd name="connsiteY83" fmla="*/ 462358 h 1291987"/>
                      <a:gd name="connsiteX84" fmla="*/ 920219 w 2063750"/>
                      <a:gd name="connsiteY84" fmla="*/ 462358 h 1291987"/>
                      <a:gd name="connsiteX85" fmla="*/ 922264 w 2063750"/>
                      <a:gd name="connsiteY85" fmla="*/ 825816 h 1291987"/>
                      <a:gd name="connsiteX86" fmla="*/ 1010677 w 2063750"/>
                      <a:gd name="connsiteY86" fmla="*/ 825816 h 1291987"/>
                      <a:gd name="connsiteX87" fmla="*/ 1010677 w 2063750"/>
                      <a:gd name="connsiteY87" fmla="*/ 462358 h 1291987"/>
                      <a:gd name="connsiteX88" fmla="*/ 788921 w 2063750"/>
                      <a:gd name="connsiteY88" fmla="*/ 462358 h 1291987"/>
                      <a:gd name="connsiteX89" fmla="*/ 795705 w 2063750"/>
                      <a:gd name="connsiteY89" fmla="*/ 825816 h 1291987"/>
                      <a:gd name="connsiteX90" fmla="*/ 881567 w 2063750"/>
                      <a:gd name="connsiteY90" fmla="*/ 825816 h 1291987"/>
                      <a:gd name="connsiteX91" fmla="*/ 876219 w 2063750"/>
                      <a:gd name="connsiteY91" fmla="*/ 462358 h 1291987"/>
                      <a:gd name="connsiteX92" fmla="*/ 655024 w 2063750"/>
                      <a:gd name="connsiteY92" fmla="*/ 462358 h 1291987"/>
                      <a:gd name="connsiteX93" fmla="*/ 670021 w 2063750"/>
                      <a:gd name="connsiteY93" fmla="*/ 825816 h 1291987"/>
                      <a:gd name="connsiteX94" fmla="*/ 756953 w 2063750"/>
                      <a:gd name="connsiteY94" fmla="*/ 825816 h 1291987"/>
                      <a:gd name="connsiteX95" fmla="*/ 747024 w 2063750"/>
                      <a:gd name="connsiteY95" fmla="*/ 462358 h 1291987"/>
                      <a:gd name="connsiteX96" fmla="*/ 527430 w 2063750"/>
                      <a:gd name="connsiteY96" fmla="*/ 462358 h 1291987"/>
                      <a:gd name="connsiteX97" fmla="*/ 545869 w 2063750"/>
                      <a:gd name="connsiteY97" fmla="*/ 825816 h 1291987"/>
                      <a:gd name="connsiteX98" fmla="*/ 627582 w 2063750"/>
                      <a:gd name="connsiteY98" fmla="*/ 825816 h 1291987"/>
                      <a:gd name="connsiteX99" fmla="*/ 609141 w 2063750"/>
                      <a:gd name="connsiteY99" fmla="*/ 462358 h 1291987"/>
                      <a:gd name="connsiteX100" fmla="*/ 390529 w 2063750"/>
                      <a:gd name="connsiteY100" fmla="*/ 462358 h 1291987"/>
                      <a:gd name="connsiteX101" fmla="*/ 416372 w 2063750"/>
                      <a:gd name="connsiteY101" fmla="*/ 825816 h 1291987"/>
                      <a:gd name="connsiteX102" fmla="*/ 503822 w 2063750"/>
                      <a:gd name="connsiteY102" fmla="*/ 825816 h 1291987"/>
                      <a:gd name="connsiteX103" fmla="*/ 481969 w 2063750"/>
                      <a:gd name="connsiteY103" fmla="*/ 462358 h 1291987"/>
                      <a:gd name="connsiteX104" fmla="*/ 247329 w 2063750"/>
                      <a:gd name="connsiteY104" fmla="*/ 462358 h 1291987"/>
                      <a:gd name="connsiteX105" fmla="*/ 274986 w 2063750"/>
                      <a:gd name="connsiteY105" fmla="*/ 825816 h 1291987"/>
                      <a:gd name="connsiteX106" fmla="*/ 370774 w 2063750"/>
                      <a:gd name="connsiteY106" fmla="*/ 825816 h 1291987"/>
                      <a:gd name="connsiteX107" fmla="*/ 341229 w 2063750"/>
                      <a:gd name="connsiteY107" fmla="*/ 462358 h 1291987"/>
                      <a:gd name="connsiteX108" fmla="*/ 104632 w 2063750"/>
                      <a:gd name="connsiteY108" fmla="*/ 462358 h 1291987"/>
                      <a:gd name="connsiteX109" fmla="*/ 156934 w 2063750"/>
                      <a:gd name="connsiteY109" fmla="*/ 825816 h 1291987"/>
                      <a:gd name="connsiteX110" fmla="*/ 229653 w 2063750"/>
                      <a:gd name="connsiteY110" fmla="*/ 825816 h 1291987"/>
                      <a:gd name="connsiteX111" fmla="*/ 201996 w 2063750"/>
                      <a:gd name="connsiteY111" fmla="*/ 462358 h 1291987"/>
                      <a:gd name="connsiteX112" fmla="*/ 0 w 2063750"/>
                      <a:gd name="connsiteY112" fmla="*/ 0 h 1291987"/>
                      <a:gd name="connsiteX113" fmla="*/ 38099 w 2063750"/>
                      <a:gd name="connsiteY113" fmla="*/ 0 h 1291987"/>
                      <a:gd name="connsiteX114" fmla="*/ 95940 w 2063750"/>
                      <a:gd name="connsiteY114" fmla="*/ 401953 h 1291987"/>
                      <a:gd name="connsiteX115" fmla="*/ 197399 w 2063750"/>
                      <a:gd name="connsiteY115" fmla="*/ 401953 h 1291987"/>
                      <a:gd name="connsiteX116" fmla="*/ 168635 w 2063750"/>
                      <a:gd name="connsiteY116" fmla="*/ 23944 h 1291987"/>
                      <a:gd name="connsiteX117" fmla="*/ 213967 w 2063750"/>
                      <a:gd name="connsiteY117" fmla="*/ 23944 h 1291987"/>
                      <a:gd name="connsiteX118" fmla="*/ 242732 w 2063750"/>
                      <a:gd name="connsiteY118" fmla="*/ 401953 h 1291987"/>
                      <a:gd name="connsiteX119" fmla="*/ 336319 w 2063750"/>
                      <a:gd name="connsiteY119" fmla="*/ 401953 h 1291987"/>
                      <a:gd name="connsiteX120" fmla="*/ 305592 w 2063750"/>
                      <a:gd name="connsiteY120" fmla="*/ 23946 h 1291987"/>
                      <a:gd name="connsiteX121" fmla="*/ 359355 w 2063750"/>
                      <a:gd name="connsiteY121" fmla="*/ 23946 h 1291987"/>
                      <a:gd name="connsiteX122" fmla="*/ 386233 w 2063750"/>
                      <a:gd name="connsiteY122" fmla="*/ 401953 h 1291987"/>
                      <a:gd name="connsiteX123" fmla="*/ 478337 w 2063750"/>
                      <a:gd name="connsiteY123" fmla="*/ 401953 h 1291987"/>
                      <a:gd name="connsiteX124" fmla="*/ 455610 w 2063750"/>
                      <a:gd name="connsiteY124" fmla="*/ 23946 h 1291987"/>
                      <a:gd name="connsiteX125" fmla="*/ 505187 w 2063750"/>
                      <a:gd name="connsiteY125" fmla="*/ 23946 h 1291987"/>
                      <a:gd name="connsiteX126" fmla="*/ 524365 w 2063750"/>
                      <a:gd name="connsiteY126" fmla="*/ 401953 h 1291987"/>
                      <a:gd name="connsiteX127" fmla="*/ 606076 w 2063750"/>
                      <a:gd name="connsiteY127" fmla="*/ 401953 h 1291987"/>
                      <a:gd name="connsiteX128" fmla="*/ 586897 w 2063750"/>
                      <a:gd name="connsiteY128" fmla="*/ 23945 h 1291987"/>
                      <a:gd name="connsiteX129" fmla="*/ 636934 w 2063750"/>
                      <a:gd name="connsiteY129" fmla="*/ 23945 h 1291987"/>
                      <a:gd name="connsiteX130" fmla="*/ 652531 w 2063750"/>
                      <a:gd name="connsiteY130" fmla="*/ 401953 h 1291987"/>
                      <a:gd name="connsiteX131" fmla="*/ 745374 w 2063750"/>
                      <a:gd name="connsiteY131" fmla="*/ 401953 h 1291987"/>
                      <a:gd name="connsiteX132" fmla="*/ 735048 w 2063750"/>
                      <a:gd name="connsiteY132" fmla="*/ 23946 h 1291987"/>
                      <a:gd name="connsiteX133" fmla="*/ 780739 w 2063750"/>
                      <a:gd name="connsiteY133" fmla="*/ 23946 h 1291987"/>
                      <a:gd name="connsiteX134" fmla="*/ 787794 w 2063750"/>
                      <a:gd name="connsiteY134" fmla="*/ 401953 h 1291987"/>
                      <a:gd name="connsiteX135" fmla="*/ 875330 w 2063750"/>
                      <a:gd name="connsiteY135" fmla="*/ 401953 h 1291987"/>
                      <a:gd name="connsiteX136" fmla="*/ 869769 w 2063750"/>
                      <a:gd name="connsiteY136" fmla="*/ 23947 h 1291987"/>
                      <a:gd name="connsiteX137" fmla="*/ 917753 w 2063750"/>
                      <a:gd name="connsiteY137" fmla="*/ 23947 h 1291987"/>
                      <a:gd name="connsiteX138" fmla="*/ 919880 w 2063750"/>
                      <a:gd name="connsiteY138" fmla="*/ 401953 h 1291987"/>
                      <a:gd name="connsiteX139" fmla="*/ 1010677 w 2063750"/>
                      <a:gd name="connsiteY139" fmla="*/ 401953 h 1291987"/>
                      <a:gd name="connsiteX140" fmla="*/ 1010677 w 2063750"/>
                      <a:gd name="connsiteY140" fmla="*/ 7618 h 1291987"/>
                      <a:gd name="connsiteX141" fmla="*/ 1056396 w 2063750"/>
                      <a:gd name="connsiteY141" fmla="*/ 7618 h 1291987"/>
                      <a:gd name="connsiteX142" fmla="*/ 1056396 w 2063750"/>
                      <a:gd name="connsiteY142" fmla="*/ 401953 h 1291987"/>
                      <a:gd name="connsiteX143" fmla="*/ 1145290 w 2063750"/>
                      <a:gd name="connsiteY143" fmla="*/ 401953 h 1291987"/>
                      <a:gd name="connsiteX144" fmla="*/ 1147416 w 2063750"/>
                      <a:gd name="connsiteY144" fmla="*/ 23947 h 1291987"/>
                      <a:gd name="connsiteX145" fmla="*/ 1195400 w 2063750"/>
                      <a:gd name="connsiteY145" fmla="*/ 23947 h 1291987"/>
                      <a:gd name="connsiteX146" fmla="*/ 1189839 w 2063750"/>
                      <a:gd name="connsiteY146" fmla="*/ 401953 h 1291987"/>
                      <a:gd name="connsiteX147" fmla="*/ 1280144 w 2063750"/>
                      <a:gd name="connsiteY147" fmla="*/ 401953 h 1291987"/>
                      <a:gd name="connsiteX148" fmla="*/ 1287199 w 2063750"/>
                      <a:gd name="connsiteY148" fmla="*/ 23946 h 1291987"/>
                      <a:gd name="connsiteX149" fmla="*/ 1332889 w 2063750"/>
                      <a:gd name="connsiteY149" fmla="*/ 23946 h 1291987"/>
                      <a:gd name="connsiteX150" fmla="*/ 1322563 w 2063750"/>
                      <a:gd name="connsiteY150" fmla="*/ 401953 h 1291987"/>
                      <a:gd name="connsiteX151" fmla="*/ 1415491 w 2063750"/>
                      <a:gd name="connsiteY151" fmla="*/ 401953 h 1291987"/>
                      <a:gd name="connsiteX152" fmla="*/ 1431088 w 2063750"/>
                      <a:gd name="connsiteY152" fmla="*/ 23945 h 1291987"/>
                      <a:gd name="connsiteX153" fmla="*/ 1481125 w 2063750"/>
                      <a:gd name="connsiteY153" fmla="*/ 23945 h 1291987"/>
                      <a:gd name="connsiteX154" fmla="*/ 1461946 w 2063750"/>
                      <a:gd name="connsiteY154" fmla="*/ 401953 h 1291987"/>
                      <a:gd name="connsiteX155" fmla="*/ 1548601 w 2063750"/>
                      <a:gd name="connsiteY155" fmla="*/ 401953 h 1291987"/>
                      <a:gd name="connsiteX156" fmla="*/ 1567779 w 2063750"/>
                      <a:gd name="connsiteY156" fmla="*/ 23946 h 1291987"/>
                      <a:gd name="connsiteX157" fmla="*/ 1617355 w 2063750"/>
                      <a:gd name="connsiteY157" fmla="*/ 23946 h 1291987"/>
                      <a:gd name="connsiteX158" fmla="*/ 1594628 w 2063750"/>
                      <a:gd name="connsiteY158" fmla="*/ 401953 h 1291987"/>
                      <a:gd name="connsiteX159" fmla="*/ 1687041 w 2063750"/>
                      <a:gd name="connsiteY159" fmla="*/ 401953 h 1291987"/>
                      <a:gd name="connsiteX160" fmla="*/ 1713919 w 2063750"/>
                      <a:gd name="connsiteY160" fmla="*/ 23946 h 1291987"/>
                      <a:gd name="connsiteX161" fmla="*/ 1767682 w 2063750"/>
                      <a:gd name="connsiteY161" fmla="*/ 23946 h 1291987"/>
                      <a:gd name="connsiteX162" fmla="*/ 1736955 w 2063750"/>
                      <a:gd name="connsiteY162" fmla="*/ 401953 h 1291987"/>
                      <a:gd name="connsiteX163" fmla="*/ 1821016 w 2063750"/>
                      <a:gd name="connsiteY163" fmla="*/ 401953 h 1291987"/>
                      <a:gd name="connsiteX164" fmla="*/ 1849781 w 2063750"/>
                      <a:gd name="connsiteY164" fmla="*/ 23945 h 1291987"/>
                      <a:gd name="connsiteX165" fmla="*/ 1895113 w 2063750"/>
                      <a:gd name="connsiteY165" fmla="*/ 23945 h 1291987"/>
                      <a:gd name="connsiteX166" fmla="*/ 1866348 w 2063750"/>
                      <a:gd name="connsiteY166" fmla="*/ 401953 h 1291987"/>
                      <a:gd name="connsiteX167" fmla="*/ 1967808 w 2063750"/>
                      <a:gd name="connsiteY167" fmla="*/ 401953 h 1291987"/>
                      <a:gd name="connsiteX168" fmla="*/ 2025649 w 2063750"/>
                      <a:gd name="connsiteY168" fmla="*/ 0 h 1291987"/>
                      <a:gd name="connsiteX169" fmla="*/ 2063750 w 2063750"/>
                      <a:gd name="connsiteY169" fmla="*/ 0 h 1291987"/>
                      <a:gd name="connsiteX170" fmla="*/ 1885331 w 2063750"/>
                      <a:gd name="connsiteY170" fmla="*/ 1239878 h 1291987"/>
                      <a:gd name="connsiteX171" fmla="*/ 1886347 w 2063750"/>
                      <a:gd name="connsiteY171" fmla="*/ 1240894 h 1291987"/>
                      <a:gd name="connsiteX172" fmla="*/ 1886347 w 2063750"/>
                      <a:gd name="connsiteY172" fmla="*/ 1262678 h 1291987"/>
                      <a:gd name="connsiteX173" fmla="*/ 1857038 w 2063750"/>
                      <a:gd name="connsiteY173" fmla="*/ 1291987 h 1291987"/>
                      <a:gd name="connsiteX174" fmla="*/ 206710 w 2063750"/>
                      <a:gd name="connsiteY174" fmla="*/ 1291987 h 1291987"/>
                      <a:gd name="connsiteX175" fmla="*/ 177401 w 2063750"/>
                      <a:gd name="connsiteY175" fmla="*/ 1262678 h 1291987"/>
                      <a:gd name="connsiteX176" fmla="*/ 177401 w 2063750"/>
                      <a:gd name="connsiteY176" fmla="*/ 1240894 h 1291987"/>
                      <a:gd name="connsiteX177" fmla="*/ 178419 w 2063750"/>
                      <a:gd name="connsiteY177" fmla="*/ 1239877 h 129198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  <a:cxn ang="0">
                        <a:pos x="connsiteX95" y="connsiteY95"/>
                      </a:cxn>
                      <a:cxn ang="0">
                        <a:pos x="connsiteX96" y="connsiteY96"/>
                      </a:cxn>
                      <a:cxn ang="0">
                        <a:pos x="connsiteX97" y="connsiteY97"/>
                      </a:cxn>
                      <a:cxn ang="0">
                        <a:pos x="connsiteX98" y="connsiteY98"/>
                      </a:cxn>
                      <a:cxn ang="0">
                        <a:pos x="connsiteX99" y="connsiteY99"/>
                      </a:cxn>
                      <a:cxn ang="0">
                        <a:pos x="connsiteX100" y="connsiteY100"/>
                      </a:cxn>
                      <a:cxn ang="0">
                        <a:pos x="connsiteX101" y="connsiteY101"/>
                      </a:cxn>
                      <a:cxn ang="0">
                        <a:pos x="connsiteX102" y="connsiteY102"/>
                      </a:cxn>
                      <a:cxn ang="0">
                        <a:pos x="connsiteX103" y="connsiteY103"/>
                      </a:cxn>
                      <a:cxn ang="0">
                        <a:pos x="connsiteX104" y="connsiteY104"/>
                      </a:cxn>
                      <a:cxn ang="0">
                        <a:pos x="connsiteX105" y="connsiteY105"/>
                      </a:cxn>
                      <a:cxn ang="0">
                        <a:pos x="connsiteX106" y="connsiteY106"/>
                      </a:cxn>
                      <a:cxn ang="0">
                        <a:pos x="connsiteX107" y="connsiteY107"/>
                      </a:cxn>
                      <a:cxn ang="0">
                        <a:pos x="connsiteX108" y="connsiteY108"/>
                      </a:cxn>
                      <a:cxn ang="0">
                        <a:pos x="connsiteX109" y="connsiteY109"/>
                      </a:cxn>
                      <a:cxn ang="0">
                        <a:pos x="connsiteX110" y="connsiteY110"/>
                      </a:cxn>
                      <a:cxn ang="0">
                        <a:pos x="connsiteX111" y="connsiteY111"/>
                      </a:cxn>
                      <a:cxn ang="0">
                        <a:pos x="connsiteX112" y="connsiteY112"/>
                      </a:cxn>
                      <a:cxn ang="0">
                        <a:pos x="connsiteX113" y="connsiteY113"/>
                      </a:cxn>
                      <a:cxn ang="0">
                        <a:pos x="connsiteX114" y="connsiteY114"/>
                      </a:cxn>
                      <a:cxn ang="0">
                        <a:pos x="connsiteX115" y="connsiteY115"/>
                      </a:cxn>
                      <a:cxn ang="0">
                        <a:pos x="connsiteX116" y="connsiteY116"/>
                      </a:cxn>
                      <a:cxn ang="0">
                        <a:pos x="connsiteX117" y="connsiteY117"/>
                      </a:cxn>
                      <a:cxn ang="0">
                        <a:pos x="connsiteX118" y="connsiteY118"/>
                      </a:cxn>
                      <a:cxn ang="0">
                        <a:pos x="connsiteX119" y="connsiteY119"/>
                      </a:cxn>
                      <a:cxn ang="0">
                        <a:pos x="connsiteX120" y="connsiteY120"/>
                      </a:cxn>
                      <a:cxn ang="0">
                        <a:pos x="connsiteX121" y="connsiteY121"/>
                      </a:cxn>
                      <a:cxn ang="0">
                        <a:pos x="connsiteX122" y="connsiteY122"/>
                      </a:cxn>
                      <a:cxn ang="0">
                        <a:pos x="connsiteX123" y="connsiteY123"/>
                      </a:cxn>
                      <a:cxn ang="0">
                        <a:pos x="connsiteX124" y="connsiteY124"/>
                      </a:cxn>
                      <a:cxn ang="0">
                        <a:pos x="connsiteX125" y="connsiteY125"/>
                      </a:cxn>
                      <a:cxn ang="0">
                        <a:pos x="connsiteX126" y="connsiteY126"/>
                      </a:cxn>
                      <a:cxn ang="0">
                        <a:pos x="connsiteX127" y="connsiteY127"/>
                      </a:cxn>
                      <a:cxn ang="0">
                        <a:pos x="connsiteX128" y="connsiteY128"/>
                      </a:cxn>
                      <a:cxn ang="0">
                        <a:pos x="connsiteX129" y="connsiteY129"/>
                      </a:cxn>
                      <a:cxn ang="0">
                        <a:pos x="connsiteX130" y="connsiteY130"/>
                      </a:cxn>
                      <a:cxn ang="0">
                        <a:pos x="connsiteX131" y="connsiteY131"/>
                      </a:cxn>
                      <a:cxn ang="0">
                        <a:pos x="connsiteX132" y="connsiteY132"/>
                      </a:cxn>
                      <a:cxn ang="0">
                        <a:pos x="connsiteX133" y="connsiteY133"/>
                      </a:cxn>
                      <a:cxn ang="0">
                        <a:pos x="connsiteX134" y="connsiteY134"/>
                      </a:cxn>
                      <a:cxn ang="0">
                        <a:pos x="connsiteX135" y="connsiteY135"/>
                      </a:cxn>
                      <a:cxn ang="0">
                        <a:pos x="connsiteX136" y="connsiteY136"/>
                      </a:cxn>
                      <a:cxn ang="0">
                        <a:pos x="connsiteX137" y="connsiteY137"/>
                      </a:cxn>
                      <a:cxn ang="0">
                        <a:pos x="connsiteX138" y="connsiteY138"/>
                      </a:cxn>
                      <a:cxn ang="0">
                        <a:pos x="connsiteX139" y="connsiteY139"/>
                      </a:cxn>
                      <a:cxn ang="0">
                        <a:pos x="connsiteX140" y="connsiteY140"/>
                      </a:cxn>
                      <a:cxn ang="0">
                        <a:pos x="connsiteX141" y="connsiteY141"/>
                      </a:cxn>
                      <a:cxn ang="0">
                        <a:pos x="connsiteX142" y="connsiteY142"/>
                      </a:cxn>
                      <a:cxn ang="0">
                        <a:pos x="connsiteX143" y="connsiteY143"/>
                      </a:cxn>
                      <a:cxn ang="0">
                        <a:pos x="connsiteX144" y="connsiteY144"/>
                      </a:cxn>
                      <a:cxn ang="0">
                        <a:pos x="connsiteX145" y="connsiteY145"/>
                      </a:cxn>
                      <a:cxn ang="0">
                        <a:pos x="connsiteX146" y="connsiteY146"/>
                      </a:cxn>
                      <a:cxn ang="0">
                        <a:pos x="connsiteX147" y="connsiteY147"/>
                      </a:cxn>
                      <a:cxn ang="0">
                        <a:pos x="connsiteX148" y="connsiteY148"/>
                      </a:cxn>
                      <a:cxn ang="0">
                        <a:pos x="connsiteX149" y="connsiteY149"/>
                      </a:cxn>
                      <a:cxn ang="0">
                        <a:pos x="connsiteX150" y="connsiteY150"/>
                      </a:cxn>
                      <a:cxn ang="0">
                        <a:pos x="connsiteX151" y="connsiteY151"/>
                      </a:cxn>
                      <a:cxn ang="0">
                        <a:pos x="connsiteX152" y="connsiteY152"/>
                      </a:cxn>
                      <a:cxn ang="0">
                        <a:pos x="connsiteX153" y="connsiteY153"/>
                      </a:cxn>
                      <a:cxn ang="0">
                        <a:pos x="connsiteX154" y="connsiteY154"/>
                      </a:cxn>
                      <a:cxn ang="0">
                        <a:pos x="connsiteX155" y="connsiteY155"/>
                      </a:cxn>
                      <a:cxn ang="0">
                        <a:pos x="connsiteX156" y="connsiteY156"/>
                      </a:cxn>
                      <a:cxn ang="0">
                        <a:pos x="connsiteX157" y="connsiteY157"/>
                      </a:cxn>
                      <a:cxn ang="0">
                        <a:pos x="connsiteX158" y="connsiteY158"/>
                      </a:cxn>
                      <a:cxn ang="0">
                        <a:pos x="connsiteX159" y="connsiteY159"/>
                      </a:cxn>
                      <a:cxn ang="0">
                        <a:pos x="connsiteX160" y="connsiteY160"/>
                      </a:cxn>
                      <a:cxn ang="0">
                        <a:pos x="connsiteX161" y="connsiteY161"/>
                      </a:cxn>
                      <a:cxn ang="0">
                        <a:pos x="connsiteX162" y="connsiteY162"/>
                      </a:cxn>
                      <a:cxn ang="0">
                        <a:pos x="connsiteX163" y="connsiteY163"/>
                      </a:cxn>
                      <a:cxn ang="0">
                        <a:pos x="connsiteX164" y="connsiteY164"/>
                      </a:cxn>
                      <a:cxn ang="0">
                        <a:pos x="connsiteX165" y="connsiteY165"/>
                      </a:cxn>
                      <a:cxn ang="0">
                        <a:pos x="connsiteX166" y="connsiteY166"/>
                      </a:cxn>
                      <a:cxn ang="0">
                        <a:pos x="connsiteX167" y="connsiteY167"/>
                      </a:cxn>
                      <a:cxn ang="0">
                        <a:pos x="connsiteX168" y="connsiteY168"/>
                      </a:cxn>
                      <a:cxn ang="0">
                        <a:pos x="connsiteX169" y="connsiteY169"/>
                      </a:cxn>
                      <a:cxn ang="0">
                        <a:pos x="connsiteX170" y="connsiteY170"/>
                      </a:cxn>
                      <a:cxn ang="0">
                        <a:pos x="connsiteX171" y="connsiteY171"/>
                      </a:cxn>
                      <a:cxn ang="0">
                        <a:pos x="connsiteX172" y="connsiteY172"/>
                      </a:cxn>
                      <a:cxn ang="0">
                        <a:pos x="connsiteX173" y="connsiteY173"/>
                      </a:cxn>
                      <a:cxn ang="0">
                        <a:pos x="connsiteX174" y="connsiteY174"/>
                      </a:cxn>
                      <a:cxn ang="0">
                        <a:pos x="connsiteX175" y="connsiteY175"/>
                      </a:cxn>
                      <a:cxn ang="0">
                        <a:pos x="connsiteX176" y="connsiteY176"/>
                      </a:cxn>
                      <a:cxn ang="0">
                        <a:pos x="connsiteX177" y="connsiteY177"/>
                      </a:cxn>
                    </a:cxnLst>
                    <a:rect l="l" t="t" r="r" b="b"/>
                    <a:pathLst>
                      <a:path w="2063750" h="1291987">
                        <a:moveTo>
                          <a:pt x="1829196" y="890189"/>
                        </a:moveTo>
                        <a:lnTo>
                          <a:pt x="1802927" y="1235390"/>
                        </a:lnTo>
                        <a:lnTo>
                          <a:pt x="1847876" y="1235390"/>
                        </a:lnTo>
                        <a:lnTo>
                          <a:pt x="1897551" y="890189"/>
                        </a:lnTo>
                        <a:close/>
                        <a:moveTo>
                          <a:pt x="1697268" y="890189"/>
                        </a:moveTo>
                        <a:lnTo>
                          <a:pt x="1669207" y="1235390"/>
                        </a:lnTo>
                        <a:lnTo>
                          <a:pt x="1757595" y="1235390"/>
                        </a:lnTo>
                        <a:lnTo>
                          <a:pt x="1783864" y="890189"/>
                        </a:lnTo>
                        <a:close/>
                        <a:moveTo>
                          <a:pt x="1565273" y="890189"/>
                        </a:moveTo>
                        <a:lnTo>
                          <a:pt x="1544518" y="1235390"/>
                        </a:lnTo>
                        <a:lnTo>
                          <a:pt x="1627779" y="1235390"/>
                        </a:lnTo>
                        <a:lnTo>
                          <a:pt x="1652325" y="890189"/>
                        </a:lnTo>
                        <a:close/>
                        <a:moveTo>
                          <a:pt x="1437174" y="890189"/>
                        </a:moveTo>
                        <a:lnTo>
                          <a:pt x="1419659" y="1235390"/>
                        </a:lnTo>
                        <a:lnTo>
                          <a:pt x="1506316" y="1235390"/>
                        </a:lnTo>
                        <a:lnTo>
                          <a:pt x="1523830" y="890189"/>
                        </a:lnTo>
                        <a:close/>
                        <a:moveTo>
                          <a:pt x="1309226" y="890189"/>
                        </a:moveTo>
                        <a:lnTo>
                          <a:pt x="1299796" y="1235390"/>
                        </a:lnTo>
                        <a:lnTo>
                          <a:pt x="1381101" y="1235390"/>
                        </a:lnTo>
                        <a:lnTo>
                          <a:pt x="1395345" y="890189"/>
                        </a:lnTo>
                        <a:close/>
                        <a:moveTo>
                          <a:pt x="1182655" y="890189"/>
                        </a:moveTo>
                        <a:lnTo>
                          <a:pt x="1177576" y="1235390"/>
                        </a:lnTo>
                        <a:lnTo>
                          <a:pt x="1264588" y="1235390"/>
                        </a:lnTo>
                        <a:lnTo>
                          <a:pt x="1271031" y="890189"/>
                        </a:lnTo>
                        <a:close/>
                        <a:moveTo>
                          <a:pt x="1056396" y="890189"/>
                        </a:moveTo>
                        <a:lnTo>
                          <a:pt x="1056396" y="1235390"/>
                        </a:lnTo>
                        <a:lnTo>
                          <a:pt x="1140601" y="1235390"/>
                        </a:lnTo>
                        <a:lnTo>
                          <a:pt x="1142543" y="890189"/>
                        </a:lnTo>
                        <a:close/>
                        <a:moveTo>
                          <a:pt x="922626" y="890189"/>
                        </a:moveTo>
                        <a:lnTo>
                          <a:pt x="924568" y="1235390"/>
                        </a:lnTo>
                        <a:lnTo>
                          <a:pt x="1010677" y="1235390"/>
                        </a:lnTo>
                        <a:lnTo>
                          <a:pt x="1010677" y="890189"/>
                        </a:lnTo>
                        <a:close/>
                        <a:moveTo>
                          <a:pt x="796906" y="890189"/>
                        </a:moveTo>
                        <a:lnTo>
                          <a:pt x="803349" y="1235390"/>
                        </a:lnTo>
                        <a:lnTo>
                          <a:pt x="887593" y="1235390"/>
                        </a:lnTo>
                        <a:lnTo>
                          <a:pt x="882514" y="890189"/>
                        </a:lnTo>
                        <a:close/>
                        <a:moveTo>
                          <a:pt x="672677" y="890189"/>
                        </a:moveTo>
                        <a:lnTo>
                          <a:pt x="686921" y="1235390"/>
                        </a:lnTo>
                        <a:lnTo>
                          <a:pt x="768141" y="1235390"/>
                        </a:lnTo>
                        <a:lnTo>
                          <a:pt x="758711" y="890189"/>
                        </a:lnTo>
                        <a:close/>
                        <a:moveTo>
                          <a:pt x="549135" y="890189"/>
                        </a:moveTo>
                        <a:lnTo>
                          <a:pt x="566649" y="1235390"/>
                        </a:lnTo>
                        <a:lnTo>
                          <a:pt x="648363" y="1235390"/>
                        </a:lnTo>
                        <a:lnTo>
                          <a:pt x="630848" y="890189"/>
                        </a:lnTo>
                        <a:close/>
                        <a:moveTo>
                          <a:pt x="420950" y="890189"/>
                        </a:moveTo>
                        <a:lnTo>
                          <a:pt x="445495" y="1235390"/>
                        </a:lnTo>
                        <a:lnTo>
                          <a:pt x="528447" y="1235390"/>
                        </a:lnTo>
                        <a:lnTo>
                          <a:pt x="507692" y="890189"/>
                        </a:lnTo>
                        <a:close/>
                        <a:moveTo>
                          <a:pt x="279884" y="890189"/>
                        </a:moveTo>
                        <a:lnTo>
                          <a:pt x="306153" y="1235390"/>
                        </a:lnTo>
                        <a:lnTo>
                          <a:pt x="404067" y="1235390"/>
                        </a:lnTo>
                        <a:lnTo>
                          <a:pt x="376006" y="890189"/>
                        </a:lnTo>
                        <a:close/>
                        <a:moveTo>
                          <a:pt x="166198" y="890189"/>
                        </a:moveTo>
                        <a:lnTo>
                          <a:pt x="215872" y="1235390"/>
                        </a:lnTo>
                        <a:lnTo>
                          <a:pt x="260820" y="1235390"/>
                        </a:lnTo>
                        <a:lnTo>
                          <a:pt x="234552" y="890189"/>
                        </a:lnTo>
                        <a:close/>
                        <a:moveTo>
                          <a:pt x="1861752" y="462358"/>
                        </a:moveTo>
                        <a:lnTo>
                          <a:pt x="1834094" y="825816"/>
                        </a:lnTo>
                        <a:lnTo>
                          <a:pt x="1906814" y="825816"/>
                        </a:lnTo>
                        <a:lnTo>
                          <a:pt x="1959116" y="462358"/>
                        </a:lnTo>
                        <a:close/>
                        <a:moveTo>
                          <a:pt x="1732045" y="462358"/>
                        </a:moveTo>
                        <a:lnTo>
                          <a:pt x="1702500" y="825816"/>
                        </a:lnTo>
                        <a:lnTo>
                          <a:pt x="1788762" y="825816"/>
                        </a:lnTo>
                        <a:lnTo>
                          <a:pt x="1816420" y="462358"/>
                        </a:lnTo>
                        <a:close/>
                        <a:moveTo>
                          <a:pt x="1590996" y="462358"/>
                        </a:moveTo>
                        <a:lnTo>
                          <a:pt x="1569143" y="825816"/>
                        </a:lnTo>
                        <a:lnTo>
                          <a:pt x="1656902" y="825816"/>
                        </a:lnTo>
                        <a:lnTo>
                          <a:pt x="1682746" y="462358"/>
                        </a:lnTo>
                        <a:close/>
                        <a:moveTo>
                          <a:pt x="1458881" y="462358"/>
                        </a:moveTo>
                        <a:lnTo>
                          <a:pt x="1440440" y="825816"/>
                        </a:lnTo>
                        <a:lnTo>
                          <a:pt x="1527096" y="825816"/>
                        </a:lnTo>
                        <a:lnTo>
                          <a:pt x="1545536" y="462358"/>
                        </a:lnTo>
                        <a:close/>
                        <a:moveTo>
                          <a:pt x="1320913" y="462358"/>
                        </a:moveTo>
                        <a:lnTo>
                          <a:pt x="1310984" y="825816"/>
                        </a:lnTo>
                        <a:lnTo>
                          <a:pt x="1398001" y="825816"/>
                        </a:lnTo>
                        <a:lnTo>
                          <a:pt x="1412998" y="462358"/>
                        </a:lnTo>
                        <a:close/>
                        <a:moveTo>
                          <a:pt x="1188950" y="462358"/>
                        </a:moveTo>
                        <a:lnTo>
                          <a:pt x="1183602" y="825816"/>
                        </a:lnTo>
                        <a:lnTo>
                          <a:pt x="1272233" y="825816"/>
                        </a:lnTo>
                        <a:lnTo>
                          <a:pt x="1279016" y="462358"/>
                        </a:lnTo>
                        <a:close/>
                        <a:moveTo>
                          <a:pt x="1056396" y="462358"/>
                        </a:moveTo>
                        <a:lnTo>
                          <a:pt x="1056396" y="825816"/>
                        </a:lnTo>
                        <a:lnTo>
                          <a:pt x="1142905" y="825816"/>
                        </a:lnTo>
                        <a:lnTo>
                          <a:pt x="1144950" y="462358"/>
                        </a:lnTo>
                        <a:close/>
                        <a:moveTo>
                          <a:pt x="920219" y="462358"/>
                        </a:moveTo>
                        <a:lnTo>
                          <a:pt x="922264" y="825816"/>
                        </a:lnTo>
                        <a:lnTo>
                          <a:pt x="1010677" y="825816"/>
                        </a:lnTo>
                        <a:lnTo>
                          <a:pt x="1010677" y="462358"/>
                        </a:lnTo>
                        <a:close/>
                        <a:moveTo>
                          <a:pt x="788921" y="462358"/>
                        </a:moveTo>
                        <a:lnTo>
                          <a:pt x="795705" y="825816"/>
                        </a:lnTo>
                        <a:lnTo>
                          <a:pt x="881567" y="825816"/>
                        </a:lnTo>
                        <a:lnTo>
                          <a:pt x="876219" y="462358"/>
                        </a:lnTo>
                        <a:close/>
                        <a:moveTo>
                          <a:pt x="655024" y="462358"/>
                        </a:moveTo>
                        <a:lnTo>
                          <a:pt x="670021" y="825816"/>
                        </a:lnTo>
                        <a:lnTo>
                          <a:pt x="756953" y="825816"/>
                        </a:lnTo>
                        <a:lnTo>
                          <a:pt x="747024" y="462358"/>
                        </a:lnTo>
                        <a:close/>
                        <a:moveTo>
                          <a:pt x="527430" y="462358"/>
                        </a:moveTo>
                        <a:lnTo>
                          <a:pt x="545869" y="825816"/>
                        </a:lnTo>
                        <a:lnTo>
                          <a:pt x="627582" y="825816"/>
                        </a:lnTo>
                        <a:lnTo>
                          <a:pt x="609141" y="462358"/>
                        </a:lnTo>
                        <a:close/>
                        <a:moveTo>
                          <a:pt x="390529" y="462358"/>
                        </a:moveTo>
                        <a:lnTo>
                          <a:pt x="416372" y="825816"/>
                        </a:lnTo>
                        <a:lnTo>
                          <a:pt x="503822" y="825816"/>
                        </a:lnTo>
                        <a:lnTo>
                          <a:pt x="481969" y="462358"/>
                        </a:lnTo>
                        <a:close/>
                        <a:moveTo>
                          <a:pt x="247329" y="462358"/>
                        </a:moveTo>
                        <a:lnTo>
                          <a:pt x="274986" y="825816"/>
                        </a:lnTo>
                        <a:lnTo>
                          <a:pt x="370774" y="825816"/>
                        </a:lnTo>
                        <a:lnTo>
                          <a:pt x="341229" y="462358"/>
                        </a:lnTo>
                        <a:close/>
                        <a:moveTo>
                          <a:pt x="104632" y="462358"/>
                        </a:moveTo>
                        <a:lnTo>
                          <a:pt x="156934" y="825816"/>
                        </a:lnTo>
                        <a:lnTo>
                          <a:pt x="229653" y="825816"/>
                        </a:lnTo>
                        <a:lnTo>
                          <a:pt x="201996" y="462358"/>
                        </a:lnTo>
                        <a:close/>
                        <a:moveTo>
                          <a:pt x="0" y="0"/>
                        </a:moveTo>
                        <a:lnTo>
                          <a:pt x="38099" y="0"/>
                        </a:lnTo>
                        <a:lnTo>
                          <a:pt x="95940" y="401953"/>
                        </a:lnTo>
                        <a:lnTo>
                          <a:pt x="197399" y="401953"/>
                        </a:lnTo>
                        <a:lnTo>
                          <a:pt x="168635" y="23944"/>
                        </a:lnTo>
                        <a:lnTo>
                          <a:pt x="213967" y="23944"/>
                        </a:lnTo>
                        <a:lnTo>
                          <a:pt x="242732" y="401953"/>
                        </a:lnTo>
                        <a:lnTo>
                          <a:pt x="336319" y="401953"/>
                        </a:lnTo>
                        <a:lnTo>
                          <a:pt x="305592" y="23946"/>
                        </a:lnTo>
                        <a:lnTo>
                          <a:pt x="359355" y="23946"/>
                        </a:lnTo>
                        <a:lnTo>
                          <a:pt x="386233" y="401953"/>
                        </a:lnTo>
                        <a:lnTo>
                          <a:pt x="478337" y="401953"/>
                        </a:lnTo>
                        <a:lnTo>
                          <a:pt x="455610" y="23946"/>
                        </a:lnTo>
                        <a:lnTo>
                          <a:pt x="505187" y="23946"/>
                        </a:lnTo>
                        <a:lnTo>
                          <a:pt x="524365" y="401953"/>
                        </a:lnTo>
                        <a:lnTo>
                          <a:pt x="606076" y="401953"/>
                        </a:lnTo>
                        <a:lnTo>
                          <a:pt x="586897" y="23945"/>
                        </a:lnTo>
                        <a:lnTo>
                          <a:pt x="636934" y="23945"/>
                        </a:lnTo>
                        <a:lnTo>
                          <a:pt x="652531" y="401953"/>
                        </a:lnTo>
                        <a:lnTo>
                          <a:pt x="745374" y="401953"/>
                        </a:lnTo>
                        <a:lnTo>
                          <a:pt x="735048" y="23946"/>
                        </a:lnTo>
                        <a:lnTo>
                          <a:pt x="780739" y="23946"/>
                        </a:lnTo>
                        <a:lnTo>
                          <a:pt x="787794" y="401953"/>
                        </a:lnTo>
                        <a:lnTo>
                          <a:pt x="875330" y="401953"/>
                        </a:lnTo>
                        <a:lnTo>
                          <a:pt x="869769" y="23947"/>
                        </a:lnTo>
                        <a:lnTo>
                          <a:pt x="917753" y="23947"/>
                        </a:lnTo>
                        <a:lnTo>
                          <a:pt x="919880" y="401953"/>
                        </a:lnTo>
                        <a:lnTo>
                          <a:pt x="1010677" y="401953"/>
                        </a:lnTo>
                        <a:lnTo>
                          <a:pt x="1010677" y="7618"/>
                        </a:lnTo>
                        <a:lnTo>
                          <a:pt x="1056396" y="7618"/>
                        </a:lnTo>
                        <a:lnTo>
                          <a:pt x="1056396" y="401953"/>
                        </a:lnTo>
                        <a:lnTo>
                          <a:pt x="1145290" y="401953"/>
                        </a:lnTo>
                        <a:lnTo>
                          <a:pt x="1147416" y="23947"/>
                        </a:lnTo>
                        <a:lnTo>
                          <a:pt x="1195400" y="23947"/>
                        </a:lnTo>
                        <a:lnTo>
                          <a:pt x="1189839" y="401953"/>
                        </a:lnTo>
                        <a:lnTo>
                          <a:pt x="1280144" y="401953"/>
                        </a:lnTo>
                        <a:lnTo>
                          <a:pt x="1287199" y="23946"/>
                        </a:lnTo>
                        <a:lnTo>
                          <a:pt x="1332889" y="23946"/>
                        </a:lnTo>
                        <a:lnTo>
                          <a:pt x="1322563" y="401953"/>
                        </a:lnTo>
                        <a:lnTo>
                          <a:pt x="1415491" y="401953"/>
                        </a:lnTo>
                        <a:lnTo>
                          <a:pt x="1431088" y="23945"/>
                        </a:lnTo>
                        <a:lnTo>
                          <a:pt x="1481125" y="23945"/>
                        </a:lnTo>
                        <a:lnTo>
                          <a:pt x="1461946" y="401953"/>
                        </a:lnTo>
                        <a:lnTo>
                          <a:pt x="1548601" y="401953"/>
                        </a:lnTo>
                        <a:lnTo>
                          <a:pt x="1567779" y="23946"/>
                        </a:lnTo>
                        <a:lnTo>
                          <a:pt x="1617355" y="23946"/>
                        </a:lnTo>
                        <a:lnTo>
                          <a:pt x="1594628" y="401953"/>
                        </a:lnTo>
                        <a:lnTo>
                          <a:pt x="1687041" y="401953"/>
                        </a:lnTo>
                        <a:lnTo>
                          <a:pt x="1713919" y="23946"/>
                        </a:lnTo>
                        <a:lnTo>
                          <a:pt x="1767682" y="23946"/>
                        </a:lnTo>
                        <a:lnTo>
                          <a:pt x="1736955" y="401953"/>
                        </a:lnTo>
                        <a:lnTo>
                          <a:pt x="1821016" y="401953"/>
                        </a:lnTo>
                        <a:lnTo>
                          <a:pt x="1849781" y="23945"/>
                        </a:lnTo>
                        <a:lnTo>
                          <a:pt x="1895113" y="23945"/>
                        </a:lnTo>
                        <a:lnTo>
                          <a:pt x="1866348" y="401953"/>
                        </a:lnTo>
                        <a:lnTo>
                          <a:pt x="1967808" y="401953"/>
                        </a:lnTo>
                        <a:lnTo>
                          <a:pt x="2025649" y="0"/>
                        </a:lnTo>
                        <a:lnTo>
                          <a:pt x="2063750" y="0"/>
                        </a:lnTo>
                        <a:lnTo>
                          <a:pt x="1885331" y="1239878"/>
                        </a:lnTo>
                        <a:lnTo>
                          <a:pt x="1886347" y="1240894"/>
                        </a:lnTo>
                        <a:lnTo>
                          <a:pt x="1886347" y="1262678"/>
                        </a:lnTo>
                        <a:cubicBezTo>
                          <a:pt x="1886347" y="1278865"/>
                          <a:pt x="1873225" y="1291987"/>
                          <a:pt x="1857038" y="1291987"/>
                        </a:cubicBezTo>
                        <a:lnTo>
                          <a:pt x="206710" y="1291987"/>
                        </a:lnTo>
                        <a:cubicBezTo>
                          <a:pt x="190523" y="1291987"/>
                          <a:pt x="177401" y="1278865"/>
                          <a:pt x="177401" y="1262678"/>
                        </a:cubicBezTo>
                        <a:lnTo>
                          <a:pt x="177401" y="1240894"/>
                        </a:lnTo>
                        <a:lnTo>
                          <a:pt x="178419" y="1239877"/>
                        </a:lnTo>
                        <a:close/>
                      </a:path>
                    </a:pathLst>
                  </a:cu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1529" name="グループ化 1528">
                    <a:extLst>
                      <a:ext uri="{FF2B5EF4-FFF2-40B4-BE49-F238E27FC236}">
                        <a16:creationId xmlns:a16="http://schemas.microsoft.com/office/drawing/2014/main" id="{41AE752A-9B87-489F-B019-2E7C5640B089}"/>
                      </a:ext>
                    </a:extLst>
                  </p:cNvPr>
                  <p:cNvGrpSpPr/>
                  <p:nvPr/>
                </p:nvGrpSpPr>
                <p:grpSpPr>
                  <a:xfrm>
                    <a:off x="4077492" y="1852160"/>
                    <a:ext cx="2196309" cy="164682"/>
                    <a:chOff x="4077492" y="1852160"/>
                    <a:chExt cx="2196309" cy="164682"/>
                  </a:xfrm>
                  <a:grpFill/>
                </p:grpSpPr>
                <p:grpSp>
                  <p:nvGrpSpPr>
                    <p:cNvPr id="1530" name="グループ化 1529">
                      <a:extLst>
                        <a:ext uri="{FF2B5EF4-FFF2-40B4-BE49-F238E27FC236}">
                          <a16:creationId xmlns:a16="http://schemas.microsoft.com/office/drawing/2014/main" id="{11687AD7-645C-47BB-B729-62ED65BC9940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4077492" y="1852160"/>
                      <a:ext cx="848520" cy="129518"/>
                      <a:chOff x="4184649" y="1852160"/>
                      <a:chExt cx="848520" cy="129518"/>
                    </a:xfrm>
                    <a:grpFill/>
                  </p:grpSpPr>
                  <p:sp>
                    <p:nvSpPr>
                      <p:cNvPr id="1535" name="フリーフォーム: 図形 1534">
                        <a:extLst>
                          <a:ext uri="{FF2B5EF4-FFF2-40B4-BE49-F238E27FC236}">
                            <a16:creationId xmlns:a16="http://schemas.microsoft.com/office/drawing/2014/main" id="{9EF4ACDF-F3BC-4B43-BBE9-570DC24F18B2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897439" y="1852160"/>
                        <a:ext cx="135730" cy="129518"/>
                      </a:xfrm>
                      <a:custGeom>
                        <a:avLst/>
                        <a:gdLst>
                          <a:gd name="connsiteX0" fmla="*/ 364332 w 735808"/>
                          <a:gd name="connsiteY0" fmla="*/ 59661 h 702131"/>
                          <a:gd name="connsiteX1" fmla="*/ 180976 w 735808"/>
                          <a:gd name="connsiteY1" fmla="*/ 243017 h 702131"/>
                          <a:gd name="connsiteX2" fmla="*/ 364332 w 735808"/>
                          <a:gd name="connsiteY2" fmla="*/ 426373 h 702131"/>
                          <a:gd name="connsiteX3" fmla="*/ 547688 w 735808"/>
                          <a:gd name="connsiteY3" fmla="*/ 243017 h 702131"/>
                          <a:gd name="connsiteX4" fmla="*/ 364332 w 735808"/>
                          <a:gd name="connsiteY4" fmla="*/ 59661 h 702131"/>
                          <a:gd name="connsiteX5" fmla="*/ 367904 w 735808"/>
                          <a:gd name="connsiteY5" fmla="*/ 0 h 702131"/>
                          <a:gd name="connsiteX6" fmla="*/ 597692 w 735808"/>
                          <a:gd name="connsiteY6" fmla="*/ 141645 h 702131"/>
                          <a:gd name="connsiteX7" fmla="*/ 735808 w 735808"/>
                          <a:gd name="connsiteY7" fmla="*/ 702131 h 702131"/>
                          <a:gd name="connsiteX8" fmla="*/ 0 w 735808"/>
                          <a:gd name="connsiteY8" fmla="*/ 702131 h 702131"/>
                          <a:gd name="connsiteX9" fmla="*/ 138117 w 735808"/>
                          <a:gd name="connsiteY9" fmla="*/ 141645 h 702131"/>
                          <a:gd name="connsiteX10" fmla="*/ 367904 w 735808"/>
                          <a:gd name="connsiteY10" fmla="*/ 0 h 702131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</a:cxnLst>
                        <a:rect l="l" t="t" r="r" b="b"/>
                        <a:pathLst>
                          <a:path w="735808" h="702131">
                            <a:moveTo>
                              <a:pt x="364332" y="59661"/>
                            </a:moveTo>
                            <a:cubicBezTo>
                              <a:pt x="263067" y="59661"/>
                              <a:pt x="180976" y="141752"/>
                              <a:pt x="180976" y="243017"/>
                            </a:cubicBezTo>
                            <a:cubicBezTo>
                              <a:pt x="180976" y="344282"/>
                              <a:pt x="263067" y="426373"/>
                              <a:pt x="364332" y="426373"/>
                            </a:cubicBezTo>
                            <a:cubicBezTo>
                              <a:pt x="465597" y="426373"/>
                              <a:pt x="547688" y="344282"/>
                              <a:pt x="547688" y="243017"/>
                            </a:cubicBezTo>
                            <a:cubicBezTo>
                              <a:pt x="547688" y="141752"/>
                              <a:pt x="465597" y="59661"/>
                              <a:pt x="364332" y="59661"/>
                            </a:cubicBezTo>
                            <a:close/>
                            <a:moveTo>
                              <a:pt x="367904" y="0"/>
                            </a:moveTo>
                            <a:cubicBezTo>
                              <a:pt x="481252" y="0"/>
                              <a:pt x="575821" y="60808"/>
                              <a:pt x="597692" y="141645"/>
                            </a:cubicBezTo>
                            <a:lnTo>
                              <a:pt x="735808" y="702131"/>
                            </a:lnTo>
                            <a:lnTo>
                              <a:pt x="0" y="702131"/>
                            </a:lnTo>
                            <a:lnTo>
                              <a:pt x="138117" y="141645"/>
                            </a:lnTo>
                            <a:cubicBezTo>
                              <a:pt x="159988" y="60808"/>
                              <a:pt x="254557" y="0"/>
                              <a:pt x="367904" y="0"/>
                            </a:cubicBezTo>
                            <a:close/>
                          </a:path>
                        </a:pathLst>
                      </a:custGeom>
                      <a:grpFill/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1536" name="四角形: 角を丸くする 1535">
                        <a:extLst>
                          <a:ext uri="{FF2B5EF4-FFF2-40B4-BE49-F238E27FC236}">
                            <a16:creationId xmlns:a16="http://schemas.microsoft.com/office/drawing/2014/main" id="{583D379A-CB11-4A3C-8EBB-3F79110ED2D1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184649" y="1875078"/>
                        <a:ext cx="804070" cy="45719"/>
                      </a:xfrm>
                      <a:prstGeom prst="roundRect">
                        <a:avLst>
                          <a:gd name="adj" fmla="val 50000"/>
                        </a:avLst>
                      </a:prstGeom>
                      <a:grpFill/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  <p:grpSp>
                  <p:nvGrpSpPr>
                    <p:cNvPr id="1531" name="グループ化 1530">
                      <a:extLst>
                        <a:ext uri="{FF2B5EF4-FFF2-40B4-BE49-F238E27FC236}">
                          <a16:creationId xmlns:a16="http://schemas.microsoft.com/office/drawing/2014/main" id="{93AE2754-4799-421A-B7A3-235147ADF578}"/>
                        </a:ext>
                      </a:extLst>
                    </p:cNvPr>
                    <p:cNvGrpSpPr/>
                    <p:nvPr/>
                  </p:nvGrpSpPr>
                  <p:grpSpPr>
                    <a:xfrm flipH="1">
                      <a:off x="5425281" y="1852160"/>
                      <a:ext cx="848520" cy="129518"/>
                      <a:chOff x="4184649" y="1852160"/>
                      <a:chExt cx="848520" cy="129518"/>
                    </a:xfrm>
                    <a:grpFill/>
                  </p:grpSpPr>
                  <p:sp>
                    <p:nvSpPr>
                      <p:cNvPr id="1533" name="フリーフォーム: 図形 1532">
                        <a:extLst>
                          <a:ext uri="{FF2B5EF4-FFF2-40B4-BE49-F238E27FC236}">
                            <a16:creationId xmlns:a16="http://schemas.microsoft.com/office/drawing/2014/main" id="{EB56432E-2F0A-4C23-8DB3-3C2A3BE0DB6A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897439" y="1852160"/>
                        <a:ext cx="135730" cy="129518"/>
                      </a:xfrm>
                      <a:custGeom>
                        <a:avLst/>
                        <a:gdLst>
                          <a:gd name="connsiteX0" fmla="*/ 364332 w 735808"/>
                          <a:gd name="connsiteY0" fmla="*/ 59661 h 702131"/>
                          <a:gd name="connsiteX1" fmla="*/ 180976 w 735808"/>
                          <a:gd name="connsiteY1" fmla="*/ 243017 h 702131"/>
                          <a:gd name="connsiteX2" fmla="*/ 364332 w 735808"/>
                          <a:gd name="connsiteY2" fmla="*/ 426373 h 702131"/>
                          <a:gd name="connsiteX3" fmla="*/ 547688 w 735808"/>
                          <a:gd name="connsiteY3" fmla="*/ 243017 h 702131"/>
                          <a:gd name="connsiteX4" fmla="*/ 364332 w 735808"/>
                          <a:gd name="connsiteY4" fmla="*/ 59661 h 702131"/>
                          <a:gd name="connsiteX5" fmla="*/ 367904 w 735808"/>
                          <a:gd name="connsiteY5" fmla="*/ 0 h 702131"/>
                          <a:gd name="connsiteX6" fmla="*/ 597692 w 735808"/>
                          <a:gd name="connsiteY6" fmla="*/ 141645 h 702131"/>
                          <a:gd name="connsiteX7" fmla="*/ 735808 w 735808"/>
                          <a:gd name="connsiteY7" fmla="*/ 702131 h 702131"/>
                          <a:gd name="connsiteX8" fmla="*/ 0 w 735808"/>
                          <a:gd name="connsiteY8" fmla="*/ 702131 h 702131"/>
                          <a:gd name="connsiteX9" fmla="*/ 138117 w 735808"/>
                          <a:gd name="connsiteY9" fmla="*/ 141645 h 702131"/>
                          <a:gd name="connsiteX10" fmla="*/ 367904 w 735808"/>
                          <a:gd name="connsiteY10" fmla="*/ 0 h 702131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</a:cxnLst>
                        <a:rect l="l" t="t" r="r" b="b"/>
                        <a:pathLst>
                          <a:path w="735808" h="702131">
                            <a:moveTo>
                              <a:pt x="364332" y="59661"/>
                            </a:moveTo>
                            <a:cubicBezTo>
                              <a:pt x="263067" y="59661"/>
                              <a:pt x="180976" y="141752"/>
                              <a:pt x="180976" y="243017"/>
                            </a:cubicBezTo>
                            <a:cubicBezTo>
                              <a:pt x="180976" y="344282"/>
                              <a:pt x="263067" y="426373"/>
                              <a:pt x="364332" y="426373"/>
                            </a:cubicBezTo>
                            <a:cubicBezTo>
                              <a:pt x="465597" y="426373"/>
                              <a:pt x="547688" y="344282"/>
                              <a:pt x="547688" y="243017"/>
                            </a:cubicBezTo>
                            <a:cubicBezTo>
                              <a:pt x="547688" y="141752"/>
                              <a:pt x="465597" y="59661"/>
                              <a:pt x="364332" y="59661"/>
                            </a:cubicBezTo>
                            <a:close/>
                            <a:moveTo>
                              <a:pt x="367904" y="0"/>
                            </a:moveTo>
                            <a:cubicBezTo>
                              <a:pt x="481252" y="0"/>
                              <a:pt x="575821" y="60808"/>
                              <a:pt x="597692" y="141645"/>
                            </a:cubicBezTo>
                            <a:lnTo>
                              <a:pt x="735808" y="702131"/>
                            </a:lnTo>
                            <a:lnTo>
                              <a:pt x="0" y="702131"/>
                            </a:lnTo>
                            <a:lnTo>
                              <a:pt x="138117" y="141645"/>
                            </a:lnTo>
                            <a:cubicBezTo>
                              <a:pt x="159988" y="60808"/>
                              <a:pt x="254557" y="0"/>
                              <a:pt x="367904" y="0"/>
                            </a:cubicBezTo>
                            <a:close/>
                          </a:path>
                        </a:pathLst>
                      </a:custGeom>
                      <a:grpFill/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1534" name="四角形: 角を丸くする 1533">
                        <a:extLst>
                          <a:ext uri="{FF2B5EF4-FFF2-40B4-BE49-F238E27FC236}">
                            <a16:creationId xmlns:a16="http://schemas.microsoft.com/office/drawing/2014/main" id="{15364DFA-1B34-42EE-A605-D0449DDA22E6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184649" y="1875078"/>
                        <a:ext cx="804070" cy="45719"/>
                      </a:xfrm>
                      <a:prstGeom prst="roundRect">
                        <a:avLst>
                          <a:gd name="adj" fmla="val 50000"/>
                        </a:avLst>
                      </a:prstGeom>
                      <a:grpFill/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  <p:sp>
                  <p:nvSpPr>
                    <p:cNvPr id="1532" name="四角形: 角を丸くする 1531">
                      <a:extLst>
                        <a:ext uri="{FF2B5EF4-FFF2-40B4-BE49-F238E27FC236}">
                          <a16:creationId xmlns:a16="http://schemas.microsoft.com/office/drawing/2014/main" id="{70A37089-F543-47A4-941F-CCC9687AF6D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102100" y="1946514"/>
                      <a:ext cx="2152650" cy="70328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</p:grpSp>
          <p:grpSp>
            <p:nvGrpSpPr>
              <p:cNvPr id="1490" name="グループ化 1489">
                <a:extLst>
                  <a:ext uri="{FF2B5EF4-FFF2-40B4-BE49-F238E27FC236}">
                    <a16:creationId xmlns:a16="http://schemas.microsoft.com/office/drawing/2014/main" id="{31D550AF-287A-4ECE-9462-C97F6827044D}"/>
                  </a:ext>
                </a:extLst>
              </p:cNvPr>
              <p:cNvGrpSpPr/>
              <p:nvPr/>
            </p:nvGrpSpPr>
            <p:grpSpPr>
              <a:xfrm>
                <a:off x="865815" y="2587223"/>
                <a:ext cx="520733" cy="88772"/>
                <a:chOff x="4691062" y="5207797"/>
                <a:chExt cx="1028702" cy="227804"/>
              </a:xfrm>
            </p:grpSpPr>
            <p:sp>
              <p:nvSpPr>
                <p:cNvPr id="1520" name="四角形: 上の 2 つの角を丸める 1519">
                  <a:extLst>
                    <a:ext uri="{FF2B5EF4-FFF2-40B4-BE49-F238E27FC236}">
                      <a16:creationId xmlns:a16="http://schemas.microsoft.com/office/drawing/2014/main" id="{0D1F5F97-487F-4E7F-A5CD-5A1C7C329CDB}"/>
                    </a:ext>
                  </a:extLst>
                </p:cNvPr>
                <p:cNvSpPr/>
                <p:nvPr/>
              </p:nvSpPr>
              <p:spPr>
                <a:xfrm flipV="1">
                  <a:off x="4714875" y="5207797"/>
                  <a:ext cx="981075" cy="56354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521" name="四角形: 上の 2 つの角を丸める 1520">
                  <a:extLst>
                    <a:ext uri="{FF2B5EF4-FFF2-40B4-BE49-F238E27FC236}">
                      <a16:creationId xmlns:a16="http://schemas.microsoft.com/office/drawing/2014/main" id="{305A8AA6-49CC-497D-A317-6678BD60FF5B}"/>
                    </a:ext>
                  </a:extLst>
                </p:cNvPr>
                <p:cNvSpPr/>
                <p:nvPr/>
              </p:nvSpPr>
              <p:spPr>
                <a:xfrm>
                  <a:off x="4714875" y="5264151"/>
                  <a:ext cx="981075" cy="171450"/>
                </a:xfrm>
                <a:prstGeom prst="round2SameRect">
                  <a:avLst>
                    <a:gd name="adj1" fmla="val 0"/>
                    <a:gd name="adj2" fmla="val 34722"/>
                  </a:avLst>
                </a:prstGeom>
                <a:solidFill>
                  <a:srgbClr val="C0000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522" name="四角形: 上の 2 つの角を丸める 1521">
                  <a:extLst>
                    <a:ext uri="{FF2B5EF4-FFF2-40B4-BE49-F238E27FC236}">
                      <a16:creationId xmlns:a16="http://schemas.microsoft.com/office/drawing/2014/main" id="{2A2788F8-D59C-4779-B999-0D7814C43180}"/>
                    </a:ext>
                  </a:extLst>
                </p:cNvPr>
                <p:cNvSpPr/>
                <p:nvPr/>
              </p:nvSpPr>
              <p:spPr>
                <a:xfrm>
                  <a:off x="4691062" y="5264151"/>
                  <a:ext cx="1028702" cy="49210"/>
                </a:xfrm>
                <a:prstGeom prst="round2SameRect">
                  <a:avLst>
                    <a:gd name="adj1" fmla="val 50000"/>
                    <a:gd name="adj2" fmla="val 50000"/>
                  </a:avLst>
                </a:prstGeom>
                <a:solidFill>
                  <a:srgbClr val="C0000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1491" name="グループ化 1490">
                <a:extLst>
                  <a:ext uri="{FF2B5EF4-FFF2-40B4-BE49-F238E27FC236}">
                    <a16:creationId xmlns:a16="http://schemas.microsoft.com/office/drawing/2014/main" id="{0EED67F2-6ABD-4D6F-9FE4-07A5B2D6ACAE}"/>
                  </a:ext>
                </a:extLst>
              </p:cNvPr>
              <p:cNvGrpSpPr/>
              <p:nvPr/>
            </p:nvGrpSpPr>
            <p:grpSpPr>
              <a:xfrm>
                <a:off x="691378" y="2132930"/>
                <a:ext cx="855875" cy="553943"/>
                <a:chOff x="4077492" y="1852160"/>
                <a:chExt cx="2196309" cy="1421505"/>
              </a:xfrm>
              <a:solidFill>
                <a:srgbClr val="00B0F0"/>
              </a:solidFill>
            </p:grpSpPr>
            <p:sp>
              <p:nvSpPr>
                <p:cNvPr id="1511" name="フリーフォーム: 図形 1510">
                  <a:extLst>
                    <a:ext uri="{FF2B5EF4-FFF2-40B4-BE49-F238E27FC236}">
                      <a16:creationId xmlns:a16="http://schemas.microsoft.com/office/drawing/2014/main" id="{4E9163BD-9FA8-40D0-8612-B5CB2C38CCA8}"/>
                    </a:ext>
                  </a:extLst>
                </p:cNvPr>
                <p:cNvSpPr/>
                <p:nvPr/>
              </p:nvSpPr>
              <p:spPr>
                <a:xfrm>
                  <a:off x="4146549" y="1981678"/>
                  <a:ext cx="2063750" cy="1291987"/>
                </a:xfrm>
                <a:custGeom>
                  <a:avLst/>
                  <a:gdLst>
                    <a:gd name="connsiteX0" fmla="*/ 1829196 w 2063750"/>
                    <a:gd name="connsiteY0" fmla="*/ 890189 h 1291987"/>
                    <a:gd name="connsiteX1" fmla="*/ 1802927 w 2063750"/>
                    <a:gd name="connsiteY1" fmla="*/ 1235390 h 1291987"/>
                    <a:gd name="connsiteX2" fmla="*/ 1847876 w 2063750"/>
                    <a:gd name="connsiteY2" fmla="*/ 1235390 h 1291987"/>
                    <a:gd name="connsiteX3" fmla="*/ 1897551 w 2063750"/>
                    <a:gd name="connsiteY3" fmla="*/ 890189 h 1291987"/>
                    <a:gd name="connsiteX4" fmla="*/ 1697268 w 2063750"/>
                    <a:gd name="connsiteY4" fmla="*/ 890189 h 1291987"/>
                    <a:gd name="connsiteX5" fmla="*/ 1669207 w 2063750"/>
                    <a:gd name="connsiteY5" fmla="*/ 1235390 h 1291987"/>
                    <a:gd name="connsiteX6" fmla="*/ 1757595 w 2063750"/>
                    <a:gd name="connsiteY6" fmla="*/ 1235390 h 1291987"/>
                    <a:gd name="connsiteX7" fmla="*/ 1783864 w 2063750"/>
                    <a:gd name="connsiteY7" fmla="*/ 890189 h 1291987"/>
                    <a:gd name="connsiteX8" fmla="*/ 1565273 w 2063750"/>
                    <a:gd name="connsiteY8" fmla="*/ 890189 h 1291987"/>
                    <a:gd name="connsiteX9" fmla="*/ 1544518 w 2063750"/>
                    <a:gd name="connsiteY9" fmla="*/ 1235390 h 1291987"/>
                    <a:gd name="connsiteX10" fmla="*/ 1627779 w 2063750"/>
                    <a:gd name="connsiteY10" fmla="*/ 1235390 h 1291987"/>
                    <a:gd name="connsiteX11" fmla="*/ 1652325 w 2063750"/>
                    <a:gd name="connsiteY11" fmla="*/ 890189 h 1291987"/>
                    <a:gd name="connsiteX12" fmla="*/ 1437174 w 2063750"/>
                    <a:gd name="connsiteY12" fmla="*/ 890189 h 1291987"/>
                    <a:gd name="connsiteX13" fmla="*/ 1419659 w 2063750"/>
                    <a:gd name="connsiteY13" fmla="*/ 1235390 h 1291987"/>
                    <a:gd name="connsiteX14" fmla="*/ 1506316 w 2063750"/>
                    <a:gd name="connsiteY14" fmla="*/ 1235390 h 1291987"/>
                    <a:gd name="connsiteX15" fmla="*/ 1523830 w 2063750"/>
                    <a:gd name="connsiteY15" fmla="*/ 890189 h 1291987"/>
                    <a:gd name="connsiteX16" fmla="*/ 1309226 w 2063750"/>
                    <a:gd name="connsiteY16" fmla="*/ 890189 h 1291987"/>
                    <a:gd name="connsiteX17" fmla="*/ 1299796 w 2063750"/>
                    <a:gd name="connsiteY17" fmla="*/ 1235390 h 1291987"/>
                    <a:gd name="connsiteX18" fmla="*/ 1381101 w 2063750"/>
                    <a:gd name="connsiteY18" fmla="*/ 1235390 h 1291987"/>
                    <a:gd name="connsiteX19" fmla="*/ 1395345 w 2063750"/>
                    <a:gd name="connsiteY19" fmla="*/ 890189 h 1291987"/>
                    <a:gd name="connsiteX20" fmla="*/ 1182655 w 2063750"/>
                    <a:gd name="connsiteY20" fmla="*/ 890189 h 1291987"/>
                    <a:gd name="connsiteX21" fmla="*/ 1177576 w 2063750"/>
                    <a:gd name="connsiteY21" fmla="*/ 1235390 h 1291987"/>
                    <a:gd name="connsiteX22" fmla="*/ 1264588 w 2063750"/>
                    <a:gd name="connsiteY22" fmla="*/ 1235390 h 1291987"/>
                    <a:gd name="connsiteX23" fmla="*/ 1271031 w 2063750"/>
                    <a:gd name="connsiteY23" fmla="*/ 890189 h 1291987"/>
                    <a:gd name="connsiteX24" fmla="*/ 1056396 w 2063750"/>
                    <a:gd name="connsiteY24" fmla="*/ 890189 h 1291987"/>
                    <a:gd name="connsiteX25" fmla="*/ 1056396 w 2063750"/>
                    <a:gd name="connsiteY25" fmla="*/ 1235390 h 1291987"/>
                    <a:gd name="connsiteX26" fmla="*/ 1140601 w 2063750"/>
                    <a:gd name="connsiteY26" fmla="*/ 1235390 h 1291987"/>
                    <a:gd name="connsiteX27" fmla="*/ 1142543 w 2063750"/>
                    <a:gd name="connsiteY27" fmla="*/ 890189 h 1291987"/>
                    <a:gd name="connsiteX28" fmla="*/ 922626 w 2063750"/>
                    <a:gd name="connsiteY28" fmla="*/ 890189 h 1291987"/>
                    <a:gd name="connsiteX29" fmla="*/ 924568 w 2063750"/>
                    <a:gd name="connsiteY29" fmla="*/ 1235390 h 1291987"/>
                    <a:gd name="connsiteX30" fmla="*/ 1010677 w 2063750"/>
                    <a:gd name="connsiteY30" fmla="*/ 1235390 h 1291987"/>
                    <a:gd name="connsiteX31" fmla="*/ 1010677 w 2063750"/>
                    <a:gd name="connsiteY31" fmla="*/ 890189 h 1291987"/>
                    <a:gd name="connsiteX32" fmla="*/ 796906 w 2063750"/>
                    <a:gd name="connsiteY32" fmla="*/ 890189 h 1291987"/>
                    <a:gd name="connsiteX33" fmla="*/ 803349 w 2063750"/>
                    <a:gd name="connsiteY33" fmla="*/ 1235390 h 1291987"/>
                    <a:gd name="connsiteX34" fmla="*/ 887593 w 2063750"/>
                    <a:gd name="connsiteY34" fmla="*/ 1235390 h 1291987"/>
                    <a:gd name="connsiteX35" fmla="*/ 882514 w 2063750"/>
                    <a:gd name="connsiteY35" fmla="*/ 890189 h 1291987"/>
                    <a:gd name="connsiteX36" fmla="*/ 672677 w 2063750"/>
                    <a:gd name="connsiteY36" fmla="*/ 890189 h 1291987"/>
                    <a:gd name="connsiteX37" fmla="*/ 686921 w 2063750"/>
                    <a:gd name="connsiteY37" fmla="*/ 1235390 h 1291987"/>
                    <a:gd name="connsiteX38" fmla="*/ 768141 w 2063750"/>
                    <a:gd name="connsiteY38" fmla="*/ 1235390 h 1291987"/>
                    <a:gd name="connsiteX39" fmla="*/ 758711 w 2063750"/>
                    <a:gd name="connsiteY39" fmla="*/ 890189 h 1291987"/>
                    <a:gd name="connsiteX40" fmla="*/ 549135 w 2063750"/>
                    <a:gd name="connsiteY40" fmla="*/ 890189 h 1291987"/>
                    <a:gd name="connsiteX41" fmla="*/ 566649 w 2063750"/>
                    <a:gd name="connsiteY41" fmla="*/ 1235390 h 1291987"/>
                    <a:gd name="connsiteX42" fmla="*/ 648363 w 2063750"/>
                    <a:gd name="connsiteY42" fmla="*/ 1235390 h 1291987"/>
                    <a:gd name="connsiteX43" fmla="*/ 630848 w 2063750"/>
                    <a:gd name="connsiteY43" fmla="*/ 890189 h 1291987"/>
                    <a:gd name="connsiteX44" fmla="*/ 420950 w 2063750"/>
                    <a:gd name="connsiteY44" fmla="*/ 890189 h 1291987"/>
                    <a:gd name="connsiteX45" fmla="*/ 445495 w 2063750"/>
                    <a:gd name="connsiteY45" fmla="*/ 1235390 h 1291987"/>
                    <a:gd name="connsiteX46" fmla="*/ 528447 w 2063750"/>
                    <a:gd name="connsiteY46" fmla="*/ 1235390 h 1291987"/>
                    <a:gd name="connsiteX47" fmla="*/ 507692 w 2063750"/>
                    <a:gd name="connsiteY47" fmla="*/ 890189 h 1291987"/>
                    <a:gd name="connsiteX48" fmla="*/ 279884 w 2063750"/>
                    <a:gd name="connsiteY48" fmla="*/ 890189 h 1291987"/>
                    <a:gd name="connsiteX49" fmla="*/ 306153 w 2063750"/>
                    <a:gd name="connsiteY49" fmla="*/ 1235390 h 1291987"/>
                    <a:gd name="connsiteX50" fmla="*/ 404067 w 2063750"/>
                    <a:gd name="connsiteY50" fmla="*/ 1235390 h 1291987"/>
                    <a:gd name="connsiteX51" fmla="*/ 376006 w 2063750"/>
                    <a:gd name="connsiteY51" fmla="*/ 890189 h 1291987"/>
                    <a:gd name="connsiteX52" fmla="*/ 166198 w 2063750"/>
                    <a:gd name="connsiteY52" fmla="*/ 890189 h 1291987"/>
                    <a:gd name="connsiteX53" fmla="*/ 215872 w 2063750"/>
                    <a:gd name="connsiteY53" fmla="*/ 1235390 h 1291987"/>
                    <a:gd name="connsiteX54" fmla="*/ 260820 w 2063750"/>
                    <a:gd name="connsiteY54" fmla="*/ 1235390 h 1291987"/>
                    <a:gd name="connsiteX55" fmla="*/ 234552 w 2063750"/>
                    <a:gd name="connsiteY55" fmla="*/ 890189 h 1291987"/>
                    <a:gd name="connsiteX56" fmla="*/ 1861752 w 2063750"/>
                    <a:gd name="connsiteY56" fmla="*/ 462358 h 1291987"/>
                    <a:gd name="connsiteX57" fmla="*/ 1834094 w 2063750"/>
                    <a:gd name="connsiteY57" fmla="*/ 825816 h 1291987"/>
                    <a:gd name="connsiteX58" fmla="*/ 1906814 w 2063750"/>
                    <a:gd name="connsiteY58" fmla="*/ 825816 h 1291987"/>
                    <a:gd name="connsiteX59" fmla="*/ 1959116 w 2063750"/>
                    <a:gd name="connsiteY59" fmla="*/ 462358 h 1291987"/>
                    <a:gd name="connsiteX60" fmla="*/ 1732045 w 2063750"/>
                    <a:gd name="connsiteY60" fmla="*/ 462358 h 1291987"/>
                    <a:gd name="connsiteX61" fmla="*/ 1702500 w 2063750"/>
                    <a:gd name="connsiteY61" fmla="*/ 825816 h 1291987"/>
                    <a:gd name="connsiteX62" fmla="*/ 1788762 w 2063750"/>
                    <a:gd name="connsiteY62" fmla="*/ 825816 h 1291987"/>
                    <a:gd name="connsiteX63" fmla="*/ 1816420 w 2063750"/>
                    <a:gd name="connsiteY63" fmla="*/ 462358 h 1291987"/>
                    <a:gd name="connsiteX64" fmla="*/ 1590996 w 2063750"/>
                    <a:gd name="connsiteY64" fmla="*/ 462358 h 1291987"/>
                    <a:gd name="connsiteX65" fmla="*/ 1569143 w 2063750"/>
                    <a:gd name="connsiteY65" fmla="*/ 825816 h 1291987"/>
                    <a:gd name="connsiteX66" fmla="*/ 1656902 w 2063750"/>
                    <a:gd name="connsiteY66" fmla="*/ 825816 h 1291987"/>
                    <a:gd name="connsiteX67" fmla="*/ 1682746 w 2063750"/>
                    <a:gd name="connsiteY67" fmla="*/ 462358 h 1291987"/>
                    <a:gd name="connsiteX68" fmla="*/ 1458881 w 2063750"/>
                    <a:gd name="connsiteY68" fmla="*/ 462358 h 1291987"/>
                    <a:gd name="connsiteX69" fmla="*/ 1440440 w 2063750"/>
                    <a:gd name="connsiteY69" fmla="*/ 825816 h 1291987"/>
                    <a:gd name="connsiteX70" fmla="*/ 1527096 w 2063750"/>
                    <a:gd name="connsiteY70" fmla="*/ 825816 h 1291987"/>
                    <a:gd name="connsiteX71" fmla="*/ 1545536 w 2063750"/>
                    <a:gd name="connsiteY71" fmla="*/ 462358 h 1291987"/>
                    <a:gd name="connsiteX72" fmla="*/ 1320913 w 2063750"/>
                    <a:gd name="connsiteY72" fmla="*/ 462358 h 1291987"/>
                    <a:gd name="connsiteX73" fmla="*/ 1310984 w 2063750"/>
                    <a:gd name="connsiteY73" fmla="*/ 825816 h 1291987"/>
                    <a:gd name="connsiteX74" fmla="*/ 1398001 w 2063750"/>
                    <a:gd name="connsiteY74" fmla="*/ 825816 h 1291987"/>
                    <a:gd name="connsiteX75" fmla="*/ 1412998 w 2063750"/>
                    <a:gd name="connsiteY75" fmla="*/ 462358 h 1291987"/>
                    <a:gd name="connsiteX76" fmla="*/ 1188950 w 2063750"/>
                    <a:gd name="connsiteY76" fmla="*/ 462358 h 1291987"/>
                    <a:gd name="connsiteX77" fmla="*/ 1183602 w 2063750"/>
                    <a:gd name="connsiteY77" fmla="*/ 825816 h 1291987"/>
                    <a:gd name="connsiteX78" fmla="*/ 1272233 w 2063750"/>
                    <a:gd name="connsiteY78" fmla="*/ 825816 h 1291987"/>
                    <a:gd name="connsiteX79" fmla="*/ 1279016 w 2063750"/>
                    <a:gd name="connsiteY79" fmla="*/ 462358 h 1291987"/>
                    <a:gd name="connsiteX80" fmla="*/ 1056396 w 2063750"/>
                    <a:gd name="connsiteY80" fmla="*/ 462358 h 1291987"/>
                    <a:gd name="connsiteX81" fmla="*/ 1056396 w 2063750"/>
                    <a:gd name="connsiteY81" fmla="*/ 825816 h 1291987"/>
                    <a:gd name="connsiteX82" fmla="*/ 1142905 w 2063750"/>
                    <a:gd name="connsiteY82" fmla="*/ 825816 h 1291987"/>
                    <a:gd name="connsiteX83" fmla="*/ 1144950 w 2063750"/>
                    <a:gd name="connsiteY83" fmla="*/ 462358 h 1291987"/>
                    <a:gd name="connsiteX84" fmla="*/ 920219 w 2063750"/>
                    <a:gd name="connsiteY84" fmla="*/ 462358 h 1291987"/>
                    <a:gd name="connsiteX85" fmla="*/ 922264 w 2063750"/>
                    <a:gd name="connsiteY85" fmla="*/ 825816 h 1291987"/>
                    <a:gd name="connsiteX86" fmla="*/ 1010677 w 2063750"/>
                    <a:gd name="connsiteY86" fmla="*/ 825816 h 1291987"/>
                    <a:gd name="connsiteX87" fmla="*/ 1010677 w 2063750"/>
                    <a:gd name="connsiteY87" fmla="*/ 462358 h 1291987"/>
                    <a:gd name="connsiteX88" fmla="*/ 788921 w 2063750"/>
                    <a:gd name="connsiteY88" fmla="*/ 462358 h 1291987"/>
                    <a:gd name="connsiteX89" fmla="*/ 795705 w 2063750"/>
                    <a:gd name="connsiteY89" fmla="*/ 825816 h 1291987"/>
                    <a:gd name="connsiteX90" fmla="*/ 881567 w 2063750"/>
                    <a:gd name="connsiteY90" fmla="*/ 825816 h 1291987"/>
                    <a:gd name="connsiteX91" fmla="*/ 876219 w 2063750"/>
                    <a:gd name="connsiteY91" fmla="*/ 462358 h 1291987"/>
                    <a:gd name="connsiteX92" fmla="*/ 655024 w 2063750"/>
                    <a:gd name="connsiteY92" fmla="*/ 462358 h 1291987"/>
                    <a:gd name="connsiteX93" fmla="*/ 670021 w 2063750"/>
                    <a:gd name="connsiteY93" fmla="*/ 825816 h 1291987"/>
                    <a:gd name="connsiteX94" fmla="*/ 756953 w 2063750"/>
                    <a:gd name="connsiteY94" fmla="*/ 825816 h 1291987"/>
                    <a:gd name="connsiteX95" fmla="*/ 747024 w 2063750"/>
                    <a:gd name="connsiteY95" fmla="*/ 462358 h 1291987"/>
                    <a:gd name="connsiteX96" fmla="*/ 527430 w 2063750"/>
                    <a:gd name="connsiteY96" fmla="*/ 462358 h 1291987"/>
                    <a:gd name="connsiteX97" fmla="*/ 545869 w 2063750"/>
                    <a:gd name="connsiteY97" fmla="*/ 825816 h 1291987"/>
                    <a:gd name="connsiteX98" fmla="*/ 627582 w 2063750"/>
                    <a:gd name="connsiteY98" fmla="*/ 825816 h 1291987"/>
                    <a:gd name="connsiteX99" fmla="*/ 609141 w 2063750"/>
                    <a:gd name="connsiteY99" fmla="*/ 462358 h 1291987"/>
                    <a:gd name="connsiteX100" fmla="*/ 390529 w 2063750"/>
                    <a:gd name="connsiteY100" fmla="*/ 462358 h 1291987"/>
                    <a:gd name="connsiteX101" fmla="*/ 416372 w 2063750"/>
                    <a:gd name="connsiteY101" fmla="*/ 825816 h 1291987"/>
                    <a:gd name="connsiteX102" fmla="*/ 503822 w 2063750"/>
                    <a:gd name="connsiteY102" fmla="*/ 825816 h 1291987"/>
                    <a:gd name="connsiteX103" fmla="*/ 481969 w 2063750"/>
                    <a:gd name="connsiteY103" fmla="*/ 462358 h 1291987"/>
                    <a:gd name="connsiteX104" fmla="*/ 247329 w 2063750"/>
                    <a:gd name="connsiteY104" fmla="*/ 462358 h 1291987"/>
                    <a:gd name="connsiteX105" fmla="*/ 274986 w 2063750"/>
                    <a:gd name="connsiteY105" fmla="*/ 825816 h 1291987"/>
                    <a:gd name="connsiteX106" fmla="*/ 370774 w 2063750"/>
                    <a:gd name="connsiteY106" fmla="*/ 825816 h 1291987"/>
                    <a:gd name="connsiteX107" fmla="*/ 341229 w 2063750"/>
                    <a:gd name="connsiteY107" fmla="*/ 462358 h 1291987"/>
                    <a:gd name="connsiteX108" fmla="*/ 104632 w 2063750"/>
                    <a:gd name="connsiteY108" fmla="*/ 462358 h 1291987"/>
                    <a:gd name="connsiteX109" fmla="*/ 156934 w 2063750"/>
                    <a:gd name="connsiteY109" fmla="*/ 825816 h 1291987"/>
                    <a:gd name="connsiteX110" fmla="*/ 229653 w 2063750"/>
                    <a:gd name="connsiteY110" fmla="*/ 825816 h 1291987"/>
                    <a:gd name="connsiteX111" fmla="*/ 201996 w 2063750"/>
                    <a:gd name="connsiteY111" fmla="*/ 462358 h 1291987"/>
                    <a:gd name="connsiteX112" fmla="*/ 0 w 2063750"/>
                    <a:gd name="connsiteY112" fmla="*/ 0 h 1291987"/>
                    <a:gd name="connsiteX113" fmla="*/ 38099 w 2063750"/>
                    <a:gd name="connsiteY113" fmla="*/ 0 h 1291987"/>
                    <a:gd name="connsiteX114" fmla="*/ 95940 w 2063750"/>
                    <a:gd name="connsiteY114" fmla="*/ 401953 h 1291987"/>
                    <a:gd name="connsiteX115" fmla="*/ 197399 w 2063750"/>
                    <a:gd name="connsiteY115" fmla="*/ 401953 h 1291987"/>
                    <a:gd name="connsiteX116" fmla="*/ 168635 w 2063750"/>
                    <a:gd name="connsiteY116" fmla="*/ 23944 h 1291987"/>
                    <a:gd name="connsiteX117" fmla="*/ 213967 w 2063750"/>
                    <a:gd name="connsiteY117" fmla="*/ 23944 h 1291987"/>
                    <a:gd name="connsiteX118" fmla="*/ 242732 w 2063750"/>
                    <a:gd name="connsiteY118" fmla="*/ 401953 h 1291987"/>
                    <a:gd name="connsiteX119" fmla="*/ 336319 w 2063750"/>
                    <a:gd name="connsiteY119" fmla="*/ 401953 h 1291987"/>
                    <a:gd name="connsiteX120" fmla="*/ 305592 w 2063750"/>
                    <a:gd name="connsiteY120" fmla="*/ 23946 h 1291987"/>
                    <a:gd name="connsiteX121" fmla="*/ 359355 w 2063750"/>
                    <a:gd name="connsiteY121" fmla="*/ 23946 h 1291987"/>
                    <a:gd name="connsiteX122" fmla="*/ 386233 w 2063750"/>
                    <a:gd name="connsiteY122" fmla="*/ 401953 h 1291987"/>
                    <a:gd name="connsiteX123" fmla="*/ 478337 w 2063750"/>
                    <a:gd name="connsiteY123" fmla="*/ 401953 h 1291987"/>
                    <a:gd name="connsiteX124" fmla="*/ 455610 w 2063750"/>
                    <a:gd name="connsiteY124" fmla="*/ 23946 h 1291987"/>
                    <a:gd name="connsiteX125" fmla="*/ 505187 w 2063750"/>
                    <a:gd name="connsiteY125" fmla="*/ 23946 h 1291987"/>
                    <a:gd name="connsiteX126" fmla="*/ 524365 w 2063750"/>
                    <a:gd name="connsiteY126" fmla="*/ 401953 h 1291987"/>
                    <a:gd name="connsiteX127" fmla="*/ 606076 w 2063750"/>
                    <a:gd name="connsiteY127" fmla="*/ 401953 h 1291987"/>
                    <a:gd name="connsiteX128" fmla="*/ 586897 w 2063750"/>
                    <a:gd name="connsiteY128" fmla="*/ 23945 h 1291987"/>
                    <a:gd name="connsiteX129" fmla="*/ 636934 w 2063750"/>
                    <a:gd name="connsiteY129" fmla="*/ 23945 h 1291987"/>
                    <a:gd name="connsiteX130" fmla="*/ 652531 w 2063750"/>
                    <a:gd name="connsiteY130" fmla="*/ 401953 h 1291987"/>
                    <a:gd name="connsiteX131" fmla="*/ 745374 w 2063750"/>
                    <a:gd name="connsiteY131" fmla="*/ 401953 h 1291987"/>
                    <a:gd name="connsiteX132" fmla="*/ 735048 w 2063750"/>
                    <a:gd name="connsiteY132" fmla="*/ 23946 h 1291987"/>
                    <a:gd name="connsiteX133" fmla="*/ 780739 w 2063750"/>
                    <a:gd name="connsiteY133" fmla="*/ 23946 h 1291987"/>
                    <a:gd name="connsiteX134" fmla="*/ 787794 w 2063750"/>
                    <a:gd name="connsiteY134" fmla="*/ 401953 h 1291987"/>
                    <a:gd name="connsiteX135" fmla="*/ 875330 w 2063750"/>
                    <a:gd name="connsiteY135" fmla="*/ 401953 h 1291987"/>
                    <a:gd name="connsiteX136" fmla="*/ 869769 w 2063750"/>
                    <a:gd name="connsiteY136" fmla="*/ 23947 h 1291987"/>
                    <a:gd name="connsiteX137" fmla="*/ 917753 w 2063750"/>
                    <a:gd name="connsiteY137" fmla="*/ 23947 h 1291987"/>
                    <a:gd name="connsiteX138" fmla="*/ 919880 w 2063750"/>
                    <a:gd name="connsiteY138" fmla="*/ 401953 h 1291987"/>
                    <a:gd name="connsiteX139" fmla="*/ 1010677 w 2063750"/>
                    <a:gd name="connsiteY139" fmla="*/ 401953 h 1291987"/>
                    <a:gd name="connsiteX140" fmla="*/ 1010677 w 2063750"/>
                    <a:gd name="connsiteY140" fmla="*/ 7618 h 1291987"/>
                    <a:gd name="connsiteX141" fmla="*/ 1056396 w 2063750"/>
                    <a:gd name="connsiteY141" fmla="*/ 7618 h 1291987"/>
                    <a:gd name="connsiteX142" fmla="*/ 1056396 w 2063750"/>
                    <a:gd name="connsiteY142" fmla="*/ 401953 h 1291987"/>
                    <a:gd name="connsiteX143" fmla="*/ 1145290 w 2063750"/>
                    <a:gd name="connsiteY143" fmla="*/ 401953 h 1291987"/>
                    <a:gd name="connsiteX144" fmla="*/ 1147416 w 2063750"/>
                    <a:gd name="connsiteY144" fmla="*/ 23947 h 1291987"/>
                    <a:gd name="connsiteX145" fmla="*/ 1195400 w 2063750"/>
                    <a:gd name="connsiteY145" fmla="*/ 23947 h 1291987"/>
                    <a:gd name="connsiteX146" fmla="*/ 1189839 w 2063750"/>
                    <a:gd name="connsiteY146" fmla="*/ 401953 h 1291987"/>
                    <a:gd name="connsiteX147" fmla="*/ 1280144 w 2063750"/>
                    <a:gd name="connsiteY147" fmla="*/ 401953 h 1291987"/>
                    <a:gd name="connsiteX148" fmla="*/ 1287199 w 2063750"/>
                    <a:gd name="connsiteY148" fmla="*/ 23946 h 1291987"/>
                    <a:gd name="connsiteX149" fmla="*/ 1332889 w 2063750"/>
                    <a:gd name="connsiteY149" fmla="*/ 23946 h 1291987"/>
                    <a:gd name="connsiteX150" fmla="*/ 1322563 w 2063750"/>
                    <a:gd name="connsiteY150" fmla="*/ 401953 h 1291987"/>
                    <a:gd name="connsiteX151" fmla="*/ 1415491 w 2063750"/>
                    <a:gd name="connsiteY151" fmla="*/ 401953 h 1291987"/>
                    <a:gd name="connsiteX152" fmla="*/ 1431088 w 2063750"/>
                    <a:gd name="connsiteY152" fmla="*/ 23945 h 1291987"/>
                    <a:gd name="connsiteX153" fmla="*/ 1481125 w 2063750"/>
                    <a:gd name="connsiteY153" fmla="*/ 23945 h 1291987"/>
                    <a:gd name="connsiteX154" fmla="*/ 1461946 w 2063750"/>
                    <a:gd name="connsiteY154" fmla="*/ 401953 h 1291987"/>
                    <a:gd name="connsiteX155" fmla="*/ 1548601 w 2063750"/>
                    <a:gd name="connsiteY155" fmla="*/ 401953 h 1291987"/>
                    <a:gd name="connsiteX156" fmla="*/ 1567779 w 2063750"/>
                    <a:gd name="connsiteY156" fmla="*/ 23946 h 1291987"/>
                    <a:gd name="connsiteX157" fmla="*/ 1617355 w 2063750"/>
                    <a:gd name="connsiteY157" fmla="*/ 23946 h 1291987"/>
                    <a:gd name="connsiteX158" fmla="*/ 1594628 w 2063750"/>
                    <a:gd name="connsiteY158" fmla="*/ 401953 h 1291987"/>
                    <a:gd name="connsiteX159" fmla="*/ 1687041 w 2063750"/>
                    <a:gd name="connsiteY159" fmla="*/ 401953 h 1291987"/>
                    <a:gd name="connsiteX160" fmla="*/ 1713919 w 2063750"/>
                    <a:gd name="connsiteY160" fmla="*/ 23946 h 1291987"/>
                    <a:gd name="connsiteX161" fmla="*/ 1767682 w 2063750"/>
                    <a:gd name="connsiteY161" fmla="*/ 23946 h 1291987"/>
                    <a:gd name="connsiteX162" fmla="*/ 1736955 w 2063750"/>
                    <a:gd name="connsiteY162" fmla="*/ 401953 h 1291987"/>
                    <a:gd name="connsiteX163" fmla="*/ 1821016 w 2063750"/>
                    <a:gd name="connsiteY163" fmla="*/ 401953 h 1291987"/>
                    <a:gd name="connsiteX164" fmla="*/ 1849781 w 2063750"/>
                    <a:gd name="connsiteY164" fmla="*/ 23945 h 1291987"/>
                    <a:gd name="connsiteX165" fmla="*/ 1895113 w 2063750"/>
                    <a:gd name="connsiteY165" fmla="*/ 23945 h 1291987"/>
                    <a:gd name="connsiteX166" fmla="*/ 1866348 w 2063750"/>
                    <a:gd name="connsiteY166" fmla="*/ 401953 h 1291987"/>
                    <a:gd name="connsiteX167" fmla="*/ 1967808 w 2063750"/>
                    <a:gd name="connsiteY167" fmla="*/ 401953 h 1291987"/>
                    <a:gd name="connsiteX168" fmla="*/ 2025649 w 2063750"/>
                    <a:gd name="connsiteY168" fmla="*/ 0 h 1291987"/>
                    <a:gd name="connsiteX169" fmla="*/ 2063750 w 2063750"/>
                    <a:gd name="connsiteY169" fmla="*/ 0 h 1291987"/>
                    <a:gd name="connsiteX170" fmla="*/ 1885331 w 2063750"/>
                    <a:gd name="connsiteY170" fmla="*/ 1239878 h 1291987"/>
                    <a:gd name="connsiteX171" fmla="*/ 1886347 w 2063750"/>
                    <a:gd name="connsiteY171" fmla="*/ 1240894 h 1291987"/>
                    <a:gd name="connsiteX172" fmla="*/ 1886347 w 2063750"/>
                    <a:gd name="connsiteY172" fmla="*/ 1262678 h 1291987"/>
                    <a:gd name="connsiteX173" fmla="*/ 1857038 w 2063750"/>
                    <a:gd name="connsiteY173" fmla="*/ 1291987 h 1291987"/>
                    <a:gd name="connsiteX174" fmla="*/ 206710 w 2063750"/>
                    <a:gd name="connsiteY174" fmla="*/ 1291987 h 1291987"/>
                    <a:gd name="connsiteX175" fmla="*/ 177401 w 2063750"/>
                    <a:gd name="connsiteY175" fmla="*/ 1262678 h 1291987"/>
                    <a:gd name="connsiteX176" fmla="*/ 177401 w 2063750"/>
                    <a:gd name="connsiteY176" fmla="*/ 1240894 h 1291987"/>
                    <a:gd name="connsiteX177" fmla="*/ 178419 w 2063750"/>
                    <a:gd name="connsiteY177" fmla="*/ 1239877 h 12919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</a:cxnLst>
                  <a:rect l="l" t="t" r="r" b="b"/>
                  <a:pathLst>
                    <a:path w="2063750" h="1291987">
                      <a:moveTo>
                        <a:pt x="1829196" y="890189"/>
                      </a:moveTo>
                      <a:lnTo>
                        <a:pt x="1802927" y="1235390"/>
                      </a:lnTo>
                      <a:lnTo>
                        <a:pt x="1847876" y="1235390"/>
                      </a:lnTo>
                      <a:lnTo>
                        <a:pt x="1897551" y="890189"/>
                      </a:lnTo>
                      <a:close/>
                      <a:moveTo>
                        <a:pt x="1697268" y="890189"/>
                      </a:moveTo>
                      <a:lnTo>
                        <a:pt x="1669207" y="1235390"/>
                      </a:lnTo>
                      <a:lnTo>
                        <a:pt x="1757595" y="1235390"/>
                      </a:lnTo>
                      <a:lnTo>
                        <a:pt x="1783864" y="890189"/>
                      </a:lnTo>
                      <a:close/>
                      <a:moveTo>
                        <a:pt x="1565273" y="890189"/>
                      </a:moveTo>
                      <a:lnTo>
                        <a:pt x="1544518" y="1235390"/>
                      </a:lnTo>
                      <a:lnTo>
                        <a:pt x="1627779" y="1235390"/>
                      </a:lnTo>
                      <a:lnTo>
                        <a:pt x="1652325" y="890189"/>
                      </a:lnTo>
                      <a:close/>
                      <a:moveTo>
                        <a:pt x="1437174" y="890189"/>
                      </a:moveTo>
                      <a:lnTo>
                        <a:pt x="1419659" y="1235390"/>
                      </a:lnTo>
                      <a:lnTo>
                        <a:pt x="1506316" y="1235390"/>
                      </a:lnTo>
                      <a:lnTo>
                        <a:pt x="1523830" y="890189"/>
                      </a:lnTo>
                      <a:close/>
                      <a:moveTo>
                        <a:pt x="1309226" y="890189"/>
                      </a:moveTo>
                      <a:lnTo>
                        <a:pt x="1299796" y="1235390"/>
                      </a:lnTo>
                      <a:lnTo>
                        <a:pt x="1381101" y="1235390"/>
                      </a:lnTo>
                      <a:lnTo>
                        <a:pt x="1395345" y="890189"/>
                      </a:lnTo>
                      <a:close/>
                      <a:moveTo>
                        <a:pt x="1182655" y="890189"/>
                      </a:moveTo>
                      <a:lnTo>
                        <a:pt x="1177576" y="1235390"/>
                      </a:lnTo>
                      <a:lnTo>
                        <a:pt x="1264588" y="1235390"/>
                      </a:lnTo>
                      <a:lnTo>
                        <a:pt x="1271031" y="890189"/>
                      </a:lnTo>
                      <a:close/>
                      <a:moveTo>
                        <a:pt x="1056396" y="890189"/>
                      </a:moveTo>
                      <a:lnTo>
                        <a:pt x="1056396" y="1235390"/>
                      </a:lnTo>
                      <a:lnTo>
                        <a:pt x="1140601" y="1235390"/>
                      </a:lnTo>
                      <a:lnTo>
                        <a:pt x="1142543" y="890189"/>
                      </a:lnTo>
                      <a:close/>
                      <a:moveTo>
                        <a:pt x="922626" y="890189"/>
                      </a:moveTo>
                      <a:lnTo>
                        <a:pt x="924568" y="1235390"/>
                      </a:lnTo>
                      <a:lnTo>
                        <a:pt x="1010677" y="1235390"/>
                      </a:lnTo>
                      <a:lnTo>
                        <a:pt x="1010677" y="890189"/>
                      </a:lnTo>
                      <a:close/>
                      <a:moveTo>
                        <a:pt x="796906" y="890189"/>
                      </a:moveTo>
                      <a:lnTo>
                        <a:pt x="803349" y="1235390"/>
                      </a:lnTo>
                      <a:lnTo>
                        <a:pt x="887593" y="1235390"/>
                      </a:lnTo>
                      <a:lnTo>
                        <a:pt x="882514" y="890189"/>
                      </a:lnTo>
                      <a:close/>
                      <a:moveTo>
                        <a:pt x="672677" y="890189"/>
                      </a:moveTo>
                      <a:lnTo>
                        <a:pt x="686921" y="1235390"/>
                      </a:lnTo>
                      <a:lnTo>
                        <a:pt x="768141" y="1235390"/>
                      </a:lnTo>
                      <a:lnTo>
                        <a:pt x="758711" y="890189"/>
                      </a:lnTo>
                      <a:close/>
                      <a:moveTo>
                        <a:pt x="549135" y="890189"/>
                      </a:moveTo>
                      <a:lnTo>
                        <a:pt x="566649" y="1235390"/>
                      </a:lnTo>
                      <a:lnTo>
                        <a:pt x="648363" y="1235390"/>
                      </a:lnTo>
                      <a:lnTo>
                        <a:pt x="630848" y="890189"/>
                      </a:lnTo>
                      <a:close/>
                      <a:moveTo>
                        <a:pt x="420950" y="890189"/>
                      </a:moveTo>
                      <a:lnTo>
                        <a:pt x="445495" y="1235390"/>
                      </a:lnTo>
                      <a:lnTo>
                        <a:pt x="528447" y="1235390"/>
                      </a:lnTo>
                      <a:lnTo>
                        <a:pt x="507692" y="890189"/>
                      </a:lnTo>
                      <a:close/>
                      <a:moveTo>
                        <a:pt x="279884" y="890189"/>
                      </a:moveTo>
                      <a:lnTo>
                        <a:pt x="306153" y="1235390"/>
                      </a:lnTo>
                      <a:lnTo>
                        <a:pt x="404067" y="1235390"/>
                      </a:lnTo>
                      <a:lnTo>
                        <a:pt x="376006" y="890189"/>
                      </a:lnTo>
                      <a:close/>
                      <a:moveTo>
                        <a:pt x="166198" y="890189"/>
                      </a:moveTo>
                      <a:lnTo>
                        <a:pt x="215872" y="1235390"/>
                      </a:lnTo>
                      <a:lnTo>
                        <a:pt x="260820" y="1235390"/>
                      </a:lnTo>
                      <a:lnTo>
                        <a:pt x="234552" y="890189"/>
                      </a:lnTo>
                      <a:close/>
                      <a:moveTo>
                        <a:pt x="1861752" y="462358"/>
                      </a:moveTo>
                      <a:lnTo>
                        <a:pt x="1834094" y="825816"/>
                      </a:lnTo>
                      <a:lnTo>
                        <a:pt x="1906814" y="825816"/>
                      </a:lnTo>
                      <a:lnTo>
                        <a:pt x="1959116" y="462358"/>
                      </a:lnTo>
                      <a:close/>
                      <a:moveTo>
                        <a:pt x="1732045" y="462358"/>
                      </a:moveTo>
                      <a:lnTo>
                        <a:pt x="1702500" y="825816"/>
                      </a:lnTo>
                      <a:lnTo>
                        <a:pt x="1788762" y="825816"/>
                      </a:lnTo>
                      <a:lnTo>
                        <a:pt x="1816420" y="462358"/>
                      </a:lnTo>
                      <a:close/>
                      <a:moveTo>
                        <a:pt x="1590996" y="462358"/>
                      </a:moveTo>
                      <a:lnTo>
                        <a:pt x="1569143" y="825816"/>
                      </a:lnTo>
                      <a:lnTo>
                        <a:pt x="1656902" y="825816"/>
                      </a:lnTo>
                      <a:lnTo>
                        <a:pt x="1682746" y="462358"/>
                      </a:lnTo>
                      <a:close/>
                      <a:moveTo>
                        <a:pt x="1458881" y="462358"/>
                      </a:moveTo>
                      <a:lnTo>
                        <a:pt x="1440440" y="825816"/>
                      </a:lnTo>
                      <a:lnTo>
                        <a:pt x="1527096" y="825816"/>
                      </a:lnTo>
                      <a:lnTo>
                        <a:pt x="1545536" y="462358"/>
                      </a:lnTo>
                      <a:close/>
                      <a:moveTo>
                        <a:pt x="1320913" y="462358"/>
                      </a:moveTo>
                      <a:lnTo>
                        <a:pt x="1310984" y="825816"/>
                      </a:lnTo>
                      <a:lnTo>
                        <a:pt x="1398001" y="825816"/>
                      </a:lnTo>
                      <a:lnTo>
                        <a:pt x="1412998" y="462358"/>
                      </a:lnTo>
                      <a:close/>
                      <a:moveTo>
                        <a:pt x="1188950" y="462358"/>
                      </a:moveTo>
                      <a:lnTo>
                        <a:pt x="1183602" y="825816"/>
                      </a:lnTo>
                      <a:lnTo>
                        <a:pt x="1272233" y="825816"/>
                      </a:lnTo>
                      <a:lnTo>
                        <a:pt x="1279016" y="462358"/>
                      </a:lnTo>
                      <a:close/>
                      <a:moveTo>
                        <a:pt x="1056396" y="462358"/>
                      </a:moveTo>
                      <a:lnTo>
                        <a:pt x="1056396" y="825816"/>
                      </a:lnTo>
                      <a:lnTo>
                        <a:pt x="1142905" y="825816"/>
                      </a:lnTo>
                      <a:lnTo>
                        <a:pt x="1144950" y="462358"/>
                      </a:lnTo>
                      <a:close/>
                      <a:moveTo>
                        <a:pt x="920219" y="462358"/>
                      </a:moveTo>
                      <a:lnTo>
                        <a:pt x="922264" y="825816"/>
                      </a:lnTo>
                      <a:lnTo>
                        <a:pt x="1010677" y="825816"/>
                      </a:lnTo>
                      <a:lnTo>
                        <a:pt x="1010677" y="462358"/>
                      </a:lnTo>
                      <a:close/>
                      <a:moveTo>
                        <a:pt x="788921" y="462358"/>
                      </a:moveTo>
                      <a:lnTo>
                        <a:pt x="795705" y="825816"/>
                      </a:lnTo>
                      <a:lnTo>
                        <a:pt x="881567" y="825816"/>
                      </a:lnTo>
                      <a:lnTo>
                        <a:pt x="876219" y="462358"/>
                      </a:lnTo>
                      <a:close/>
                      <a:moveTo>
                        <a:pt x="655024" y="462358"/>
                      </a:moveTo>
                      <a:lnTo>
                        <a:pt x="670021" y="825816"/>
                      </a:lnTo>
                      <a:lnTo>
                        <a:pt x="756953" y="825816"/>
                      </a:lnTo>
                      <a:lnTo>
                        <a:pt x="747024" y="462358"/>
                      </a:lnTo>
                      <a:close/>
                      <a:moveTo>
                        <a:pt x="527430" y="462358"/>
                      </a:moveTo>
                      <a:lnTo>
                        <a:pt x="545869" y="825816"/>
                      </a:lnTo>
                      <a:lnTo>
                        <a:pt x="627582" y="825816"/>
                      </a:lnTo>
                      <a:lnTo>
                        <a:pt x="609141" y="462358"/>
                      </a:lnTo>
                      <a:close/>
                      <a:moveTo>
                        <a:pt x="390529" y="462358"/>
                      </a:moveTo>
                      <a:lnTo>
                        <a:pt x="416372" y="825816"/>
                      </a:lnTo>
                      <a:lnTo>
                        <a:pt x="503822" y="825816"/>
                      </a:lnTo>
                      <a:lnTo>
                        <a:pt x="481969" y="462358"/>
                      </a:lnTo>
                      <a:close/>
                      <a:moveTo>
                        <a:pt x="247329" y="462358"/>
                      </a:moveTo>
                      <a:lnTo>
                        <a:pt x="274986" y="825816"/>
                      </a:lnTo>
                      <a:lnTo>
                        <a:pt x="370774" y="825816"/>
                      </a:lnTo>
                      <a:lnTo>
                        <a:pt x="341229" y="462358"/>
                      </a:lnTo>
                      <a:close/>
                      <a:moveTo>
                        <a:pt x="104632" y="462358"/>
                      </a:moveTo>
                      <a:lnTo>
                        <a:pt x="156934" y="825816"/>
                      </a:lnTo>
                      <a:lnTo>
                        <a:pt x="229653" y="825816"/>
                      </a:lnTo>
                      <a:lnTo>
                        <a:pt x="201996" y="462358"/>
                      </a:lnTo>
                      <a:close/>
                      <a:moveTo>
                        <a:pt x="0" y="0"/>
                      </a:moveTo>
                      <a:lnTo>
                        <a:pt x="38099" y="0"/>
                      </a:lnTo>
                      <a:lnTo>
                        <a:pt x="95940" y="401953"/>
                      </a:lnTo>
                      <a:lnTo>
                        <a:pt x="197399" y="401953"/>
                      </a:lnTo>
                      <a:lnTo>
                        <a:pt x="168635" y="23944"/>
                      </a:lnTo>
                      <a:lnTo>
                        <a:pt x="213967" y="23944"/>
                      </a:lnTo>
                      <a:lnTo>
                        <a:pt x="242732" y="401953"/>
                      </a:lnTo>
                      <a:lnTo>
                        <a:pt x="336319" y="401953"/>
                      </a:lnTo>
                      <a:lnTo>
                        <a:pt x="305592" y="23946"/>
                      </a:lnTo>
                      <a:lnTo>
                        <a:pt x="359355" y="23946"/>
                      </a:lnTo>
                      <a:lnTo>
                        <a:pt x="386233" y="401953"/>
                      </a:lnTo>
                      <a:lnTo>
                        <a:pt x="478337" y="401953"/>
                      </a:lnTo>
                      <a:lnTo>
                        <a:pt x="455610" y="23946"/>
                      </a:lnTo>
                      <a:lnTo>
                        <a:pt x="505187" y="23946"/>
                      </a:lnTo>
                      <a:lnTo>
                        <a:pt x="524365" y="401953"/>
                      </a:lnTo>
                      <a:lnTo>
                        <a:pt x="606076" y="401953"/>
                      </a:lnTo>
                      <a:lnTo>
                        <a:pt x="586897" y="23945"/>
                      </a:lnTo>
                      <a:lnTo>
                        <a:pt x="636934" y="23945"/>
                      </a:lnTo>
                      <a:lnTo>
                        <a:pt x="652531" y="401953"/>
                      </a:lnTo>
                      <a:lnTo>
                        <a:pt x="745374" y="401953"/>
                      </a:lnTo>
                      <a:lnTo>
                        <a:pt x="735048" y="23946"/>
                      </a:lnTo>
                      <a:lnTo>
                        <a:pt x="780739" y="23946"/>
                      </a:lnTo>
                      <a:lnTo>
                        <a:pt x="787794" y="401953"/>
                      </a:lnTo>
                      <a:lnTo>
                        <a:pt x="875330" y="401953"/>
                      </a:lnTo>
                      <a:lnTo>
                        <a:pt x="869769" y="23947"/>
                      </a:lnTo>
                      <a:lnTo>
                        <a:pt x="917753" y="23947"/>
                      </a:lnTo>
                      <a:lnTo>
                        <a:pt x="919880" y="401953"/>
                      </a:lnTo>
                      <a:lnTo>
                        <a:pt x="1010677" y="401953"/>
                      </a:lnTo>
                      <a:lnTo>
                        <a:pt x="1010677" y="7618"/>
                      </a:lnTo>
                      <a:lnTo>
                        <a:pt x="1056396" y="7618"/>
                      </a:lnTo>
                      <a:lnTo>
                        <a:pt x="1056396" y="401953"/>
                      </a:lnTo>
                      <a:lnTo>
                        <a:pt x="1145290" y="401953"/>
                      </a:lnTo>
                      <a:lnTo>
                        <a:pt x="1147416" y="23947"/>
                      </a:lnTo>
                      <a:lnTo>
                        <a:pt x="1195400" y="23947"/>
                      </a:lnTo>
                      <a:lnTo>
                        <a:pt x="1189839" y="401953"/>
                      </a:lnTo>
                      <a:lnTo>
                        <a:pt x="1280144" y="401953"/>
                      </a:lnTo>
                      <a:lnTo>
                        <a:pt x="1287199" y="23946"/>
                      </a:lnTo>
                      <a:lnTo>
                        <a:pt x="1332889" y="23946"/>
                      </a:lnTo>
                      <a:lnTo>
                        <a:pt x="1322563" y="401953"/>
                      </a:lnTo>
                      <a:lnTo>
                        <a:pt x="1415491" y="401953"/>
                      </a:lnTo>
                      <a:lnTo>
                        <a:pt x="1431088" y="23945"/>
                      </a:lnTo>
                      <a:lnTo>
                        <a:pt x="1481125" y="23945"/>
                      </a:lnTo>
                      <a:lnTo>
                        <a:pt x="1461946" y="401953"/>
                      </a:lnTo>
                      <a:lnTo>
                        <a:pt x="1548601" y="401953"/>
                      </a:lnTo>
                      <a:lnTo>
                        <a:pt x="1567779" y="23946"/>
                      </a:lnTo>
                      <a:lnTo>
                        <a:pt x="1617355" y="23946"/>
                      </a:lnTo>
                      <a:lnTo>
                        <a:pt x="1594628" y="401953"/>
                      </a:lnTo>
                      <a:lnTo>
                        <a:pt x="1687041" y="401953"/>
                      </a:lnTo>
                      <a:lnTo>
                        <a:pt x="1713919" y="23946"/>
                      </a:lnTo>
                      <a:lnTo>
                        <a:pt x="1767682" y="23946"/>
                      </a:lnTo>
                      <a:lnTo>
                        <a:pt x="1736955" y="401953"/>
                      </a:lnTo>
                      <a:lnTo>
                        <a:pt x="1821016" y="401953"/>
                      </a:lnTo>
                      <a:lnTo>
                        <a:pt x="1849781" y="23945"/>
                      </a:lnTo>
                      <a:lnTo>
                        <a:pt x="1895113" y="23945"/>
                      </a:lnTo>
                      <a:lnTo>
                        <a:pt x="1866348" y="401953"/>
                      </a:lnTo>
                      <a:lnTo>
                        <a:pt x="1967808" y="401953"/>
                      </a:lnTo>
                      <a:lnTo>
                        <a:pt x="2025649" y="0"/>
                      </a:lnTo>
                      <a:lnTo>
                        <a:pt x="2063750" y="0"/>
                      </a:lnTo>
                      <a:lnTo>
                        <a:pt x="1885331" y="1239878"/>
                      </a:lnTo>
                      <a:lnTo>
                        <a:pt x="1886347" y="1240894"/>
                      </a:lnTo>
                      <a:lnTo>
                        <a:pt x="1886347" y="1262678"/>
                      </a:lnTo>
                      <a:cubicBezTo>
                        <a:pt x="1886347" y="1278865"/>
                        <a:pt x="1873225" y="1291987"/>
                        <a:pt x="1857038" y="1291987"/>
                      </a:cubicBezTo>
                      <a:lnTo>
                        <a:pt x="206710" y="1291987"/>
                      </a:lnTo>
                      <a:cubicBezTo>
                        <a:pt x="190523" y="1291987"/>
                        <a:pt x="177401" y="1278865"/>
                        <a:pt x="177401" y="1262678"/>
                      </a:cubicBezTo>
                      <a:lnTo>
                        <a:pt x="177401" y="1240894"/>
                      </a:lnTo>
                      <a:lnTo>
                        <a:pt x="178419" y="1239877"/>
                      </a:lnTo>
                      <a:close/>
                    </a:path>
                  </a:pathLst>
                </a:cu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512" name="グループ化 1511">
                  <a:extLst>
                    <a:ext uri="{FF2B5EF4-FFF2-40B4-BE49-F238E27FC236}">
                      <a16:creationId xmlns:a16="http://schemas.microsoft.com/office/drawing/2014/main" id="{66805F4A-B93C-486A-945E-6FBAF6B55905}"/>
                    </a:ext>
                  </a:extLst>
                </p:cNvPr>
                <p:cNvGrpSpPr/>
                <p:nvPr/>
              </p:nvGrpSpPr>
              <p:grpSpPr>
                <a:xfrm>
                  <a:off x="4077492" y="1852160"/>
                  <a:ext cx="2196309" cy="164682"/>
                  <a:chOff x="4077492" y="1852160"/>
                  <a:chExt cx="2196309" cy="164682"/>
                </a:xfrm>
                <a:grpFill/>
              </p:grpSpPr>
              <p:grpSp>
                <p:nvGrpSpPr>
                  <p:cNvPr id="1513" name="グループ化 1512">
                    <a:extLst>
                      <a:ext uri="{FF2B5EF4-FFF2-40B4-BE49-F238E27FC236}">
                        <a16:creationId xmlns:a16="http://schemas.microsoft.com/office/drawing/2014/main" id="{8A1C4CE0-7015-4AE6-81C3-F195DAA14070}"/>
                      </a:ext>
                    </a:extLst>
                  </p:cNvPr>
                  <p:cNvGrpSpPr/>
                  <p:nvPr/>
                </p:nvGrpSpPr>
                <p:grpSpPr>
                  <a:xfrm>
                    <a:off x="4077492" y="1852160"/>
                    <a:ext cx="848520" cy="129518"/>
                    <a:chOff x="4184649" y="1852160"/>
                    <a:chExt cx="848520" cy="129518"/>
                  </a:xfrm>
                  <a:grpFill/>
                </p:grpSpPr>
                <p:sp>
                  <p:nvSpPr>
                    <p:cNvPr id="1518" name="フリーフォーム: 図形 1517">
                      <a:extLst>
                        <a:ext uri="{FF2B5EF4-FFF2-40B4-BE49-F238E27FC236}">
                          <a16:creationId xmlns:a16="http://schemas.microsoft.com/office/drawing/2014/main" id="{750E4595-E450-4F02-9737-F739D89C3B2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897439" y="1852160"/>
                      <a:ext cx="135730" cy="129518"/>
                    </a:xfrm>
                    <a:custGeom>
                      <a:avLst/>
                      <a:gdLst>
                        <a:gd name="connsiteX0" fmla="*/ 364332 w 735808"/>
                        <a:gd name="connsiteY0" fmla="*/ 59661 h 702131"/>
                        <a:gd name="connsiteX1" fmla="*/ 180976 w 735808"/>
                        <a:gd name="connsiteY1" fmla="*/ 243017 h 702131"/>
                        <a:gd name="connsiteX2" fmla="*/ 364332 w 735808"/>
                        <a:gd name="connsiteY2" fmla="*/ 426373 h 702131"/>
                        <a:gd name="connsiteX3" fmla="*/ 547688 w 735808"/>
                        <a:gd name="connsiteY3" fmla="*/ 243017 h 702131"/>
                        <a:gd name="connsiteX4" fmla="*/ 364332 w 735808"/>
                        <a:gd name="connsiteY4" fmla="*/ 59661 h 702131"/>
                        <a:gd name="connsiteX5" fmla="*/ 367904 w 735808"/>
                        <a:gd name="connsiteY5" fmla="*/ 0 h 702131"/>
                        <a:gd name="connsiteX6" fmla="*/ 597692 w 735808"/>
                        <a:gd name="connsiteY6" fmla="*/ 141645 h 702131"/>
                        <a:gd name="connsiteX7" fmla="*/ 735808 w 735808"/>
                        <a:gd name="connsiteY7" fmla="*/ 702131 h 702131"/>
                        <a:gd name="connsiteX8" fmla="*/ 0 w 735808"/>
                        <a:gd name="connsiteY8" fmla="*/ 702131 h 702131"/>
                        <a:gd name="connsiteX9" fmla="*/ 138117 w 735808"/>
                        <a:gd name="connsiteY9" fmla="*/ 141645 h 702131"/>
                        <a:gd name="connsiteX10" fmla="*/ 367904 w 735808"/>
                        <a:gd name="connsiteY10" fmla="*/ 0 h 70213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735808" h="702131">
                          <a:moveTo>
                            <a:pt x="364332" y="59661"/>
                          </a:moveTo>
                          <a:cubicBezTo>
                            <a:pt x="263067" y="59661"/>
                            <a:pt x="180976" y="141752"/>
                            <a:pt x="180976" y="243017"/>
                          </a:cubicBezTo>
                          <a:cubicBezTo>
                            <a:pt x="180976" y="344282"/>
                            <a:pt x="263067" y="426373"/>
                            <a:pt x="364332" y="426373"/>
                          </a:cubicBezTo>
                          <a:cubicBezTo>
                            <a:pt x="465597" y="426373"/>
                            <a:pt x="547688" y="344282"/>
                            <a:pt x="547688" y="243017"/>
                          </a:cubicBezTo>
                          <a:cubicBezTo>
                            <a:pt x="547688" y="141752"/>
                            <a:pt x="465597" y="59661"/>
                            <a:pt x="364332" y="59661"/>
                          </a:cubicBezTo>
                          <a:close/>
                          <a:moveTo>
                            <a:pt x="367904" y="0"/>
                          </a:moveTo>
                          <a:cubicBezTo>
                            <a:pt x="481252" y="0"/>
                            <a:pt x="575821" y="60808"/>
                            <a:pt x="597692" y="141645"/>
                          </a:cubicBezTo>
                          <a:lnTo>
                            <a:pt x="735808" y="702131"/>
                          </a:lnTo>
                          <a:lnTo>
                            <a:pt x="0" y="702131"/>
                          </a:lnTo>
                          <a:lnTo>
                            <a:pt x="138117" y="141645"/>
                          </a:lnTo>
                          <a:cubicBezTo>
                            <a:pt x="159988" y="60808"/>
                            <a:pt x="254557" y="0"/>
                            <a:pt x="367904" y="0"/>
                          </a:cubicBezTo>
                          <a:close/>
                        </a:path>
                      </a:pathLst>
                    </a:custGeom>
                    <a:grpFill/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519" name="四角形: 角を丸くする 1518">
                      <a:extLst>
                        <a:ext uri="{FF2B5EF4-FFF2-40B4-BE49-F238E27FC236}">
                          <a16:creationId xmlns:a16="http://schemas.microsoft.com/office/drawing/2014/main" id="{6C05EC81-0C7A-4F95-B497-31CB8EBB5C0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184649" y="1875078"/>
                      <a:ext cx="804070" cy="45719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1514" name="グループ化 1513">
                    <a:extLst>
                      <a:ext uri="{FF2B5EF4-FFF2-40B4-BE49-F238E27FC236}">
                        <a16:creationId xmlns:a16="http://schemas.microsoft.com/office/drawing/2014/main" id="{BD3595FB-D63A-433B-BD82-274E792E2323}"/>
                      </a:ext>
                    </a:extLst>
                  </p:cNvPr>
                  <p:cNvGrpSpPr/>
                  <p:nvPr/>
                </p:nvGrpSpPr>
                <p:grpSpPr>
                  <a:xfrm flipH="1">
                    <a:off x="5425281" y="1852160"/>
                    <a:ext cx="848520" cy="129518"/>
                    <a:chOff x="4184649" y="1852160"/>
                    <a:chExt cx="848520" cy="129518"/>
                  </a:xfrm>
                  <a:grpFill/>
                </p:grpSpPr>
                <p:sp>
                  <p:nvSpPr>
                    <p:cNvPr id="1516" name="フリーフォーム: 図形 1515">
                      <a:extLst>
                        <a:ext uri="{FF2B5EF4-FFF2-40B4-BE49-F238E27FC236}">
                          <a16:creationId xmlns:a16="http://schemas.microsoft.com/office/drawing/2014/main" id="{4FC3C913-4928-40F4-86B6-7160AC6CA81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897439" y="1852160"/>
                      <a:ext cx="135730" cy="129518"/>
                    </a:xfrm>
                    <a:custGeom>
                      <a:avLst/>
                      <a:gdLst>
                        <a:gd name="connsiteX0" fmla="*/ 364332 w 735808"/>
                        <a:gd name="connsiteY0" fmla="*/ 59661 h 702131"/>
                        <a:gd name="connsiteX1" fmla="*/ 180976 w 735808"/>
                        <a:gd name="connsiteY1" fmla="*/ 243017 h 702131"/>
                        <a:gd name="connsiteX2" fmla="*/ 364332 w 735808"/>
                        <a:gd name="connsiteY2" fmla="*/ 426373 h 702131"/>
                        <a:gd name="connsiteX3" fmla="*/ 547688 w 735808"/>
                        <a:gd name="connsiteY3" fmla="*/ 243017 h 702131"/>
                        <a:gd name="connsiteX4" fmla="*/ 364332 w 735808"/>
                        <a:gd name="connsiteY4" fmla="*/ 59661 h 702131"/>
                        <a:gd name="connsiteX5" fmla="*/ 367904 w 735808"/>
                        <a:gd name="connsiteY5" fmla="*/ 0 h 702131"/>
                        <a:gd name="connsiteX6" fmla="*/ 597692 w 735808"/>
                        <a:gd name="connsiteY6" fmla="*/ 141645 h 702131"/>
                        <a:gd name="connsiteX7" fmla="*/ 735808 w 735808"/>
                        <a:gd name="connsiteY7" fmla="*/ 702131 h 702131"/>
                        <a:gd name="connsiteX8" fmla="*/ 0 w 735808"/>
                        <a:gd name="connsiteY8" fmla="*/ 702131 h 702131"/>
                        <a:gd name="connsiteX9" fmla="*/ 138117 w 735808"/>
                        <a:gd name="connsiteY9" fmla="*/ 141645 h 702131"/>
                        <a:gd name="connsiteX10" fmla="*/ 367904 w 735808"/>
                        <a:gd name="connsiteY10" fmla="*/ 0 h 70213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735808" h="702131">
                          <a:moveTo>
                            <a:pt x="364332" y="59661"/>
                          </a:moveTo>
                          <a:cubicBezTo>
                            <a:pt x="263067" y="59661"/>
                            <a:pt x="180976" y="141752"/>
                            <a:pt x="180976" y="243017"/>
                          </a:cubicBezTo>
                          <a:cubicBezTo>
                            <a:pt x="180976" y="344282"/>
                            <a:pt x="263067" y="426373"/>
                            <a:pt x="364332" y="426373"/>
                          </a:cubicBezTo>
                          <a:cubicBezTo>
                            <a:pt x="465597" y="426373"/>
                            <a:pt x="547688" y="344282"/>
                            <a:pt x="547688" y="243017"/>
                          </a:cubicBezTo>
                          <a:cubicBezTo>
                            <a:pt x="547688" y="141752"/>
                            <a:pt x="465597" y="59661"/>
                            <a:pt x="364332" y="59661"/>
                          </a:cubicBezTo>
                          <a:close/>
                          <a:moveTo>
                            <a:pt x="367904" y="0"/>
                          </a:moveTo>
                          <a:cubicBezTo>
                            <a:pt x="481252" y="0"/>
                            <a:pt x="575821" y="60808"/>
                            <a:pt x="597692" y="141645"/>
                          </a:cubicBezTo>
                          <a:lnTo>
                            <a:pt x="735808" y="702131"/>
                          </a:lnTo>
                          <a:lnTo>
                            <a:pt x="0" y="702131"/>
                          </a:lnTo>
                          <a:lnTo>
                            <a:pt x="138117" y="141645"/>
                          </a:lnTo>
                          <a:cubicBezTo>
                            <a:pt x="159988" y="60808"/>
                            <a:pt x="254557" y="0"/>
                            <a:pt x="367904" y="0"/>
                          </a:cubicBezTo>
                          <a:close/>
                        </a:path>
                      </a:pathLst>
                    </a:custGeom>
                    <a:grpFill/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517" name="四角形: 角を丸くする 1516">
                      <a:extLst>
                        <a:ext uri="{FF2B5EF4-FFF2-40B4-BE49-F238E27FC236}">
                          <a16:creationId xmlns:a16="http://schemas.microsoft.com/office/drawing/2014/main" id="{EC72EE9A-C47C-4438-8C6B-E2B13195971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184649" y="1875078"/>
                      <a:ext cx="804070" cy="45719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1515" name="四角形: 角を丸くする 1514">
                    <a:extLst>
                      <a:ext uri="{FF2B5EF4-FFF2-40B4-BE49-F238E27FC236}">
                        <a16:creationId xmlns:a16="http://schemas.microsoft.com/office/drawing/2014/main" id="{97A213C0-7CF2-42E9-AB15-E8BFCB207ED1}"/>
                      </a:ext>
                    </a:extLst>
                  </p:cNvPr>
                  <p:cNvSpPr/>
                  <p:nvPr/>
                </p:nvSpPr>
                <p:spPr>
                  <a:xfrm>
                    <a:off x="4102100" y="1946514"/>
                    <a:ext cx="2152650" cy="70328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1492" name="グループ化 1491">
                <a:extLst>
                  <a:ext uri="{FF2B5EF4-FFF2-40B4-BE49-F238E27FC236}">
                    <a16:creationId xmlns:a16="http://schemas.microsoft.com/office/drawing/2014/main" id="{110CEF7F-912F-42C7-ADEE-1F417EA1260B}"/>
                  </a:ext>
                </a:extLst>
              </p:cNvPr>
              <p:cNvGrpSpPr/>
              <p:nvPr/>
            </p:nvGrpSpPr>
            <p:grpSpPr>
              <a:xfrm>
                <a:off x="662948" y="1120264"/>
                <a:ext cx="2691442" cy="2395460"/>
                <a:chOff x="-2234242" y="1154189"/>
                <a:chExt cx="2691442" cy="2395460"/>
              </a:xfrm>
            </p:grpSpPr>
            <p:grpSp>
              <p:nvGrpSpPr>
                <p:cNvPr id="1493" name="グループ化 1492">
                  <a:extLst>
                    <a:ext uri="{FF2B5EF4-FFF2-40B4-BE49-F238E27FC236}">
                      <a16:creationId xmlns:a16="http://schemas.microsoft.com/office/drawing/2014/main" id="{ACC2FDA4-8CD4-4399-BA03-18C9B8EEA721}"/>
                    </a:ext>
                  </a:extLst>
                </p:cNvPr>
                <p:cNvGrpSpPr/>
                <p:nvPr/>
              </p:nvGrpSpPr>
              <p:grpSpPr>
                <a:xfrm>
                  <a:off x="-1099246" y="1852160"/>
                  <a:ext cx="427844" cy="904346"/>
                  <a:chOff x="2094997" y="1804056"/>
                  <a:chExt cx="476250" cy="965022"/>
                </a:xfrm>
              </p:grpSpPr>
              <p:sp>
                <p:nvSpPr>
                  <p:cNvPr id="1506" name="四角形: 上の 2 つの角を丸める 1505">
                    <a:extLst>
                      <a:ext uri="{FF2B5EF4-FFF2-40B4-BE49-F238E27FC236}">
                        <a16:creationId xmlns:a16="http://schemas.microsoft.com/office/drawing/2014/main" id="{4A440DFA-4786-4AA4-B7C7-D6F8DA9CD487}"/>
                      </a:ext>
                    </a:extLst>
                  </p:cNvPr>
                  <p:cNvSpPr/>
                  <p:nvPr/>
                </p:nvSpPr>
                <p:spPr>
                  <a:xfrm>
                    <a:off x="2209980" y="2365040"/>
                    <a:ext cx="246282" cy="363864"/>
                  </a:xfrm>
                  <a:prstGeom prst="round2SameRect">
                    <a:avLst/>
                  </a:prstGeom>
                  <a:solidFill>
                    <a:schemeClr val="bg2">
                      <a:lumMod val="75000"/>
                    </a:schemeClr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507" name="正方形/長方形 1506">
                    <a:extLst>
                      <a:ext uri="{FF2B5EF4-FFF2-40B4-BE49-F238E27FC236}">
                        <a16:creationId xmlns:a16="http://schemas.microsoft.com/office/drawing/2014/main" id="{A65B0256-A226-4C7B-9E44-5572AB7D1BFD}"/>
                      </a:ext>
                    </a:extLst>
                  </p:cNvPr>
                  <p:cNvSpPr/>
                  <p:nvPr/>
                </p:nvSpPr>
                <p:spPr>
                  <a:xfrm>
                    <a:off x="2302812" y="1978818"/>
                    <a:ext cx="55579" cy="790260"/>
                  </a:xfrm>
                  <a:prstGeom prst="rect">
                    <a:avLst/>
                  </a:prstGeom>
                  <a:solidFill>
                    <a:schemeClr val="accent4">
                      <a:lumMod val="20000"/>
                      <a:lumOff val="80000"/>
                    </a:schemeClr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508" name="四角形: 角を丸くする 1507">
                    <a:extLst>
                      <a:ext uri="{FF2B5EF4-FFF2-40B4-BE49-F238E27FC236}">
                        <a16:creationId xmlns:a16="http://schemas.microsoft.com/office/drawing/2014/main" id="{63C00183-316C-4716-85F8-ED4386F14420}"/>
                      </a:ext>
                    </a:extLst>
                  </p:cNvPr>
                  <p:cNvSpPr/>
                  <p:nvPr/>
                </p:nvSpPr>
                <p:spPr>
                  <a:xfrm>
                    <a:off x="2094997" y="1804056"/>
                    <a:ext cx="476250" cy="229709"/>
                  </a:xfrm>
                  <a:prstGeom prst="roundRect">
                    <a:avLst/>
                  </a:prstGeom>
                  <a:solidFill>
                    <a:schemeClr val="accent4">
                      <a:lumMod val="20000"/>
                      <a:lumOff val="80000"/>
                    </a:schemeClr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509" name="四角形: 角を丸くする 1508">
                    <a:extLst>
                      <a:ext uri="{FF2B5EF4-FFF2-40B4-BE49-F238E27FC236}">
                        <a16:creationId xmlns:a16="http://schemas.microsoft.com/office/drawing/2014/main" id="{E20ABAA2-747F-46A4-9698-DBE9152739A8}"/>
                      </a:ext>
                    </a:extLst>
                  </p:cNvPr>
                  <p:cNvSpPr/>
                  <p:nvPr/>
                </p:nvSpPr>
                <p:spPr>
                  <a:xfrm>
                    <a:off x="2118306" y="1828801"/>
                    <a:ext cx="429632" cy="180220"/>
                  </a:xfrm>
                  <a:prstGeom prst="roundRect">
                    <a:avLst/>
                  </a:prstGeom>
                  <a:solidFill>
                    <a:schemeClr val="tx1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510" name="フリーフォーム: 図形 1509">
                    <a:extLst>
                      <a:ext uri="{FF2B5EF4-FFF2-40B4-BE49-F238E27FC236}">
                        <a16:creationId xmlns:a16="http://schemas.microsoft.com/office/drawing/2014/main" id="{C4ADD78D-C23A-4F01-AE7C-1D61A04FA47D}"/>
                      </a:ext>
                    </a:extLst>
                  </p:cNvPr>
                  <p:cNvSpPr/>
                  <p:nvPr/>
                </p:nvSpPr>
                <p:spPr>
                  <a:xfrm flipH="1">
                    <a:off x="2515943" y="1839097"/>
                    <a:ext cx="19089" cy="117680"/>
                  </a:xfrm>
                  <a:custGeom>
                    <a:avLst/>
                    <a:gdLst>
                      <a:gd name="connsiteX0" fmla="*/ 22860 w 45720"/>
                      <a:gd name="connsiteY0" fmla="*/ 92870 h 273091"/>
                      <a:gd name="connsiteX1" fmla="*/ 45720 w 45720"/>
                      <a:gd name="connsiteY1" fmla="*/ 115730 h 273091"/>
                      <a:gd name="connsiteX2" fmla="*/ 45719 w 45720"/>
                      <a:gd name="connsiteY2" fmla="*/ 250231 h 273091"/>
                      <a:gd name="connsiteX3" fmla="*/ 22859 w 45720"/>
                      <a:gd name="connsiteY3" fmla="*/ 273091 h 273091"/>
                      <a:gd name="connsiteX4" fmla="*/ 22860 w 45720"/>
                      <a:gd name="connsiteY4" fmla="*/ 273090 h 273091"/>
                      <a:gd name="connsiteX5" fmla="*/ 0 w 45720"/>
                      <a:gd name="connsiteY5" fmla="*/ 250230 h 273091"/>
                      <a:gd name="connsiteX6" fmla="*/ 0 w 45720"/>
                      <a:gd name="connsiteY6" fmla="*/ 115730 h 273091"/>
                      <a:gd name="connsiteX7" fmla="*/ 22860 w 45720"/>
                      <a:gd name="connsiteY7" fmla="*/ 92870 h 273091"/>
                      <a:gd name="connsiteX8" fmla="*/ 22860 w 45720"/>
                      <a:gd name="connsiteY8" fmla="*/ 0 h 273091"/>
                      <a:gd name="connsiteX9" fmla="*/ 45720 w 45720"/>
                      <a:gd name="connsiteY9" fmla="*/ 22860 h 273091"/>
                      <a:gd name="connsiteX10" fmla="*/ 45719 w 45720"/>
                      <a:gd name="connsiteY10" fmla="*/ 38299 h 273091"/>
                      <a:gd name="connsiteX11" fmla="*/ 22859 w 45720"/>
                      <a:gd name="connsiteY11" fmla="*/ 61159 h 273091"/>
                      <a:gd name="connsiteX12" fmla="*/ 22860 w 45720"/>
                      <a:gd name="connsiteY12" fmla="*/ 61158 h 273091"/>
                      <a:gd name="connsiteX13" fmla="*/ 0 w 45720"/>
                      <a:gd name="connsiteY13" fmla="*/ 38298 h 273091"/>
                      <a:gd name="connsiteX14" fmla="*/ 0 w 45720"/>
                      <a:gd name="connsiteY14" fmla="*/ 22860 h 273091"/>
                      <a:gd name="connsiteX15" fmla="*/ 22860 w 45720"/>
                      <a:gd name="connsiteY15" fmla="*/ 0 h 27309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</a:cxnLst>
                    <a:rect l="l" t="t" r="r" b="b"/>
                    <a:pathLst>
                      <a:path w="45720" h="273091">
                        <a:moveTo>
                          <a:pt x="22860" y="92870"/>
                        </a:moveTo>
                        <a:cubicBezTo>
                          <a:pt x="35485" y="92870"/>
                          <a:pt x="45720" y="103105"/>
                          <a:pt x="45720" y="115730"/>
                        </a:cubicBezTo>
                        <a:cubicBezTo>
                          <a:pt x="45720" y="160564"/>
                          <a:pt x="45719" y="205397"/>
                          <a:pt x="45719" y="250231"/>
                        </a:cubicBezTo>
                        <a:cubicBezTo>
                          <a:pt x="45719" y="262856"/>
                          <a:pt x="35484" y="273091"/>
                          <a:pt x="22859" y="273091"/>
                        </a:cubicBezTo>
                        <a:lnTo>
                          <a:pt x="22860" y="273090"/>
                        </a:lnTo>
                        <a:cubicBezTo>
                          <a:pt x="10235" y="273090"/>
                          <a:pt x="0" y="262855"/>
                          <a:pt x="0" y="250230"/>
                        </a:cubicBezTo>
                        <a:lnTo>
                          <a:pt x="0" y="115730"/>
                        </a:lnTo>
                        <a:cubicBezTo>
                          <a:pt x="0" y="103105"/>
                          <a:pt x="10235" y="92870"/>
                          <a:pt x="22860" y="92870"/>
                        </a:cubicBezTo>
                        <a:close/>
                        <a:moveTo>
                          <a:pt x="22860" y="0"/>
                        </a:moveTo>
                        <a:cubicBezTo>
                          <a:pt x="35485" y="0"/>
                          <a:pt x="45720" y="10235"/>
                          <a:pt x="45720" y="22860"/>
                        </a:cubicBezTo>
                        <a:cubicBezTo>
                          <a:pt x="45720" y="28006"/>
                          <a:pt x="45719" y="33153"/>
                          <a:pt x="45719" y="38299"/>
                        </a:cubicBezTo>
                        <a:cubicBezTo>
                          <a:pt x="45719" y="50924"/>
                          <a:pt x="35484" y="61159"/>
                          <a:pt x="22859" y="61159"/>
                        </a:cubicBezTo>
                        <a:lnTo>
                          <a:pt x="22860" y="61158"/>
                        </a:lnTo>
                        <a:cubicBezTo>
                          <a:pt x="10235" y="61158"/>
                          <a:pt x="0" y="50923"/>
                          <a:pt x="0" y="38298"/>
                        </a:cubicBezTo>
                        <a:lnTo>
                          <a:pt x="0" y="22860"/>
                        </a:lnTo>
                        <a:cubicBezTo>
                          <a:pt x="0" y="10235"/>
                          <a:pt x="10235" y="0"/>
                          <a:pt x="22860" y="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1494" name="正方形/長方形 1493">
                  <a:extLst>
                    <a:ext uri="{FF2B5EF4-FFF2-40B4-BE49-F238E27FC236}">
                      <a16:creationId xmlns:a16="http://schemas.microsoft.com/office/drawing/2014/main" id="{E7CD72DA-93B3-4416-9FE4-3046700051C3}"/>
                    </a:ext>
                  </a:extLst>
                </p:cNvPr>
                <p:cNvSpPr/>
                <p:nvPr/>
              </p:nvSpPr>
              <p:spPr>
                <a:xfrm>
                  <a:off x="-463304" y="2614939"/>
                  <a:ext cx="520382" cy="175578"/>
                </a:xfrm>
                <a:prstGeom prst="rect">
                  <a:avLst/>
                </a:prstGeom>
                <a:solidFill>
                  <a:schemeClr val="accent4">
                    <a:lumMod val="60000"/>
                    <a:lumOff val="4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495" name="正方形/長方形 1494">
                  <a:extLst>
                    <a:ext uri="{FF2B5EF4-FFF2-40B4-BE49-F238E27FC236}">
                      <a16:creationId xmlns:a16="http://schemas.microsoft.com/office/drawing/2014/main" id="{0D4703DD-024A-4E86-A6E3-EA6F3AC6E23C}"/>
                    </a:ext>
                  </a:extLst>
                </p:cNvPr>
                <p:cNvSpPr/>
                <p:nvPr/>
              </p:nvSpPr>
              <p:spPr>
                <a:xfrm>
                  <a:off x="-206764" y="2098465"/>
                  <a:ext cx="601662" cy="670614"/>
                </a:xfrm>
                <a:prstGeom prst="rect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496" name="正方形/長方形 1495">
                  <a:extLst>
                    <a:ext uri="{FF2B5EF4-FFF2-40B4-BE49-F238E27FC236}">
                      <a16:creationId xmlns:a16="http://schemas.microsoft.com/office/drawing/2014/main" id="{731132B9-8AAB-4D20-BD77-0A552BE0038D}"/>
                    </a:ext>
                  </a:extLst>
                </p:cNvPr>
                <p:cNvSpPr/>
                <p:nvPr/>
              </p:nvSpPr>
              <p:spPr>
                <a:xfrm>
                  <a:off x="-144852" y="2257425"/>
                  <a:ext cx="76200" cy="511654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497" name="台形 1496">
                  <a:extLst>
                    <a:ext uri="{FF2B5EF4-FFF2-40B4-BE49-F238E27FC236}">
                      <a16:creationId xmlns:a16="http://schemas.microsoft.com/office/drawing/2014/main" id="{EB9DAE1E-2BBF-4BC7-B9FA-62A7C4C60A04}"/>
                    </a:ext>
                  </a:extLst>
                </p:cNvPr>
                <p:cNvSpPr/>
                <p:nvPr/>
              </p:nvSpPr>
              <p:spPr>
                <a:xfrm>
                  <a:off x="60084" y="1733550"/>
                  <a:ext cx="138457" cy="318727"/>
                </a:xfrm>
                <a:prstGeom prst="trapezoid">
                  <a:avLst/>
                </a:prstGeom>
                <a:solidFill>
                  <a:schemeClr val="bg1">
                    <a:lumMod val="85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498" name="正方形/長方形 2">
                  <a:extLst>
                    <a:ext uri="{FF2B5EF4-FFF2-40B4-BE49-F238E27FC236}">
                      <a16:creationId xmlns:a16="http://schemas.microsoft.com/office/drawing/2014/main" id="{0B881207-0D0D-41C3-8F08-F09E681CB485}"/>
                    </a:ext>
                  </a:extLst>
                </p:cNvPr>
                <p:cNvSpPr/>
                <p:nvPr/>
              </p:nvSpPr>
              <p:spPr>
                <a:xfrm>
                  <a:off x="-2145102" y="2769078"/>
                  <a:ext cx="2540000" cy="780571"/>
                </a:xfrm>
                <a:custGeom>
                  <a:avLst/>
                  <a:gdLst>
                    <a:gd name="connsiteX0" fmla="*/ 0 w 1676400"/>
                    <a:gd name="connsiteY0" fmla="*/ 0 h 1676400"/>
                    <a:gd name="connsiteX1" fmla="*/ 1676400 w 1676400"/>
                    <a:gd name="connsiteY1" fmla="*/ 0 h 1676400"/>
                    <a:gd name="connsiteX2" fmla="*/ 1676400 w 1676400"/>
                    <a:gd name="connsiteY2" fmla="*/ 1676400 h 1676400"/>
                    <a:gd name="connsiteX3" fmla="*/ 0 w 1676400"/>
                    <a:gd name="connsiteY3" fmla="*/ 1676400 h 1676400"/>
                    <a:gd name="connsiteX4" fmla="*/ 0 w 1676400"/>
                    <a:gd name="connsiteY4" fmla="*/ 0 h 1676400"/>
                    <a:gd name="connsiteX0" fmla="*/ 0 w 1676400"/>
                    <a:gd name="connsiteY0" fmla="*/ 0 h 1689100"/>
                    <a:gd name="connsiteX1" fmla="*/ 1676400 w 1676400"/>
                    <a:gd name="connsiteY1" fmla="*/ 0 h 1689100"/>
                    <a:gd name="connsiteX2" fmla="*/ 1676400 w 1676400"/>
                    <a:gd name="connsiteY2" fmla="*/ 1676400 h 1689100"/>
                    <a:gd name="connsiteX3" fmla="*/ 844550 w 1676400"/>
                    <a:gd name="connsiteY3" fmla="*/ 1689100 h 1689100"/>
                    <a:gd name="connsiteX4" fmla="*/ 0 w 1676400"/>
                    <a:gd name="connsiteY4" fmla="*/ 1676400 h 1689100"/>
                    <a:gd name="connsiteX5" fmla="*/ 0 w 1676400"/>
                    <a:gd name="connsiteY5" fmla="*/ 0 h 1689100"/>
                    <a:gd name="connsiteX0" fmla="*/ 844550 w 1676400"/>
                    <a:gd name="connsiteY0" fmla="*/ 1689100 h 1780540"/>
                    <a:gd name="connsiteX1" fmla="*/ 0 w 1676400"/>
                    <a:gd name="connsiteY1" fmla="*/ 1676400 h 1780540"/>
                    <a:gd name="connsiteX2" fmla="*/ 0 w 1676400"/>
                    <a:gd name="connsiteY2" fmla="*/ 0 h 1780540"/>
                    <a:gd name="connsiteX3" fmla="*/ 1676400 w 1676400"/>
                    <a:gd name="connsiteY3" fmla="*/ 0 h 1780540"/>
                    <a:gd name="connsiteX4" fmla="*/ 1676400 w 1676400"/>
                    <a:gd name="connsiteY4" fmla="*/ 1676400 h 1780540"/>
                    <a:gd name="connsiteX5" fmla="*/ 935990 w 1676400"/>
                    <a:gd name="connsiteY5" fmla="*/ 1780540 h 1780540"/>
                    <a:gd name="connsiteX0" fmla="*/ 844550 w 1676400"/>
                    <a:gd name="connsiteY0" fmla="*/ 1689100 h 1689100"/>
                    <a:gd name="connsiteX1" fmla="*/ 0 w 1676400"/>
                    <a:gd name="connsiteY1" fmla="*/ 1676400 h 1689100"/>
                    <a:gd name="connsiteX2" fmla="*/ 0 w 1676400"/>
                    <a:gd name="connsiteY2" fmla="*/ 0 h 1689100"/>
                    <a:gd name="connsiteX3" fmla="*/ 1676400 w 1676400"/>
                    <a:gd name="connsiteY3" fmla="*/ 0 h 1689100"/>
                    <a:gd name="connsiteX4" fmla="*/ 1676400 w 1676400"/>
                    <a:gd name="connsiteY4" fmla="*/ 1676400 h 1689100"/>
                    <a:gd name="connsiteX0" fmla="*/ 0 w 1676400"/>
                    <a:gd name="connsiteY0" fmla="*/ 1676400 h 1676400"/>
                    <a:gd name="connsiteX1" fmla="*/ 0 w 1676400"/>
                    <a:gd name="connsiteY1" fmla="*/ 0 h 1676400"/>
                    <a:gd name="connsiteX2" fmla="*/ 1676400 w 1676400"/>
                    <a:gd name="connsiteY2" fmla="*/ 0 h 1676400"/>
                    <a:gd name="connsiteX3" fmla="*/ 1676400 w 1676400"/>
                    <a:gd name="connsiteY3" fmla="*/ 1676400 h 16764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676400" h="1676400">
                      <a:moveTo>
                        <a:pt x="0" y="1676400"/>
                      </a:moveTo>
                      <a:lnTo>
                        <a:pt x="0" y="0"/>
                      </a:lnTo>
                      <a:lnTo>
                        <a:pt x="1676400" y="0"/>
                      </a:lnTo>
                      <a:lnTo>
                        <a:pt x="1676400" y="1676400"/>
                      </a:lnTo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499" name="正方形/長方形 1498">
                  <a:extLst>
                    <a:ext uri="{FF2B5EF4-FFF2-40B4-BE49-F238E27FC236}">
                      <a16:creationId xmlns:a16="http://schemas.microsoft.com/office/drawing/2014/main" id="{265FFD27-300E-4701-AA5E-26F145352578}"/>
                    </a:ext>
                  </a:extLst>
                </p:cNvPr>
                <p:cNvSpPr/>
                <p:nvPr/>
              </p:nvSpPr>
              <p:spPr>
                <a:xfrm>
                  <a:off x="-2145102" y="2772135"/>
                  <a:ext cx="2540000" cy="86264"/>
                </a:xfrm>
                <a:prstGeom prst="rect">
                  <a:avLst/>
                </a:prstGeom>
                <a:solidFill>
                  <a:srgbClr val="000000">
                    <a:alpha val="4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00" name="四角形: 上の 2 つの角を丸める 1499">
                  <a:extLst>
                    <a:ext uri="{FF2B5EF4-FFF2-40B4-BE49-F238E27FC236}">
                      <a16:creationId xmlns:a16="http://schemas.microsoft.com/office/drawing/2014/main" id="{356A7D7F-BF43-43B9-A93F-B4A2B35A8AC2}"/>
                    </a:ext>
                  </a:extLst>
                </p:cNvPr>
                <p:cNvSpPr/>
                <p:nvPr/>
              </p:nvSpPr>
              <p:spPr>
                <a:xfrm>
                  <a:off x="-2234242" y="2725947"/>
                  <a:ext cx="2691442" cy="86264"/>
                </a:xfrm>
                <a:prstGeom prst="round2SameRect">
                  <a:avLst>
                    <a:gd name="adj1" fmla="val 27709"/>
                    <a:gd name="adj2" fmla="val 0"/>
                  </a:avLst>
                </a:prstGeom>
                <a:solidFill>
                  <a:schemeClr val="bg1">
                    <a:lumMod val="85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501" name="フローチャート: 手操作入力 1500">
                  <a:extLst>
                    <a:ext uri="{FF2B5EF4-FFF2-40B4-BE49-F238E27FC236}">
                      <a16:creationId xmlns:a16="http://schemas.microsoft.com/office/drawing/2014/main" id="{5320DB4A-071D-4899-A84D-8223A8768A9C}"/>
                    </a:ext>
                  </a:extLst>
                </p:cNvPr>
                <p:cNvSpPr/>
                <p:nvPr/>
              </p:nvSpPr>
              <p:spPr>
                <a:xfrm>
                  <a:off x="-253306" y="2033765"/>
                  <a:ext cx="710506" cy="86264"/>
                </a:xfrm>
                <a:prstGeom prst="flowChartManualInput">
                  <a:avLst/>
                </a:prstGeom>
                <a:solidFill>
                  <a:schemeClr val="accent4">
                    <a:lumMod val="20000"/>
                    <a:lumOff val="8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502" name="グループ化 1501">
                  <a:extLst>
                    <a:ext uri="{FF2B5EF4-FFF2-40B4-BE49-F238E27FC236}">
                      <a16:creationId xmlns:a16="http://schemas.microsoft.com/office/drawing/2014/main" id="{8F5018AB-82AA-45E2-B7DC-EA7C779767C8}"/>
                    </a:ext>
                  </a:extLst>
                </p:cNvPr>
                <p:cNvGrpSpPr/>
                <p:nvPr/>
              </p:nvGrpSpPr>
              <p:grpSpPr>
                <a:xfrm rot="353465">
                  <a:off x="-16014" y="1154189"/>
                  <a:ext cx="199773" cy="822672"/>
                  <a:chOff x="2811218" y="347664"/>
                  <a:chExt cx="199773" cy="822672"/>
                </a:xfrm>
              </p:grpSpPr>
              <p:sp>
                <p:nvSpPr>
                  <p:cNvPr id="1504" name="八角形 28">
                    <a:extLst>
                      <a:ext uri="{FF2B5EF4-FFF2-40B4-BE49-F238E27FC236}">
                        <a16:creationId xmlns:a16="http://schemas.microsoft.com/office/drawing/2014/main" id="{A92E117F-C668-430C-8DEA-7521556C89DD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2728914" y="716809"/>
                    <a:ext cx="479772" cy="84382"/>
                  </a:xfrm>
                  <a:custGeom>
                    <a:avLst/>
                    <a:gdLst>
                      <a:gd name="connsiteX0" fmla="*/ 0 w 1160707"/>
                      <a:gd name="connsiteY0" fmla="*/ 106012 h 361950"/>
                      <a:gd name="connsiteX1" fmla="*/ 106012 w 1160707"/>
                      <a:gd name="connsiteY1" fmla="*/ 0 h 361950"/>
                      <a:gd name="connsiteX2" fmla="*/ 1054695 w 1160707"/>
                      <a:gd name="connsiteY2" fmla="*/ 0 h 361950"/>
                      <a:gd name="connsiteX3" fmla="*/ 1160707 w 1160707"/>
                      <a:gd name="connsiteY3" fmla="*/ 106012 h 361950"/>
                      <a:gd name="connsiteX4" fmla="*/ 1160707 w 1160707"/>
                      <a:gd name="connsiteY4" fmla="*/ 255938 h 361950"/>
                      <a:gd name="connsiteX5" fmla="*/ 1054695 w 1160707"/>
                      <a:gd name="connsiteY5" fmla="*/ 361950 h 361950"/>
                      <a:gd name="connsiteX6" fmla="*/ 106012 w 1160707"/>
                      <a:gd name="connsiteY6" fmla="*/ 361950 h 361950"/>
                      <a:gd name="connsiteX7" fmla="*/ 0 w 1160707"/>
                      <a:gd name="connsiteY7" fmla="*/ 255938 h 361950"/>
                      <a:gd name="connsiteX8" fmla="*/ 0 w 1160707"/>
                      <a:gd name="connsiteY8" fmla="*/ 106012 h 361950"/>
                      <a:gd name="connsiteX0" fmla="*/ 0 w 1160707"/>
                      <a:gd name="connsiteY0" fmla="*/ 106012 h 361950"/>
                      <a:gd name="connsiteX1" fmla="*/ 106012 w 1160707"/>
                      <a:gd name="connsiteY1" fmla="*/ 0 h 361950"/>
                      <a:gd name="connsiteX2" fmla="*/ 1054695 w 1160707"/>
                      <a:gd name="connsiteY2" fmla="*/ 0 h 361950"/>
                      <a:gd name="connsiteX3" fmla="*/ 1160707 w 1160707"/>
                      <a:gd name="connsiteY3" fmla="*/ 106012 h 361950"/>
                      <a:gd name="connsiteX4" fmla="*/ 1160707 w 1160707"/>
                      <a:gd name="connsiteY4" fmla="*/ 255938 h 361950"/>
                      <a:gd name="connsiteX5" fmla="*/ 1054695 w 1160707"/>
                      <a:gd name="connsiteY5" fmla="*/ 361950 h 361950"/>
                      <a:gd name="connsiteX6" fmla="*/ 0 w 1160707"/>
                      <a:gd name="connsiteY6" fmla="*/ 255938 h 361950"/>
                      <a:gd name="connsiteX7" fmla="*/ 0 w 1160707"/>
                      <a:gd name="connsiteY7" fmla="*/ 106012 h 361950"/>
                      <a:gd name="connsiteX0" fmla="*/ 0 w 1160707"/>
                      <a:gd name="connsiteY0" fmla="*/ 106012 h 255938"/>
                      <a:gd name="connsiteX1" fmla="*/ 106012 w 1160707"/>
                      <a:gd name="connsiteY1" fmla="*/ 0 h 255938"/>
                      <a:gd name="connsiteX2" fmla="*/ 1054695 w 1160707"/>
                      <a:gd name="connsiteY2" fmla="*/ 0 h 255938"/>
                      <a:gd name="connsiteX3" fmla="*/ 1160707 w 1160707"/>
                      <a:gd name="connsiteY3" fmla="*/ 106012 h 255938"/>
                      <a:gd name="connsiteX4" fmla="*/ 1160707 w 1160707"/>
                      <a:gd name="connsiteY4" fmla="*/ 255938 h 255938"/>
                      <a:gd name="connsiteX5" fmla="*/ 0 w 1160707"/>
                      <a:gd name="connsiteY5" fmla="*/ 255938 h 255938"/>
                      <a:gd name="connsiteX6" fmla="*/ 0 w 1160707"/>
                      <a:gd name="connsiteY6" fmla="*/ 106012 h 2559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160707" h="255938">
                        <a:moveTo>
                          <a:pt x="0" y="106012"/>
                        </a:moveTo>
                        <a:lnTo>
                          <a:pt x="106012" y="0"/>
                        </a:lnTo>
                        <a:lnTo>
                          <a:pt x="1054695" y="0"/>
                        </a:lnTo>
                        <a:lnTo>
                          <a:pt x="1160707" y="106012"/>
                        </a:lnTo>
                        <a:lnTo>
                          <a:pt x="1160707" y="255938"/>
                        </a:lnTo>
                        <a:lnTo>
                          <a:pt x="0" y="255938"/>
                        </a:lnTo>
                        <a:lnTo>
                          <a:pt x="0" y="106012"/>
                        </a:lnTo>
                        <a:close/>
                      </a:path>
                    </a:pathLst>
                  </a:custGeom>
                  <a:solidFill>
                    <a:schemeClr val="accent4">
                      <a:lumMod val="40000"/>
                      <a:lumOff val="60000"/>
                    </a:schemeClr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505" name="八角形 28">
                    <a:extLst>
                      <a:ext uri="{FF2B5EF4-FFF2-40B4-BE49-F238E27FC236}">
                        <a16:creationId xmlns:a16="http://schemas.microsoft.com/office/drawing/2014/main" id="{FA4C482F-AFF3-4426-B1EC-F9B4241B80B5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2465885" y="692997"/>
                    <a:ext cx="822672" cy="132006"/>
                  </a:xfrm>
                  <a:custGeom>
                    <a:avLst/>
                    <a:gdLst>
                      <a:gd name="connsiteX0" fmla="*/ 0 w 1160707"/>
                      <a:gd name="connsiteY0" fmla="*/ 106012 h 361950"/>
                      <a:gd name="connsiteX1" fmla="*/ 106012 w 1160707"/>
                      <a:gd name="connsiteY1" fmla="*/ 0 h 361950"/>
                      <a:gd name="connsiteX2" fmla="*/ 1054695 w 1160707"/>
                      <a:gd name="connsiteY2" fmla="*/ 0 h 361950"/>
                      <a:gd name="connsiteX3" fmla="*/ 1160707 w 1160707"/>
                      <a:gd name="connsiteY3" fmla="*/ 106012 h 361950"/>
                      <a:gd name="connsiteX4" fmla="*/ 1160707 w 1160707"/>
                      <a:gd name="connsiteY4" fmla="*/ 255938 h 361950"/>
                      <a:gd name="connsiteX5" fmla="*/ 1054695 w 1160707"/>
                      <a:gd name="connsiteY5" fmla="*/ 361950 h 361950"/>
                      <a:gd name="connsiteX6" fmla="*/ 106012 w 1160707"/>
                      <a:gd name="connsiteY6" fmla="*/ 361950 h 361950"/>
                      <a:gd name="connsiteX7" fmla="*/ 0 w 1160707"/>
                      <a:gd name="connsiteY7" fmla="*/ 255938 h 361950"/>
                      <a:gd name="connsiteX8" fmla="*/ 0 w 1160707"/>
                      <a:gd name="connsiteY8" fmla="*/ 106012 h 361950"/>
                      <a:gd name="connsiteX0" fmla="*/ 0 w 1160707"/>
                      <a:gd name="connsiteY0" fmla="*/ 106012 h 361950"/>
                      <a:gd name="connsiteX1" fmla="*/ 106012 w 1160707"/>
                      <a:gd name="connsiteY1" fmla="*/ 0 h 361950"/>
                      <a:gd name="connsiteX2" fmla="*/ 1054695 w 1160707"/>
                      <a:gd name="connsiteY2" fmla="*/ 0 h 361950"/>
                      <a:gd name="connsiteX3" fmla="*/ 1160707 w 1160707"/>
                      <a:gd name="connsiteY3" fmla="*/ 106012 h 361950"/>
                      <a:gd name="connsiteX4" fmla="*/ 1160707 w 1160707"/>
                      <a:gd name="connsiteY4" fmla="*/ 255938 h 361950"/>
                      <a:gd name="connsiteX5" fmla="*/ 1054695 w 1160707"/>
                      <a:gd name="connsiteY5" fmla="*/ 361950 h 361950"/>
                      <a:gd name="connsiteX6" fmla="*/ 0 w 1160707"/>
                      <a:gd name="connsiteY6" fmla="*/ 255938 h 361950"/>
                      <a:gd name="connsiteX7" fmla="*/ 0 w 1160707"/>
                      <a:gd name="connsiteY7" fmla="*/ 106012 h 361950"/>
                      <a:gd name="connsiteX0" fmla="*/ 0 w 1160707"/>
                      <a:gd name="connsiteY0" fmla="*/ 106012 h 255938"/>
                      <a:gd name="connsiteX1" fmla="*/ 106012 w 1160707"/>
                      <a:gd name="connsiteY1" fmla="*/ 0 h 255938"/>
                      <a:gd name="connsiteX2" fmla="*/ 1054695 w 1160707"/>
                      <a:gd name="connsiteY2" fmla="*/ 0 h 255938"/>
                      <a:gd name="connsiteX3" fmla="*/ 1160707 w 1160707"/>
                      <a:gd name="connsiteY3" fmla="*/ 106012 h 255938"/>
                      <a:gd name="connsiteX4" fmla="*/ 1160707 w 1160707"/>
                      <a:gd name="connsiteY4" fmla="*/ 255938 h 255938"/>
                      <a:gd name="connsiteX5" fmla="*/ 0 w 1160707"/>
                      <a:gd name="connsiteY5" fmla="*/ 255938 h 255938"/>
                      <a:gd name="connsiteX6" fmla="*/ 0 w 1160707"/>
                      <a:gd name="connsiteY6" fmla="*/ 106012 h 2559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160707" h="255938">
                        <a:moveTo>
                          <a:pt x="0" y="106012"/>
                        </a:moveTo>
                        <a:lnTo>
                          <a:pt x="106012" y="0"/>
                        </a:lnTo>
                        <a:lnTo>
                          <a:pt x="1054695" y="0"/>
                        </a:lnTo>
                        <a:lnTo>
                          <a:pt x="1160707" y="106012"/>
                        </a:lnTo>
                        <a:lnTo>
                          <a:pt x="1160707" y="255938"/>
                        </a:lnTo>
                        <a:lnTo>
                          <a:pt x="0" y="255938"/>
                        </a:lnTo>
                        <a:lnTo>
                          <a:pt x="0" y="106012"/>
                        </a:lnTo>
                        <a:close/>
                      </a:path>
                    </a:pathLst>
                  </a:custGeom>
                  <a:solidFill>
                    <a:schemeClr val="accent4">
                      <a:lumMod val="40000"/>
                      <a:lumOff val="60000"/>
                    </a:schemeClr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1503" name="四角形: 上の 2 つの角を丸める 1502">
                  <a:extLst>
                    <a:ext uri="{FF2B5EF4-FFF2-40B4-BE49-F238E27FC236}">
                      <a16:creationId xmlns:a16="http://schemas.microsoft.com/office/drawing/2014/main" id="{F4ACAF58-F270-4E1A-92DF-A6C3176F33B9}"/>
                    </a:ext>
                  </a:extLst>
                </p:cNvPr>
                <p:cNvSpPr/>
                <p:nvPr/>
              </p:nvSpPr>
              <p:spPr>
                <a:xfrm>
                  <a:off x="-269066" y="2210043"/>
                  <a:ext cx="334873" cy="86265"/>
                </a:xfrm>
                <a:prstGeom prst="round2SameRect">
                  <a:avLst>
                    <a:gd name="adj1" fmla="val 6309"/>
                    <a:gd name="adj2" fmla="val 50000"/>
                  </a:avLst>
                </a:prstGeom>
                <a:solidFill>
                  <a:schemeClr val="accent4">
                    <a:lumMod val="20000"/>
                    <a:lumOff val="8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</p:grpSp>
      <p:grpSp>
        <p:nvGrpSpPr>
          <p:cNvPr id="9" name="グループ化 8">
            <a:extLst>
              <a:ext uri="{FF2B5EF4-FFF2-40B4-BE49-F238E27FC236}">
                <a16:creationId xmlns:a16="http://schemas.microsoft.com/office/drawing/2014/main" id="{840F4196-CC4A-4B47-9901-9321BF8FB708}"/>
              </a:ext>
            </a:extLst>
          </p:cNvPr>
          <p:cNvGrpSpPr/>
          <p:nvPr/>
        </p:nvGrpSpPr>
        <p:grpSpPr>
          <a:xfrm>
            <a:off x="3590511" y="3891246"/>
            <a:ext cx="2691442" cy="2544483"/>
            <a:chOff x="3590511" y="3891246"/>
            <a:chExt cx="2691442" cy="2544483"/>
          </a:xfrm>
        </p:grpSpPr>
        <p:grpSp>
          <p:nvGrpSpPr>
            <p:cNvPr id="1191" name="グループ化 1190">
              <a:extLst>
                <a:ext uri="{FF2B5EF4-FFF2-40B4-BE49-F238E27FC236}">
                  <a16:creationId xmlns:a16="http://schemas.microsoft.com/office/drawing/2014/main" id="{16EF0BF5-68A0-449E-96C8-8522F3B1A2A8}"/>
                </a:ext>
              </a:extLst>
            </p:cNvPr>
            <p:cNvGrpSpPr/>
            <p:nvPr/>
          </p:nvGrpSpPr>
          <p:grpSpPr>
            <a:xfrm>
              <a:off x="3804197" y="3891246"/>
              <a:ext cx="1244190" cy="1812843"/>
              <a:chOff x="3754170" y="4193757"/>
              <a:chExt cx="1815099" cy="2644685"/>
            </a:xfrm>
          </p:grpSpPr>
          <p:grpSp>
            <p:nvGrpSpPr>
              <p:cNvPr id="1192" name="グループ化 1191">
                <a:extLst>
                  <a:ext uri="{FF2B5EF4-FFF2-40B4-BE49-F238E27FC236}">
                    <a16:creationId xmlns:a16="http://schemas.microsoft.com/office/drawing/2014/main" id="{4788D834-374F-4A37-9ACF-CB1C5A090E33}"/>
                  </a:ext>
                </a:extLst>
              </p:cNvPr>
              <p:cNvGrpSpPr/>
              <p:nvPr/>
            </p:nvGrpSpPr>
            <p:grpSpPr>
              <a:xfrm>
                <a:off x="3754170" y="4193757"/>
                <a:ext cx="1815099" cy="2247987"/>
                <a:chOff x="3754170" y="4193757"/>
                <a:chExt cx="1815099" cy="2247987"/>
              </a:xfrm>
            </p:grpSpPr>
            <p:grpSp>
              <p:nvGrpSpPr>
                <p:cNvPr id="1199" name="グループ化 1198">
                  <a:extLst>
                    <a:ext uri="{FF2B5EF4-FFF2-40B4-BE49-F238E27FC236}">
                      <a16:creationId xmlns:a16="http://schemas.microsoft.com/office/drawing/2014/main" id="{50A163B2-D792-4EA2-94C5-202E5DABB08C}"/>
                    </a:ext>
                  </a:extLst>
                </p:cNvPr>
                <p:cNvGrpSpPr/>
                <p:nvPr/>
              </p:nvGrpSpPr>
              <p:grpSpPr>
                <a:xfrm>
                  <a:off x="4376033" y="4193757"/>
                  <a:ext cx="1193236" cy="2247987"/>
                  <a:chOff x="4376033" y="1295282"/>
                  <a:chExt cx="1193236" cy="2247987"/>
                </a:xfrm>
              </p:grpSpPr>
              <p:grpSp>
                <p:nvGrpSpPr>
                  <p:cNvPr id="1213" name="グループ化 1212">
                    <a:extLst>
                      <a:ext uri="{FF2B5EF4-FFF2-40B4-BE49-F238E27FC236}">
                        <a16:creationId xmlns:a16="http://schemas.microsoft.com/office/drawing/2014/main" id="{0DF24C5A-0FCF-4E4E-AE6C-816351123F29}"/>
                      </a:ext>
                    </a:extLst>
                  </p:cNvPr>
                  <p:cNvGrpSpPr/>
                  <p:nvPr/>
                </p:nvGrpSpPr>
                <p:grpSpPr>
                  <a:xfrm rot="16200000" flipH="1">
                    <a:off x="4487608" y="2201237"/>
                    <a:ext cx="296112" cy="296112"/>
                    <a:chOff x="6070600" y="2196792"/>
                    <a:chExt cx="296112" cy="296112"/>
                  </a:xfrm>
                </p:grpSpPr>
                <p:sp>
                  <p:nvSpPr>
                    <p:cNvPr id="1245" name="涙形 1244">
                      <a:extLst>
                        <a:ext uri="{FF2B5EF4-FFF2-40B4-BE49-F238E27FC236}">
                          <a16:creationId xmlns:a16="http://schemas.microsoft.com/office/drawing/2014/main" id="{4BDD8B57-71AD-4A41-B6B3-03F731E3F9B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070600" y="2196792"/>
                      <a:ext cx="296112" cy="296112"/>
                    </a:xfrm>
                    <a:prstGeom prst="teardrop">
                      <a:avLst>
                        <a:gd name="adj" fmla="val 117691"/>
                      </a:avLst>
                    </a:prstGeom>
                    <a:solidFill>
                      <a:srgbClr val="FF0000"/>
                    </a:solidFill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246" name="涙形 1245">
                      <a:extLst>
                        <a:ext uri="{FF2B5EF4-FFF2-40B4-BE49-F238E27FC236}">
                          <a16:creationId xmlns:a16="http://schemas.microsoft.com/office/drawing/2014/main" id="{B50DF207-5F31-404E-9777-8F0BC8215CD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120199" y="2250982"/>
                      <a:ext cx="187732" cy="187732"/>
                    </a:xfrm>
                    <a:prstGeom prst="teardrop">
                      <a:avLst>
                        <a:gd name="adj" fmla="val 117691"/>
                      </a:avLst>
                    </a:prstGeom>
                    <a:solidFill>
                      <a:srgbClr val="C00000"/>
                    </a:solidFill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1214" name="グループ化 1213">
                    <a:extLst>
                      <a:ext uri="{FF2B5EF4-FFF2-40B4-BE49-F238E27FC236}">
                        <a16:creationId xmlns:a16="http://schemas.microsoft.com/office/drawing/2014/main" id="{837276B6-3B23-42AA-B16C-24F8D5EAD1A4}"/>
                      </a:ext>
                    </a:extLst>
                  </p:cNvPr>
                  <p:cNvGrpSpPr/>
                  <p:nvPr/>
                </p:nvGrpSpPr>
                <p:grpSpPr>
                  <a:xfrm rot="5400000">
                    <a:off x="5135705" y="2201237"/>
                    <a:ext cx="296112" cy="296112"/>
                    <a:chOff x="6070600" y="2196792"/>
                    <a:chExt cx="296112" cy="296112"/>
                  </a:xfrm>
                </p:grpSpPr>
                <p:sp>
                  <p:nvSpPr>
                    <p:cNvPr id="1243" name="涙形 1242">
                      <a:extLst>
                        <a:ext uri="{FF2B5EF4-FFF2-40B4-BE49-F238E27FC236}">
                          <a16:creationId xmlns:a16="http://schemas.microsoft.com/office/drawing/2014/main" id="{85DC076A-9E97-4712-B031-CD82599685A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070600" y="2196792"/>
                      <a:ext cx="296112" cy="296112"/>
                    </a:xfrm>
                    <a:prstGeom prst="teardrop">
                      <a:avLst>
                        <a:gd name="adj" fmla="val 117691"/>
                      </a:avLst>
                    </a:prstGeom>
                    <a:solidFill>
                      <a:srgbClr val="FF0000"/>
                    </a:solidFill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244" name="涙形 1243">
                      <a:extLst>
                        <a:ext uri="{FF2B5EF4-FFF2-40B4-BE49-F238E27FC236}">
                          <a16:creationId xmlns:a16="http://schemas.microsoft.com/office/drawing/2014/main" id="{ECEF7A39-C1ED-4B72-A786-658A49F370E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120199" y="2250982"/>
                      <a:ext cx="187732" cy="187732"/>
                    </a:xfrm>
                    <a:prstGeom prst="teardrop">
                      <a:avLst>
                        <a:gd name="adj" fmla="val 117691"/>
                      </a:avLst>
                    </a:prstGeom>
                    <a:solidFill>
                      <a:srgbClr val="C00000"/>
                    </a:solidFill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1215" name="グループ化 1214">
                    <a:extLst>
                      <a:ext uri="{FF2B5EF4-FFF2-40B4-BE49-F238E27FC236}">
                        <a16:creationId xmlns:a16="http://schemas.microsoft.com/office/drawing/2014/main" id="{A8501FE7-AB24-4243-8C03-18D42CCD0887}"/>
                      </a:ext>
                    </a:extLst>
                  </p:cNvPr>
                  <p:cNvGrpSpPr/>
                  <p:nvPr/>
                </p:nvGrpSpPr>
                <p:grpSpPr>
                  <a:xfrm>
                    <a:off x="4376033" y="1416132"/>
                    <a:ext cx="1193236" cy="656581"/>
                    <a:chOff x="4376033" y="1381139"/>
                    <a:chExt cx="1193236" cy="656581"/>
                  </a:xfrm>
                </p:grpSpPr>
                <p:sp>
                  <p:nvSpPr>
                    <p:cNvPr id="1241" name="四角形: 角を丸くする 1240">
                      <a:extLst>
                        <a:ext uri="{FF2B5EF4-FFF2-40B4-BE49-F238E27FC236}">
                          <a16:creationId xmlns:a16="http://schemas.microsoft.com/office/drawing/2014/main" id="{49D93028-A1E5-4D5A-9158-CBF17CED5967}"/>
                        </a:ext>
                      </a:extLst>
                    </p:cNvPr>
                    <p:cNvSpPr/>
                    <p:nvPr/>
                  </p:nvSpPr>
                  <p:spPr>
                    <a:xfrm rot="1800000" flipH="1">
                      <a:off x="4912688" y="1381139"/>
                      <a:ext cx="656581" cy="656581"/>
                    </a:xfrm>
                    <a:prstGeom prst="roundRect">
                      <a:avLst/>
                    </a:prstGeom>
                    <a:solidFill>
                      <a:srgbClr val="FF0000"/>
                    </a:solidFill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242" name="四角形: 角を丸くする 1241">
                      <a:extLst>
                        <a:ext uri="{FF2B5EF4-FFF2-40B4-BE49-F238E27FC236}">
                          <a16:creationId xmlns:a16="http://schemas.microsoft.com/office/drawing/2014/main" id="{856C70B4-654B-45E8-AB21-09BA4AA3B81E}"/>
                        </a:ext>
                      </a:extLst>
                    </p:cNvPr>
                    <p:cNvSpPr/>
                    <p:nvPr/>
                  </p:nvSpPr>
                  <p:spPr>
                    <a:xfrm rot="19800000">
                      <a:off x="4376033" y="1381139"/>
                      <a:ext cx="656581" cy="656581"/>
                    </a:xfrm>
                    <a:prstGeom prst="roundRect">
                      <a:avLst/>
                    </a:prstGeom>
                    <a:solidFill>
                      <a:srgbClr val="FF0000"/>
                    </a:solidFill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1216" name="片側の 2 つの角を丸めた四角形 144">
                    <a:extLst>
                      <a:ext uri="{FF2B5EF4-FFF2-40B4-BE49-F238E27FC236}">
                        <a16:creationId xmlns:a16="http://schemas.microsoft.com/office/drawing/2014/main" id="{73836651-6B8D-43E9-A9AB-2AA492F53517}"/>
                      </a:ext>
                    </a:extLst>
                  </p:cNvPr>
                  <p:cNvSpPr/>
                  <p:nvPr/>
                </p:nvSpPr>
                <p:spPr>
                  <a:xfrm>
                    <a:off x="4531942" y="2549525"/>
                    <a:ext cx="840158" cy="993744"/>
                  </a:xfrm>
                  <a:prstGeom prst="round2SameRect">
                    <a:avLst>
                      <a:gd name="adj1" fmla="val 39895"/>
                      <a:gd name="adj2" fmla="val 0"/>
                    </a:avLst>
                  </a:prstGeom>
                  <a:pattFill prst="dkVert">
                    <a:fgClr>
                      <a:srgbClr val="00B0F0"/>
                    </a:fgClr>
                    <a:bgClr>
                      <a:schemeClr val="accent5">
                        <a:lumMod val="20000"/>
                        <a:lumOff val="80000"/>
                      </a:schemeClr>
                    </a:bgClr>
                  </a:patt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217" name="フリーフォーム: 図形 1216">
                    <a:extLst>
                      <a:ext uri="{FF2B5EF4-FFF2-40B4-BE49-F238E27FC236}">
                        <a16:creationId xmlns:a16="http://schemas.microsoft.com/office/drawing/2014/main" id="{5E610050-C4A8-4A6C-B880-97FB68ADC381}"/>
                      </a:ext>
                    </a:extLst>
                  </p:cNvPr>
                  <p:cNvSpPr/>
                  <p:nvPr/>
                </p:nvSpPr>
                <p:spPr>
                  <a:xfrm>
                    <a:off x="4770307" y="2340367"/>
                    <a:ext cx="382718" cy="344375"/>
                  </a:xfrm>
                  <a:custGeom>
                    <a:avLst/>
                    <a:gdLst>
                      <a:gd name="connsiteX0" fmla="*/ 160641 w 525992"/>
                      <a:gd name="connsiteY0" fmla="*/ 0 h 380772"/>
                      <a:gd name="connsiteX1" fmla="*/ 362085 w 525992"/>
                      <a:gd name="connsiteY1" fmla="*/ 0 h 380772"/>
                      <a:gd name="connsiteX2" fmla="*/ 386315 w 525992"/>
                      <a:gd name="connsiteY2" fmla="*/ 240006 h 380772"/>
                      <a:gd name="connsiteX3" fmla="*/ 519778 w 525992"/>
                      <a:gd name="connsiteY3" fmla="*/ 240006 h 380772"/>
                      <a:gd name="connsiteX4" fmla="*/ 525992 w 525992"/>
                      <a:gd name="connsiteY4" fmla="*/ 254756 h 380772"/>
                      <a:gd name="connsiteX5" fmla="*/ 262996 w 525992"/>
                      <a:gd name="connsiteY5" fmla="*/ 380772 h 380772"/>
                      <a:gd name="connsiteX6" fmla="*/ 0 w 525992"/>
                      <a:gd name="connsiteY6" fmla="*/ 254756 h 380772"/>
                      <a:gd name="connsiteX7" fmla="*/ 6215 w 525992"/>
                      <a:gd name="connsiteY7" fmla="*/ 240006 h 380772"/>
                      <a:gd name="connsiteX8" fmla="*/ 136411 w 525992"/>
                      <a:gd name="connsiteY8" fmla="*/ 240006 h 380772"/>
                      <a:gd name="connsiteX0" fmla="*/ 160641 w 525992"/>
                      <a:gd name="connsiteY0" fmla="*/ 0 h 380772"/>
                      <a:gd name="connsiteX1" fmla="*/ 362085 w 525992"/>
                      <a:gd name="connsiteY1" fmla="*/ 0 h 380772"/>
                      <a:gd name="connsiteX2" fmla="*/ 386315 w 525992"/>
                      <a:gd name="connsiteY2" fmla="*/ 240006 h 380772"/>
                      <a:gd name="connsiteX3" fmla="*/ 519778 w 525992"/>
                      <a:gd name="connsiteY3" fmla="*/ 240006 h 380772"/>
                      <a:gd name="connsiteX4" fmla="*/ 525992 w 525992"/>
                      <a:gd name="connsiteY4" fmla="*/ 254756 h 380772"/>
                      <a:gd name="connsiteX5" fmla="*/ 262996 w 525992"/>
                      <a:gd name="connsiteY5" fmla="*/ 380772 h 380772"/>
                      <a:gd name="connsiteX6" fmla="*/ 0 w 525992"/>
                      <a:gd name="connsiteY6" fmla="*/ 254756 h 380772"/>
                      <a:gd name="connsiteX7" fmla="*/ 6215 w 525992"/>
                      <a:gd name="connsiteY7" fmla="*/ 240006 h 380772"/>
                      <a:gd name="connsiteX8" fmla="*/ 139089 w 525992"/>
                      <a:gd name="connsiteY8" fmla="*/ 216193 h 380772"/>
                      <a:gd name="connsiteX9" fmla="*/ 160641 w 525992"/>
                      <a:gd name="connsiteY9" fmla="*/ 0 h 380772"/>
                      <a:gd name="connsiteX0" fmla="*/ 160641 w 525992"/>
                      <a:gd name="connsiteY0" fmla="*/ 0 h 380772"/>
                      <a:gd name="connsiteX1" fmla="*/ 362085 w 525992"/>
                      <a:gd name="connsiteY1" fmla="*/ 0 h 380772"/>
                      <a:gd name="connsiteX2" fmla="*/ 380961 w 525992"/>
                      <a:gd name="connsiteY2" fmla="*/ 220956 h 380772"/>
                      <a:gd name="connsiteX3" fmla="*/ 519778 w 525992"/>
                      <a:gd name="connsiteY3" fmla="*/ 240006 h 380772"/>
                      <a:gd name="connsiteX4" fmla="*/ 525992 w 525992"/>
                      <a:gd name="connsiteY4" fmla="*/ 254756 h 380772"/>
                      <a:gd name="connsiteX5" fmla="*/ 262996 w 525992"/>
                      <a:gd name="connsiteY5" fmla="*/ 380772 h 380772"/>
                      <a:gd name="connsiteX6" fmla="*/ 0 w 525992"/>
                      <a:gd name="connsiteY6" fmla="*/ 254756 h 380772"/>
                      <a:gd name="connsiteX7" fmla="*/ 6215 w 525992"/>
                      <a:gd name="connsiteY7" fmla="*/ 240006 h 380772"/>
                      <a:gd name="connsiteX8" fmla="*/ 139089 w 525992"/>
                      <a:gd name="connsiteY8" fmla="*/ 216193 h 380772"/>
                      <a:gd name="connsiteX9" fmla="*/ 160641 w 525992"/>
                      <a:gd name="connsiteY9" fmla="*/ 0 h 380772"/>
                      <a:gd name="connsiteX0" fmla="*/ 160641 w 525992"/>
                      <a:gd name="connsiteY0" fmla="*/ 0 h 351598"/>
                      <a:gd name="connsiteX1" fmla="*/ 362085 w 525992"/>
                      <a:gd name="connsiteY1" fmla="*/ 0 h 351598"/>
                      <a:gd name="connsiteX2" fmla="*/ 380961 w 525992"/>
                      <a:gd name="connsiteY2" fmla="*/ 220956 h 351598"/>
                      <a:gd name="connsiteX3" fmla="*/ 519778 w 525992"/>
                      <a:gd name="connsiteY3" fmla="*/ 240006 h 351598"/>
                      <a:gd name="connsiteX4" fmla="*/ 525992 w 525992"/>
                      <a:gd name="connsiteY4" fmla="*/ 254756 h 351598"/>
                      <a:gd name="connsiteX5" fmla="*/ 262996 w 525992"/>
                      <a:gd name="connsiteY5" fmla="*/ 351598 h 351598"/>
                      <a:gd name="connsiteX6" fmla="*/ 0 w 525992"/>
                      <a:gd name="connsiteY6" fmla="*/ 254756 h 351598"/>
                      <a:gd name="connsiteX7" fmla="*/ 6215 w 525992"/>
                      <a:gd name="connsiteY7" fmla="*/ 240006 h 351598"/>
                      <a:gd name="connsiteX8" fmla="*/ 139089 w 525992"/>
                      <a:gd name="connsiteY8" fmla="*/ 216193 h 351598"/>
                      <a:gd name="connsiteX9" fmla="*/ 160641 w 525992"/>
                      <a:gd name="connsiteY9" fmla="*/ 0 h 35159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525992" h="351598">
                        <a:moveTo>
                          <a:pt x="160641" y="0"/>
                        </a:moveTo>
                        <a:lnTo>
                          <a:pt x="362085" y="0"/>
                        </a:lnTo>
                        <a:lnTo>
                          <a:pt x="380961" y="220956"/>
                        </a:lnTo>
                        <a:lnTo>
                          <a:pt x="519778" y="240006"/>
                        </a:lnTo>
                        <a:lnTo>
                          <a:pt x="525992" y="254756"/>
                        </a:lnTo>
                        <a:cubicBezTo>
                          <a:pt x="525992" y="324353"/>
                          <a:pt x="408245" y="351598"/>
                          <a:pt x="262996" y="351598"/>
                        </a:cubicBezTo>
                        <a:cubicBezTo>
                          <a:pt x="117747" y="351598"/>
                          <a:pt x="0" y="324353"/>
                          <a:pt x="0" y="254756"/>
                        </a:cubicBezTo>
                        <a:lnTo>
                          <a:pt x="6215" y="240006"/>
                        </a:lnTo>
                        <a:lnTo>
                          <a:pt x="139089" y="216193"/>
                        </a:lnTo>
                        <a:cubicBezTo>
                          <a:pt x="147166" y="136191"/>
                          <a:pt x="152564" y="80002"/>
                          <a:pt x="160641" y="0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1218" name="グループ化 1217">
                    <a:extLst>
                      <a:ext uri="{FF2B5EF4-FFF2-40B4-BE49-F238E27FC236}">
                        <a16:creationId xmlns:a16="http://schemas.microsoft.com/office/drawing/2014/main" id="{4828DC70-9C49-4060-8EE1-EF0A2A1102DE}"/>
                      </a:ext>
                    </a:extLst>
                  </p:cNvPr>
                  <p:cNvGrpSpPr/>
                  <p:nvPr/>
                </p:nvGrpSpPr>
                <p:grpSpPr>
                  <a:xfrm>
                    <a:off x="4416788" y="1325433"/>
                    <a:ext cx="1086287" cy="1165865"/>
                    <a:chOff x="2355996" y="739604"/>
                    <a:chExt cx="1086287" cy="1165865"/>
                  </a:xfrm>
                </p:grpSpPr>
                <p:grpSp>
                  <p:nvGrpSpPr>
                    <p:cNvPr id="1226" name="グループ化 1225">
                      <a:extLst>
                        <a:ext uri="{FF2B5EF4-FFF2-40B4-BE49-F238E27FC236}">
                          <a16:creationId xmlns:a16="http://schemas.microsoft.com/office/drawing/2014/main" id="{244EDF20-BCBC-47BB-82D6-5CA49017157A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355996" y="880575"/>
                      <a:ext cx="1086287" cy="1024894"/>
                      <a:chOff x="2791859" y="2017486"/>
                      <a:chExt cx="1150915" cy="1045028"/>
                    </a:xfrm>
                    <a:solidFill>
                      <a:srgbClr val="FFCC99"/>
                    </a:solidFill>
                  </p:grpSpPr>
                  <p:grpSp>
                    <p:nvGrpSpPr>
                      <p:cNvPr id="1234" name="グループ化 1233">
                        <a:extLst>
                          <a:ext uri="{FF2B5EF4-FFF2-40B4-BE49-F238E27FC236}">
                            <a16:creationId xmlns:a16="http://schemas.microsoft.com/office/drawing/2014/main" id="{BBEE7F2F-0B0E-4441-A610-33D2E75BF764}"/>
                          </a:ext>
                        </a:extLst>
                      </p:cNvPr>
                      <p:cNvGrpSpPr/>
                      <p:nvPr/>
                    </p:nvGrpSpPr>
                    <p:grpSpPr>
                      <a:xfrm rot="20700000">
                        <a:off x="2791859" y="2459313"/>
                        <a:ext cx="222006" cy="333009"/>
                        <a:chOff x="2680607" y="2825750"/>
                        <a:chExt cx="157843" cy="236764"/>
                      </a:xfrm>
                      <a:grpFill/>
                    </p:grpSpPr>
                    <p:sp>
                      <p:nvSpPr>
                        <p:cNvPr id="1239" name="円/楕円 159">
                          <a:extLst>
                            <a:ext uri="{FF2B5EF4-FFF2-40B4-BE49-F238E27FC236}">
                              <a16:creationId xmlns:a16="http://schemas.microsoft.com/office/drawing/2014/main" id="{D228619E-55D9-415E-A469-C2C17C39AC74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680607" y="2825750"/>
                          <a:ext cx="157843" cy="236764"/>
                        </a:xfrm>
                        <a:prstGeom prst="ellipse">
                          <a:avLst/>
                        </a:prstGeom>
                        <a:grpFill/>
                        <a:ln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1240" name="円/楕円 160">
                          <a:extLst>
                            <a:ext uri="{FF2B5EF4-FFF2-40B4-BE49-F238E27FC236}">
                              <a16:creationId xmlns:a16="http://schemas.microsoft.com/office/drawing/2014/main" id="{EAAC8434-801B-4029-9DB7-485DAF02C1EE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709182" y="2867025"/>
                          <a:ext cx="100694" cy="154214"/>
                        </a:xfrm>
                        <a:prstGeom prst="ellipse">
                          <a:avLst/>
                        </a:prstGeom>
                        <a:solidFill>
                          <a:srgbClr val="FF9966"/>
                        </a:solidFill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</p:grpSp>
                  <p:grpSp>
                    <p:nvGrpSpPr>
                      <p:cNvPr id="1235" name="グループ化 1234">
                        <a:extLst>
                          <a:ext uri="{FF2B5EF4-FFF2-40B4-BE49-F238E27FC236}">
                            <a16:creationId xmlns:a16="http://schemas.microsoft.com/office/drawing/2014/main" id="{E544711E-E5C1-4CBE-87C0-2FD322B6F5E5}"/>
                          </a:ext>
                        </a:extLst>
                      </p:cNvPr>
                      <p:cNvGrpSpPr/>
                      <p:nvPr/>
                    </p:nvGrpSpPr>
                    <p:grpSpPr>
                      <a:xfrm rot="900000" flipH="1">
                        <a:off x="3720768" y="2459301"/>
                        <a:ext cx="222006" cy="333008"/>
                        <a:chOff x="2680607" y="2825750"/>
                        <a:chExt cx="157843" cy="236764"/>
                      </a:xfrm>
                      <a:grpFill/>
                    </p:grpSpPr>
                    <p:sp>
                      <p:nvSpPr>
                        <p:cNvPr id="1237" name="円/楕円 157">
                          <a:extLst>
                            <a:ext uri="{FF2B5EF4-FFF2-40B4-BE49-F238E27FC236}">
                              <a16:creationId xmlns:a16="http://schemas.microsoft.com/office/drawing/2014/main" id="{67327F66-6F2B-4E68-A5DC-F22533784718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680607" y="2825750"/>
                          <a:ext cx="157843" cy="236764"/>
                        </a:xfrm>
                        <a:prstGeom prst="ellipse">
                          <a:avLst/>
                        </a:prstGeom>
                        <a:grpFill/>
                        <a:ln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1238" name="円/楕円 158">
                          <a:extLst>
                            <a:ext uri="{FF2B5EF4-FFF2-40B4-BE49-F238E27FC236}">
                              <a16:creationId xmlns:a16="http://schemas.microsoft.com/office/drawing/2014/main" id="{E08F9621-ACC7-43EB-A74D-20F598BA97A7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709182" y="2867025"/>
                          <a:ext cx="100694" cy="154214"/>
                        </a:xfrm>
                        <a:prstGeom prst="ellipse">
                          <a:avLst/>
                        </a:prstGeom>
                        <a:solidFill>
                          <a:srgbClr val="FF9966"/>
                        </a:solidFill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</p:grpSp>
                  <p:sp>
                    <p:nvSpPr>
                      <p:cNvPr id="1236" name="円/楕円 156">
                        <a:extLst>
                          <a:ext uri="{FF2B5EF4-FFF2-40B4-BE49-F238E27FC236}">
                            <a16:creationId xmlns:a16="http://schemas.microsoft.com/office/drawing/2014/main" id="{8040DA94-3315-46A6-AB9F-F72B1161B5E3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902857" y="2017486"/>
                        <a:ext cx="928914" cy="1045028"/>
                      </a:xfrm>
                      <a:prstGeom prst="ellipse">
                        <a:avLst/>
                      </a:prstGeom>
                      <a:grpFill/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1227" name="円/楕円 27">
                      <a:extLst>
                        <a:ext uri="{FF2B5EF4-FFF2-40B4-BE49-F238E27FC236}">
                          <a16:creationId xmlns:a16="http://schemas.microsoft.com/office/drawing/2014/main" id="{07DB5E42-CE77-4014-BF06-BF39D293C7B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78219" y="1736565"/>
                      <a:ext cx="248363" cy="82340"/>
                    </a:xfrm>
                    <a:custGeom>
                      <a:avLst/>
                      <a:gdLst>
                        <a:gd name="connsiteX0" fmla="*/ 0 w 3210417"/>
                        <a:gd name="connsiteY0" fmla="*/ 346285 h 692570"/>
                        <a:gd name="connsiteX1" fmla="*/ 1605209 w 3210417"/>
                        <a:gd name="connsiteY1" fmla="*/ 0 h 692570"/>
                        <a:gd name="connsiteX2" fmla="*/ 3210418 w 3210417"/>
                        <a:gd name="connsiteY2" fmla="*/ 346285 h 692570"/>
                        <a:gd name="connsiteX3" fmla="*/ 1605209 w 3210417"/>
                        <a:gd name="connsiteY3" fmla="*/ 692570 h 692570"/>
                        <a:gd name="connsiteX4" fmla="*/ 0 w 3210417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57559 h 403844"/>
                        <a:gd name="connsiteX1" fmla="*/ 1605209 w 3210418"/>
                        <a:gd name="connsiteY1" fmla="*/ 212924 h 403844"/>
                        <a:gd name="connsiteX2" fmla="*/ 3210418 w 3210418"/>
                        <a:gd name="connsiteY2" fmla="*/ 57559 h 403844"/>
                        <a:gd name="connsiteX3" fmla="*/ 1605209 w 3210418"/>
                        <a:gd name="connsiteY3" fmla="*/ 403844 h 403844"/>
                        <a:gd name="connsiteX4" fmla="*/ 0 w 3210418"/>
                        <a:gd name="connsiteY4" fmla="*/ 57559 h 403844"/>
                        <a:gd name="connsiteX0" fmla="*/ 58 w 3210476"/>
                        <a:gd name="connsiteY0" fmla="*/ 57559 h 403844"/>
                        <a:gd name="connsiteX1" fmla="*/ 1605267 w 3210476"/>
                        <a:gd name="connsiteY1" fmla="*/ 212924 h 403844"/>
                        <a:gd name="connsiteX2" fmla="*/ 3210476 w 3210476"/>
                        <a:gd name="connsiteY2" fmla="*/ 57559 h 403844"/>
                        <a:gd name="connsiteX3" fmla="*/ 1605267 w 3210476"/>
                        <a:gd name="connsiteY3" fmla="*/ 403844 h 403844"/>
                        <a:gd name="connsiteX4" fmla="*/ 58 w 3210476"/>
                        <a:gd name="connsiteY4" fmla="*/ 57559 h 403844"/>
                        <a:gd name="connsiteX0" fmla="*/ 58 w 3210534"/>
                        <a:gd name="connsiteY0" fmla="*/ 15401 h 361686"/>
                        <a:gd name="connsiteX1" fmla="*/ 1605267 w 3210534"/>
                        <a:gd name="connsiteY1" fmla="*/ 170766 h 361686"/>
                        <a:gd name="connsiteX2" fmla="*/ 3210476 w 3210534"/>
                        <a:gd name="connsiteY2" fmla="*/ 15401 h 361686"/>
                        <a:gd name="connsiteX3" fmla="*/ 1605267 w 3210534"/>
                        <a:gd name="connsiteY3" fmla="*/ 361686 h 361686"/>
                        <a:gd name="connsiteX4" fmla="*/ 58 w 3210534"/>
                        <a:gd name="connsiteY4" fmla="*/ 15401 h 361686"/>
                        <a:gd name="connsiteX0" fmla="*/ 58 w 3210476"/>
                        <a:gd name="connsiteY0" fmla="*/ 20254 h 366539"/>
                        <a:gd name="connsiteX1" fmla="*/ 1605267 w 3210476"/>
                        <a:gd name="connsiteY1" fmla="*/ 175619 h 366539"/>
                        <a:gd name="connsiteX2" fmla="*/ 3210476 w 3210476"/>
                        <a:gd name="connsiteY2" fmla="*/ 20254 h 366539"/>
                        <a:gd name="connsiteX3" fmla="*/ 1605267 w 3210476"/>
                        <a:gd name="connsiteY3" fmla="*/ 366539 h 366539"/>
                        <a:gd name="connsiteX4" fmla="*/ 58 w 3210476"/>
                        <a:gd name="connsiteY4" fmla="*/ 20254 h 366539"/>
                        <a:gd name="connsiteX0" fmla="*/ 58 w 3255103"/>
                        <a:gd name="connsiteY0" fmla="*/ 43286 h 389571"/>
                        <a:gd name="connsiteX1" fmla="*/ 3210476 w 3255103"/>
                        <a:gd name="connsiteY1" fmla="*/ 43286 h 389571"/>
                        <a:gd name="connsiteX2" fmla="*/ 1605267 w 3255103"/>
                        <a:gd name="connsiteY2" fmla="*/ 389571 h 389571"/>
                        <a:gd name="connsiteX3" fmla="*/ 58 w 3255103"/>
                        <a:gd name="connsiteY3" fmla="*/ 43286 h 38957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3255103" h="389571">
                          <a:moveTo>
                            <a:pt x="58" y="43286"/>
                          </a:moveTo>
                          <a:cubicBezTo>
                            <a:pt x="267593" y="-14428"/>
                            <a:pt x="2942941" y="-14428"/>
                            <a:pt x="3210476" y="43286"/>
                          </a:cubicBezTo>
                          <a:cubicBezTo>
                            <a:pt x="3478011" y="101000"/>
                            <a:pt x="2491799" y="389571"/>
                            <a:pt x="1605267" y="389571"/>
                          </a:cubicBezTo>
                          <a:cubicBezTo>
                            <a:pt x="718735" y="389571"/>
                            <a:pt x="-7588" y="119524"/>
                            <a:pt x="58" y="43286"/>
                          </a:cubicBezTo>
                          <a:close/>
                        </a:path>
                      </a:pathLst>
                    </a:custGeom>
                    <a:solidFill>
                      <a:srgbClr val="FF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228" name="月 1227">
                      <a:extLst>
                        <a:ext uri="{FF2B5EF4-FFF2-40B4-BE49-F238E27FC236}">
                          <a16:creationId xmlns:a16="http://schemas.microsoft.com/office/drawing/2014/main" id="{A0931F44-0F2C-4649-9F25-7C722DB1A44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459311" y="1053789"/>
                      <a:ext cx="104457" cy="846766"/>
                    </a:xfrm>
                    <a:prstGeom prst="moon">
                      <a:avLst/>
                    </a:prstGeom>
                    <a:solidFill>
                      <a:srgbClr val="ED7D31">
                        <a:lumMod val="75000"/>
                      </a:srgb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229" name="月 1228">
                      <a:extLst>
                        <a:ext uri="{FF2B5EF4-FFF2-40B4-BE49-F238E27FC236}">
                          <a16:creationId xmlns:a16="http://schemas.microsoft.com/office/drawing/2014/main" id="{25F77A81-EDD3-4130-8B75-4CEF26A19D97}"/>
                        </a:ext>
                      </a:extLst>
                    </p:cNvPr>
                    <p:cNvSpPr/>
                    <p:nvPr/>
                  </p:nvSpPr>
                  <p:spPr>
                    <a:xfrm flipH="1">
                      <a:off x="3234510" y="1053789"/>
                      <a:ext cx="104457" cy="846766"/>
                    </a:xfrm>
                    <a:prstGeom prst="moon">
                      <a:avLst/>
                    </a:prstGeom>
                    <a:solidFill>
                      <a:srgbClr val="ED7D31">
                        <a:lumMod val="75000"/>
                      </a:srgb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230" name="正方形/長方形 67">
                      <a:extLst>
                        <a:ext uri="{FF2B5EF4-FFF2-40B4-BE49-F238E27FC236}">
                          <a16:creationId xmlns:a16="http://schemas.microsoft.com/office/drawing/2014/main" id="{809C1679-3C16-4DDD-89D1-62C57B27EBB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867091" y="1640211"/>
                      <a:ext cx="65249" cy="3344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749072" h="1123608">
                          <a:moveTo>
                            <a:pt x="374536" y="0"/>
                          </a:moveTo>
                          <a:lnTo>
                            <a:pt x="749072" y="374536"/>
                          </a:lnTo>
                          <a:cubicBezTo>
                            <a:pt x="955923" y="581387"/>
                            <a:pt x="955923" y="916758"/>
                            <a:pt x="749072" y="1123608"/>
                          </a:cubicBezTo>
                          <a:cubicBezTo>
                            <a:pt x="542221" y="1330459"/>
                            <a:pt x="206851" y="1330459"/>
                            <a:pt x="0" y="1123608"/>
                          </a:cubicBezTo>
                          <a:cubicBezTo>
                            <a:pt x="-206851" y="916758"/>
                            <a:pt x="-206851" y="581387"/>
                            <a:pt x="0" y="374536"/>
                          </a:cubicBezTo>
                          <a:close/>
                        </a:path>
                      </a:pathLst>
                    </a:cu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231" name="フリーフォーム: 図形 1230">
                      <a:extLst>
                        <a:ext uri="{FF2B5EF4-FFF2-40B4-BE49-F238E27FC236}">
                          <a16:creationId xmlns:a16="http://schemas.microsoft.com/office/drawing/2014/main" id="{A8D89DA8-EE80-4D00-9DF2-C21B22B1871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394411" y="739604"/>
                      <a:ext cx="1028240" cy="651784"/>
                    </a:xfrm>
                    <a:custGeom>
                      <a:avLst/>
                      <a:gdLst>
                        <a:gd name="connsiteX0" fmla="*/ 474085 w 1031382"/>
                        <a:gd name="connsiteY0" fmla="*/ 0 h 594179"/>
                        <a:gd name="connsiteX1" fmla="*/ 520965 w 1031382"/>
                        <a:gd name="connsiteY1" fmla="*/ 3715 h 594179"/>
                        <a:gd name="connsiteX2" fmla="*/ 557297 w 1031382"/>
                        <a:gd name="connsiteY2" fmla="*/ 1 h 594179"/>
                        <a:gd name="connsiteX3" fmla="*/ 796709 w 1031382"/>
                        <a:gd name="connsiteY3" fmla="*/ 67334 h 594179"/>
                        <a:gd name="connsiteX4" fmla="*/ 990269 w 1031382"/>
                        <a:gd name="connsiteY4" fmla="*/ 594179 h 594179"/>
                        <a:gd name="connsiteX5" fmla="*/ 990268 w 1031382"/>
                        <a:gd name="connsiteY5" fmla="*/ 594179 h 594179"/>
                        <a:gd name="connsiteX6" fmla="*/ 639436 w 1031382"/>
                        <a:gd name="connsiteY6" fmla="*/ 339739 h 594179"/>
                        <a:gd name="connsiteX7" fmla="*/ 515690 w 1031382"/>
                        <a:gd name="connsiteY7" fmla="*/ 276595 h 594179"/>
                        <a:gd name="connsiteX8" fmla="*/ 391946 w 1031382"/>
                        <a:gd name="connsiteY8" fmla="*/ 339738 h 594179"/>
                        <a:gd name="connsiteX9" fmla="*/ 41114 w 1031382"/>
                        <a:gd name="connsiteY9" fmla="*/ 594178 h 594179"/>
                        <a:gd name="connsiteX10" fmla="*/ 41113 w 1031382"/>
                        <a:gd name="connsiteY10" fmla="*/ 594178 h 594179"/>
                        <a:gd name="connsiteX11" fmla="*/ 234673 w 1031382"/>
                        <a:gd name="connsiteY11" fmla="*/ 67333 h 594179"/>
                        <a:gd name="connsiteX12" fmla="*/ 474085 w 1031382"/>
                        <a:gd name="connsiteY12" fmla="*/ 0 h 59417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</a:cxnLst>
                      <a:rect l="l" t="t" r="r" b="b"/>
                      <a:pathLst>
                        <a:path w="1031382" h="594179">
                          <a:moveTo>
                            <a:pt x="474085" y="0"/>
                          </a:moveTo>
                          <a:lnTo>
                            <a:pt x="520965" y="3715"/>
                          </a:lnTo>
                          <a:lnTo>
                            <a:pt x="557297" y="1"/>
                          </a:lnTo>
                          <a:cubicBezTo>
                            <a:pt x="636256" y="831"/>
                            <a:pt x="719396" y="22698"/>
                            <a:pt x="796709" y="67334"/>
                          </a:cubicBezTo>
                          <a:cubicBezTo>
                            <a:pt x="1002877" y="186366"/>
                            <a:pt x="1089537" y="422242"/>
                            <a:pt x="990269" y="594179"/>
                          </a:cubicBezTo>
                          <a:lnTo>
                            <a:pt x="990268" y="594179"/>
                          </a:lnTo>
                          <a:cubicBezTo>
                            <a:pt x="882758" y="497516"/>
                            <a:pt x="764842" y="412142"/>
                            <a:pt x="639436" y="339739"/>
                          </a:cubicBezTo>
                          <a:lnTo>
                            <a:pt x="515690" y="276595"/>
                          </a:lnTo>
                          <a:lnTo>
                            <a:pt x="391946" y="339738"/>
                          </a:lnTo>
                          <a:cubicBezTo>
                            <a:pt x="266540" y="412141"/>
                            <a:pt x="148624" y="497515"/>
                            <a:pt x="41114" y="594178"/>
                          </a:cubicBezTo>
                          <a:lnTo>
                            <a:pt x="41113" y="594178"/>
                          </a:lnTo>
                          <a:cubicBezTo>
                            <a:pt x="-58155" y="422241"/>
                            <a:pt x="28505" y="186365"/>
                            <a:pt x="234673" y="67333"/>
                          </a:cubicBezTo>
                          <a:cubicBezTo>
                            <a:pt x="311986" y="22697"/>
                            <a:pt x="395126" y="830"/>
                            <a:pt x="474085" y="0"/>
                          </a:cubicBezTo>
                          <a:close/>
                        </a:path>
                      </a:pathLst>
                    </a:custGeom>
                    <a:solidFill>
                      <a:srgbClr val="ED7D31">
                        <a:lumMod val="75000"/>
                      </a:srgb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232" name="月 1231">
                      <a:extLst>
                        <a:ext uri="{FF2B5EF4-FFF2-40B4-BE49-F238E27FC236}">
                          <a16:creationId xmlns:a16="http://schemas.microsoft.com/office/drawing/2014/main" id="{6D8433EA-4B04-4F46-9F5C-F04A4BD74189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2631235" y="1131326"/>
                      <a:ext cx="59509" cy="225583"/>
                    </a:xfrm>
                    <a:prstGeom prst="moon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233" name="月 1232">
                      <a:extLst>
                        <a:ext uri="{FF2B5EF4-FFF2-40B4-BE49-F238E27FC236}">
                          <a16:creationId xmlns:a16="http://schemas.microsoft.com/office/drawing/2014/main" id="{BCBD2DCC-7794-4952-9D88-4A7C8B988E84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3113988" y="1131328"/>
                      <a:ext cx="59509" cy="225583"/>
                    </a:xfrm>
                    <a:prstGeom prst="moon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1219" name="台形 1218">
                    <a:extLst>
                      <a:ext uri="{FF2B5EF4-FFF2-40B4-BE49-F238E27FC236}">
                        <a16:creationId xmlns:a16="http://schemas.microsoft.com/office/drawing/2014/main" id="{2711CC98-B4A9-4E3B-8F64-BD593E6469E8}"/>
                      </a:ext>
                    </a:extLst>
                  </p:cNvPr>
                  <p:cNvSpPr/>
                  <p:nvPr/>
                </p:nvSpPr>
                <p:spPr>
                  <a:xfrm>
                    <a:off x="4664340" y="2608473"/>
                    <a:ext cx="107848" cy="295963"/>
                  </a:xfrm>
                  <a:prstGeom prst="trapezoid">
                    <a:avLst>
                      <a:gd name="adj" fmla="val 29450"/>
                    </a:avLst>
                  </a:prstGeom>
                  <a:solidFill>
                    <a:srgbClr val="FF0000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220" name="台形 1219">
                    <a:extLst>
                      <a:ext uri="{FF2B5EF4-FFF2-40B4-BE49-F238E27FC236}">
                        <a16:creationId xmlns:a16="http://schemas.microsoft.com/office/drawing/2014/main" id="{42103562-56C8-4BB6-B7D0-C5F1692E888E}"/>
                      </a:ext>
                    </a:extLst>
                  </p:cNvPr>
                  <p:cNvSpPr/>
                  <p:nvPr/>
                </p:nvSpPr>
                <p:spPr>
                  <a:xfrm>
                    <a:off x="5147572" y="2608473"/>
                    <a:ext cx="107848" cy="295963"/>
                  </a:xfrm>
                  <a:prstGeom prst="trapezoid">
                    <a:avLst>
                      <a:gd name="adj" fmla="val 29450"/>
                    </a:avLst>
                  </a:prstGeom>
                  <a:solidFill>
                    <a:srgbClr val="FF0000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221" name="台形 1220">
                    <a:extLst>
                      <a:ext uri="{FF2B5EF4-FFF2-40B4-BE49-F238E27FC236}">
                        <a16:creationId xmlns:a16="http://schemas.microsoft.com/office/drawing/2014/main" id="{5E0F062C-41FC-45A3-B10E-B3FC3DE9E542}"/>
                      </a:ext>
                    </a:extLst>
                  </p:cNvPr>
                  <p:cNvSpPr/>
                  <p:nvPr/>
                </p:nvSpPr>
                <p:spPr>
                  <a:xfrm>
                    <a:off x="4554902" y="2854448"/>
                    <a:ext cx="810054" cy="688821"/>
                  </a:xfrm>
                  <a:prstGeom prst="trapezoid">
                    <a:avLst>
                      <a:gd name="adj" fmla="val 15364"/>
                    </a:avLst>
                  </a:prstGeom>
                  <a:solidFill>
                    <a:srgbClr val="FF0000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222" name="フリーフォーム: 図形 1221">
                    <a:extLst>
                      <a:ext uri="{FF2B5EF4-FFF2-40B4-BE49-F238E27FC236}">
                        <a16:creationId xmlns:a16="http://schemas.microsoft.com/office/drawing/2014/main" id="{0AA1922D-E0F3-430B-8A1F-EC4170858F96}"/>
                      </a:ext>
                    </a:extLst>
                  </p:cNvPr>
                  <p:cNvSpPr/>
                  <p:nvPr/>
                </p:nvSpPr>
                <p:spPr>
                  <a:xfrm>
                    <a:off x="4636332" y="2538038"/>
                    <a:ext cx="650667" cy="227586"/>
                  </a:xfrm>
                  <a:custGeom>
                    <a:avLst/>
                    <a:gdLst>
                      <a:gd name="connsiteX0" fmla="*/ 227607 w 698657"/>
                      <a:gd name="connsiteY0" fmla="*/ 1063 h 231750"/>
                      <a:gd name="connsiteX1" fmla="*/ 256868 w 698657"/>
                      <a:gd name="connsiteY1" fmla="*/ 15528 h 231750"/>
                      <a:gd name="connsiteX2" fmla="*/ 349329 w 698657"/>
                      <a:gd name="connsiteY2" fmla="*/ 118706 h 231750"/>
                      <a:gd name="connsiteX3" fmla="*/ 441789 w 698657"/>
                      <a:gd name="connsiteY3" fmla="*/ 15529 h 231750"/>
                      <a:gd name="connsiteX4" fmla="*/ 471051 w 698657"/>
                      <a:gd name="connsiteY4" fmla="*/ 1064 h 231750"/>
                      <a:gd name="connsiteX5" fmla="*/ 507619 w 698657"/>
                      <a:gd name="connsiteY5" fmla="*/ 4166 h 231750"/>
                      <a:gd name="connsiteX6" fmla="*/ 674555 w 698657"/>
                      <a:gd name="connsiteY6" fmla="*/ 66260 h 231750"/>
                      <a:gd name="connsiteX7" fmla="*/ 692193 w 698657"/>
                      <a:gd name="connsiteY7" fmla="*/ 108671 h 231750"/>
                      <a:gd name="connsiteX8" fmla="*/ 595813 w 698657"/>
                      <a:gd name="connsiteY8" fmla="*/ 216222 h 231750"/>
                      <a:gd name="connsiteX9" fmla="*/ 529984 w 698657"/>
                      <a:gd name="connsiteY9" fmla="*/ 227586 h 231750"/>
                      <a:gd name="connsiteX10" fmla="*/ 363048 w 698657"/>
                      <a:gd name="connsiteY10" fmla="*/ 165492 h 231750"/>
                      <a:gd name="connsiteX11" fmla="*/ 349328 w 698657"/>
                      <a:gd name="connsiteY11" fmla="*/ 153972 h 231750"/>
                      <a:gd name="connsiteX12" fmla="*/ 335609 w 698657"/>
                      <a:gd name="connsiteY12" fmla="*/ 165491 h 231750"/>
                      <a:gd name="connsiteX13" fmla="*/ 168673 w 698657"/>
                      <a:gd name="connsiteY13" fmla="*/ 227585 h 231750"/>
                      <a:gd name="connsiteX14" fmla="*/ 102844 w 698657"/>
                      <a:gd name="connsiteY14" fmla="*/ 216221 h 231750"/>
                      <a:gd name="connsiteX15" fmla="*/ 6464 w 698657"/>
                      <a:gd name="connsiteY15" fmla="*/ 108670 h 231750"/>
                      <a:gd name="connsiteX16" fmla="*/ 24102 w 698657"/>
                      <a:gd name="connsiteY16" fmla="*/ 66259 h 231750"/>
                      <a:gd name="connsiteX17" fmla="*/ 191038 w 698657"/>
                      <a:gd name="connsiteY17" fmla="*/ 4165 h 231750"/>
                      <a:gd name="connsiteX18" fmla="*/ 227607 w 698657"/>
                      <a:gd name="connsiteY18" fmla="*/ 1063 h 231750"/>
                      <a:gd name="connsiteX0" fmla="*/ 227607 w 698657"/>
                      <a:gd name="connsiteY0" fmla="*/ 1063 h 231750"/>
                      <a:gd name="connsiteX1" fmla="*/ 256868 w 698657"/>
                      <a:gd name="connsiteY1" fmla="*/ 15528 h 231750"/>
                      <a:gd name="connsiteX2" fmla="*/ 349329 w 698657"/>
                      <a:gd name="connsiteY2" fmla="*/ 118706 h 231750"/>
                      <a:gd name="connsiteX3" fmla="*/ 441789 w 698657"/>
                      <a:gd name="connsiteY3" fmla="*/ 15529 h 231750"/>
                      <a:gd name="connsiteX4" fmla="*/ 471051 w 698657"/>
                      <a:gd name="connsiteY4" fmla="*/ 1064 h 231750"/>
                      <a:gd name="connsiteX5" fmla="*/ 507619 w 698657"/>
                      <a:gd name="connsiteY5" fmla="*/ 4166 h 231750"/>
                      <a:gd name="connsiteX6" fmla="*/ 674555 w 698657"/>
                      <a:gd name="connsiteY6" fmla="*/ 66260 h 231750"/>
                      <a:gd name="connsiteX7" fmla="*/ 692193 w 698657"/>
                      <a:gd name="connsiteY7" fmla="*/ 108671 h 231750"/>
                      <a:gd name="connsiteX8" fmla="*/ 595813 w 698657"/>
                      <a:gd name="connsiteY8" fmla="*/ 216222 h 231750"/>
                      <a:gd name="connsiteX9" fmla="*/ 529984 w 698657"/>
                      <a:gd name="connsiteY9" fmla="*/ 227586 h 231750"/>
                      <a:gd name="connsiteX10" fmla="*/ 363048 w 698657"/>
                      <a:gd name="connsiteY10" fmla="*/ 165492 h 231750"/>
                      <a:gd name="connsiteX11" fmla="*/ 349328 w 698657"/>
                      <a:gd name="connsiteY11" fmla="*/ 153972 h 231750"/>
                      <a:gd name="connsiteX12" fmla="*/ 168673 w 698657"/>
                      <a:gd name="connsiteY12" fmla="*/ 227585 h 231750"/>
                      <a:gd name="connsiteX13" fmla="*/ 102844 w 698657"/>
                      <a:gd name="connsiteY13" fmla="*/ 216221 h 231750"/>
                      <a:gd name="connsiteX14" fmla="*/ 6464 w 698657"/>
                      <a:gd name="connsiteY14" fmla="*/ 108670 h 231750"/>
                      <a:gd name="connsiteX15" fmla="*/ 24102 w 698657"/>
                      <a:gd name="connsiteY15" fmla="*/ 66259 h 231750"/>
                      <a:gd name="connsiteX16" fmla="*/ 191038 w 698657"/>
                      <a:gd name="connsiteY16" fmla="*/ 4165 h 231750"/>
                      <a:gd name="connsiteX17" fmla="*/ 227607 w 698657"/>
                      <a:gd name="connsiteY17" fmla="*/ 1063 h 231750"/>
                      <a:gd name="connsiteX0" fmla="*/ 227607 w 698657"/>
                      <a:gd name="connsiteY0" fmla="*/ 1063 h 231750"/>
                      <a:gd name="connsiteX1" fmla="*/ 256868 w 698657"/>
                      <a:gd name="connsiteY1" fmla="*/ 15528 h 231750"/>
                      <a:gd name="connsiteX2" fmla="*/ 349329 w 698657"/>
                      <a:gd name="connsiteY2" fmla="*/ 118706 h 231750"/>
                      <a:gd name="connsiteX3" fmla="*/ 441789 w 698657"/>
                      <a:gd name="connsiteY3" fmla="*/ 15529 h 231750"/>
                      <a:gd name="connsiteX4" fmla="*/ 471051 w 698657"/>
                      <a:gd name="connsiteY4" fmla="*/ 1064 h 231750"/>
                      <a:gd name="connsiteX5" fmla="*/ 507619 w 698657"/>
                      <a:gd name="connsiteY5" fmla="*/ 4166 h 231750"/>
                      <a:gd name="connsiteX6" fmla="*/ 674555 w 698657"/>
                      <a:gd name="connsiteY6" fmla="*/ 66260 h 231750"/>
                      <a:gd name="connsiteX7" fmla="*/ 692193 w 698657"/>
                      <a:gd name="connsiteY7" fmla="*/ 108671 h 231750"/>
                      <a:gd name="connsiteX8" fmla="*/ 595813 w 698657"/>
                      <a:gd name="connsiteY8" fmla="*/ 216222 h 231750"/>
                      <a:gd name="connsiteX9" fmla="*/ 529984 w 698657"/>
                      <a:gd name="connsiteY9" fmla="*/ 227586 h 231750"/>
                      <a:gd name="connsiteX10" fmla="*/ 349328 w 698657"/>
                      <a:gd name="connsiteY10" fmla="*/ 153972 h 231750"/>
                      <a:gd name="connsiteX11" fmla="*/ 168673 w 698657"/>
                      <a:gd name="connsiteY11" fmla="*/ 227585 h 231750"/>
                      <a:gd name="connsiteX12" fmla="*/ 102844 w 698657"/>
                      <a:gd name="connsiteY12" fmla="*/ 216221 h 231750"/>
                      <a:gd name="connsiteX13" fmla="*/ 6464 w 698657"/>
                      <a:gd name="connsiteY13" fmla="*/ 108670 h 231750"/>
                      <a:gd name="connsiteX14" fmla="*/ 24102 w 698657"/>
                      <a:gd name="connsiteY14" fmla="*/ 66259 h 231750"/>
                      <a:gd name="connsiteX15" fmla="*/ 191038 w 698657"/>
                      <a:gd name="connsiteY15" fmla="*/ 4165 h 231750"/>
                      <a:gd name="connsiteX16" fmla="*/ 227607 w 698657"/>
                      <a:gd name="connsiteY16" fmla="*/ 1063 h 231750"/>
                      <a:gd name="connsiteX0" fmla="*/ 227607 w 698657"/>
                      <a:gd name="connsiteY0" fmla="*/ 1063 h 231750"/>
                      <a:gd name="connsiteX1" fmla="*/ 256868 w 698657"/>
                      <a:gd name="connsiteY1" fmla="*/ 15528 h 231750"/>
                      <a:gd name="connsiteX2" fmla="*/ 349329 w 698657"/>
                      <a:gd name="connsiteY2" fmla="*/ 118706 h 231750"/>
                      <a:gd name="connsiteX3" fmla="*/ 441789 w 698657"/>
                      <a:gd name="connsiteY3" fmla="*/ 15529 h 231750"/>
                      <a:gd name="connsiteX4" fmla="*/ 471051 w 698657"/>
                      <a:gd name="connsiteY4" fmla="*/ 1064 h 231750"/>
                      <a:gd name="connsiteX5" fmla="*/ 507619 w 698657"/>
                      <a:gd name="connsiteY5" fmla="*/ 4166 h 231750"/>
                      <a:gd name="connsiteX6" fmla="*/ 674555 w 698657"/>
                      <a:gd name="connsiteY6" fmla="*/ 66260 h 231750"/>
                      <a:gd name="connsiteX7" fmla="*/ 692193 w 698657"/>
                      <a:gd name="connsiteY7" fmla="*/ 108671 h 231750"/>
                      <a:gd name="connsiteX8" fmla="*/ 595813 w 698657"/>
                      <a:gd name="connsiteY8" fmla="*/ 216222 h 231750"/>
                      <a:gd name="connsiteX9" fmla="*/ 529984 w 698657"/>
                      <a:gd name="connsiteY9" fmla="*/ 227586 h 231750"/>
                      <a:gd name="connsiteX10" fmla="*/ 349328 w 698657"/>
                      <a:gd name="connsiteY10" fmla="*/ 142065 h 231750"/>
                      <a:gd name="connsiteX11" fmla="*/ 168673 w 698657"/>
                      <a:gd name="connsiteY11" fmla="*/ 227585 h 231750"/>
                      <a:gd name="connsiteX12" fmla="*/ 102844 w 698657"/>
                      <a:gd name="connsiteY12" fmla="*/ 216221 h 231750"/>
                      <a:gd name="connsiteX13" fmla="*/ 6464 w 698657"/>
                      <a:gd name="connsiteY13" fmla="*/ 108670 h 231750"/>
                      <a:gd name="connsiteX14" fmla="*/ 24102 w 698657"/>
                      <a:gd name="connsiteY14" fmla="*/ 66259 h 231750"/>
                      <a:gd name="connsiteX15" fmla="*/ 191038 w 698657"/>
                      <a:gd name="connsiteY15" fmla="*/ 4165 h 231750"/>
                      <a:gd name="connsiteX16" fmla="*/ 227607 w 698657"/>
                      <a:gd name="connsiteY16" fmla="*/ 1063 h 231750"/>
                      <a:gd name="connsiteX0" fmla="*/ 203505 w 674555"/>
                      <a:gd name="connsiteY0" fmla="*/ 1063 h 231750"/>
                      <a:gd name="connsiteX1" fmla="*/ 232766 w 674555"/>
                      <a:gd name="connsiteY1" fmla="*/ 15528 h 231750"/>
                      <a:gd name="connsiteX2" fmla="*/ 325227 w 674555"/>
                      <a:gd name="connsiteY2" fmla="*/ 118706 h 231750"/>
                      <a:gd name="connsiteX3" fmla="*/ 417687 w 674555"/>
                      <a:gd name="connsiteY3" fmla="*/ 15529 h 231750"/>
                      <a:gd name="connsiteX4" fmla="*/ 446949 w 674555"/>
                      <a:gd name="connsiteY4" fmla="*/ 1064 h 231750"/>
                      <a:gd name="connsiteX5" fmla="*/ 483517 w 674555"/>
                      <a:gd name="connsiteY5" fmla="*/ 4166 h 231750"/>
                      <a:gd name="connsiteX6" fmla="*/ 650453 w 674555"/>
                      <a:gd name="connsiteY6" fmla="*/ 66260 h 231750"/>
                      <a:gd name="connsiteX7" fmla="*/ 668091 w 674555"/>
                      <a:gd name="connsiteY7" fmla="*/ 108671 h 231750"/>
                      <a:gd name="connsiteX8" fmla="*/ 571711 w 674555"/>
                      <a:gd name="connsiteY8" fmla="*/ 216222 h 231750"/>
                      <a:gd name="connsiteX9" fmla="*/ 505882 w 674555"/>
                      <a:gd name="connsiteY9" fmla="*/ 227586 h 231750"/>
                      <a:gd name="connsiteX10" fmla="*/ 325226 w 674555"/>
                      <a:gd name="connsiteY10" fmla="*/ 142065 h 231750"/>
                      <a:gd name="connsiteX11" fmla="*/ 144571 w 674555"/>
                      <a:gd name="connsiteY11" fmla="*/ 227585 h 231750"/>
                      <a:gd name="connsiteX12" fmla="*/ 78742 w 674555"/>
                      <a:gd name="connsiteY12" fmla="*/ 216221 h 231750"/>
                      <a:gd name="connsiteX13" fmla="*/ 0 w 674555"/>
                      <a:gd name="connsiteY13" fmla="*/ 66259 h 231750"/>
                      <a:gd name="connsiteX14" fmla="*/ 166936 w 674555"/>
                      <a:gd name="connsiteY14" fmla="*/ 4165 h 231750"/>
                      <a:gd name="connsiteX15" fmla="*/ 203505 w 674555"/>
                      <a:gd name="connsiteY15" fmla="*/ 1063 h 231750"/>
                      <a:gd name="connsiteX0" fmla="*/ 203505 w 652477"/>
                      <a:gd name="connsiteY0" fmla="*/ 1063 h 231750"/>
                      <a:gd name="connsiteX1" fmla="*/ 232766 w 652477"/>
                      <a:gd name="connsiteY1" fmla="*/ 15528 h 231750"/>
                      <a:gd name="connsiteX2" fmla="*/ 325227 w 652477"/>
                      <a:gd name="connsiteY2" fmla="*/ 118706 h 231750"/>
                      <a:gd name="connsiteX3" fmla="*/ 417687 w 652477"/>
                      <a:gd name="connsiteY3" fmla="*/ 15529 h 231750"/>
                      <a:gd name="connsiteX4" fmla="*/ 446949 w 652477"/>
                      <a:gd name="connsiteY4" fmla="*/ 1064 h 231750"/>
                      <a:gd name="connsiteX5" fmla="*/ 483517 w 652477"/>
                      <a:gd name="connsiteY5" fmla="*/ 4166 h 231750"/>
                      <a:gd name="connsiteX6" fmla="*/ 650453 w 652477"/>
                      <a:gd name="connsiteY6" fmla="*/ 66260 h 231750"/>
                      <a:gd name="connsiteX7" fmla="*/ 571711 w 652477"/>
                      <a:gd name="connsiteY7" fmla="*/ 216222 h 231750"/>
                      <a:gd name="connsiteX8" fmla="*/ 505882 w 652477"/>
                      <a:gd name="connsiteY8" fmla="*/ 227586 h 231750"/>
                      <a:gd name="connsiteX9" fmla="*/ 325226 w 652477"/>
                      <a:gd name="connsiteY9" fmla="*/ 142065 h 231750"/>
                      <a:gd name="connsiteX10" fmla="*/ 144571 w 652477"/>
                      <a:gd name="connsiteY10" fmla="*/ 227585 h 231750"/>
                      <a:gd name="connsiteX11" fmla="*/ 78742 w 652477"/>
                      <a:gd name="connsiteY11" fmla="*/ 216221 h 231750"/>
                      <a:gd name="connsiteX12" fmla="*/ 0 w 652477"/>
                      <a:gd name="connsiteY12" fmla="*/ 66259 h 231750"/>
                      <a:gd name="connsiteX13" fmla="*/ 166936 w 652477"/>
                      <a:gd name="connsiteY13" fmla="*/ 4165 h 231750"/>
                      <a:gd name="connsiteX14" fmla="*/ 203505 w 652477"/>
                      <a:gd name="connsiteY14" fmla="*/ 1063 h 231750"/>
                      <a:gd name="connsiteX0" fmla="*/ 203505 w 650560"/>
                      <a:gd name="connsiteY0" fmla="*/ 1063 h 231749"/>
                      <a:gd name="connsiteX1" fmla="*/ 232766 w 650560"/>
                      <a:gd name="connsiteY1" fmla="*/ 15528 h 231749"/>
                      <a:gd name="connsiteX2" fmla="*/ 325227 w 650560"/>
                      <a:gd name="connsiteY2" fmla="*/ 118706 h 231749"/>
                      <a:gd name="connsiteX3" fmla="*/ 417687 w 650560"/>
                      <a:gd name="connsiteY3" fmla="*/ 15529 h 231749"/>
                      <a:gd name="connsiteX4" fmla="*/ 446949 w 650560"/>
                      <a:gd name="connsiteY4" fmla="*/ 1064 h 231749"/>
                      <a:gd name="connsiteX5" fmla="*/ 483517 w 650560"/>
                      <a:gd name="connsiteY5" fmla="*/ 4166 h 231749"/>
                      <a:gd name="connsiteX6" fmla="*/ 650453 w 650560"/>
                      <a:gd name="connsiteY6" fmla="*/ 66260 h 231749"/>
                      <a:gd name="connsiteX7" fmla="*/ 505882 w 650560"/>
                      <a:gd name="connsiteY7" fmla="*/ 227586 h 231749"/>
                      <a:gd name="connsiteX8" fmla="*/ 325226 w 650560"/>
                      <a:gd name="connsiteY8" fmla="*/ 142065 h 231749"/>
                      <a:gd name="connsiteX9" fmla="*/ 144571 w 650560"/>
                      <a:gd name="connsiteY9" fmla="*/ 227585 h 231749"/>
                      <a:gd name="connsiteX10" fmla="*/ 78742 w 650560"/>
                      <a:gd name="connsiteY10" fmla="*/ 216221 h 231749"/>
                      <a:gd name="connsiteX11" fmla="*/ 0 w 650560"/>
                      <a:gd name="connsiteY11" fmla="*/ 66259 h 231749"/>
                      <a:gd name="connsiteX12" fmla="*/ 166936 w 650560"/>
                      <a:gd name="connsiteY12" fmla="*/ 4165 h 231749"/>
                      <a:gd name="connsiteX13" fmla="*/ 203505 w 650560"/>
                      <a:gd name="connsiteY13" fmla="*/ 1063 h 231749"/>
                      <a:gd name="connsiteX0" fmla="*/ 203612 w 650667"/>
                      <a:gd name="connsiteY0" fmla="*/ 1063 h 227586"/>
                      <a:gd name="connsiteX1" fmla="*/ 232873 w 650667"/>
                      <a:gd name="connsiteY1" fmla="*/ 15528 h 227586"/>
                      <a:gd name="connsiteX2" fmla="*/ 325334 w 650667"/>
                      <a:gd name="connsiteY2" fmla="*/ 118706 h 227586"/>
                      <a:gd name="connsiteX3" fmla="*/ 417794 w 650667"/>
                      <a:gd name="connsiteY3" fmla="*/ 15529 h 227586"/>
                      <a:gd name="connsiteX4" fmla="*/ 447056 w 650667"/>
                      <a:gd name="connsiteY4" fmla="*/ 1064 h 227586"/>
                      <a:gd name="connsiteX5" fmla="*/ 483624 w 650667"/>
                      <a:gd name="connsiteY5" fmla="*/ 4166 h 227586"/>
                      <a:gd name="connsiteX6" fmla="*/ 650560 w 650667"/>
                      <a:gd name="connsiteY6" fmla="*/ 66260 h 227586"/>
                      <a:gd name="connsiteX7" fmla="*/ 505989 w 650667"/>
                      <a:gd name="connsiteY7" fmla="*/ 227586 h 227586"/>
                      <a:gd name="connsiteX8" fmla="*/ 325333 w 650667"/>
                      <a:gd name="connsiteY8" fmla="*/ 142065 h 227586"/>
                      <a:gd name="connsiteX9" fmla="*/ 144678 w 650667"/>
                      <a:gd name="connsiteY9" fmla="*/ 227585 h 227586"/>
                      <a:gd name="connsiteX10" fmla="*/ 107 w 650667"/>
                      <a:gd name="connsiteY10" fmla="*/ 66259 h 227586"/>
                      <a:gd name="connsiteX11" fmla="*/ 167043 w 650667"/>
                      <a:gd name="connsiteY11" fmla="*/ 4165 h 227586"/>
                      <a:gd name="connsiteX12" fmla="*/ 203612 w 650667"/>
                      <a:gd name="connsiteY12" fmla="*/ 1063 h 22758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650667" h="227586">
                        <a:moveTo>
                          <a:pt x="203612" y="1063"/>
                        </a:moveTo>
                        <a:cubicBezTo>
                          <a:pt x="215524" y="3119"/>
                          <a:pt x="226219" y="8104"/>
                          <a:pt x="232873" y="15528"/>
                        </a:cubicBezTo>
                        <a:lnTo>
                          <a:pt x="325334" y="118706"/>
                        </a:lnTo>
                        <a:lnTo>
                          <a:pt x="417794" y="15529"/>
                        </a:lnTo>
                        <a:cubicBezTo>
                          <a:pt x="424448" y="8105"/>
                          <a:pt x="435143" y="3120"/>
                          <a:pt x="447056" y="1064"/>
                        </a:cubicBezTo>
                        <a:cubicBezTo>
                          <a:pt x="458970" y="-993"/>
                          <a:pt x="472100" y="-121"/>
                          <a:pt x="483624" y="4166"/>
                        </a:cubicBezTo>
                        <a:lnTo>
                          <a:pt x="650560" y="66260"/>
                        </a:lnTo>
                        <a:cubicBezTo>
                          <a:pt x="654288" y="103497"/>
                          <a:pt x="560194" y="214952"/>
                          <a:pt x="505989" y="227586"/>
                        </a:cubicBezTo>
                        <a:lnTo>
                          <a:pt x="325333" y="142065"/>
                        </a:lnTo>
                        <a:lnTo>
                          <a:pt x="144678" y="227585"/>
                        </a:lnTo>
                        <a:cubicBezTo>
                          <a:pt x="90474" y="214951"/>
                          <a:pt x="-3621" y="103496"/>
                          <a:pt x="107" y="66259"/>
                        </a:cubicBezTo>
                        <a:lnTo>
                          <a:pt x="167043" y="4165"/>
                        </a:lnTo>
                        <a:cubicBezTo>
                          <a:pt x="178567" y="-122"/>
                          <a:pt x="191699" y="-994"/>
                          <a:pt x="203612" y="1063"/>
                        </a:cubicBezTo>
                        <a:close/>
                      </a:path>
                    </a:pathLst>
                  </a:custGeom>
                  <a:solidFill>
                    <a:srgbClr val="00B0F0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223" name="楕円 1222">
                    <a:extLst>
                      <a:ext uri="{FF2B5EF4-FFF2-40B4-BE49-F238E27FC236}">
                        <a16:creationId xmlns:a16="http://schemas.microsoft.com/office/drawing/2014/main" id="{B2499F43-EBD3-42CE-B348-012B8BD769B0}"/>
                      </a:ext>
                    </a:extLst>
                  </p:cNvPr>
                  <p:cNvSpPr/>
                  <p:nvPr/>
                </p:nvSpPr>
                <p:spPr>
                  <a:xfrm>
                    <a:off x="4931039" y="2733779"/>
                    <a:ext cx="57680" cy="59758"/>
                  </a:xfrm>
                  <a:prstGeom prst="ellips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224" name="四角形: 角を丸くする 8">
                    <a:extLst>
                      <a:ext uri="{FF2B5EF4-FFF2-40B4-BE49-F238E27FC236}">
                        <a16:creationId xmlns:a16="http://schemas.microsoft.com/office/drawing/2014/main" id="{075C540B-BF51-4DF3-B874-28EAB1612164}"/>
                      </a:ext>
                    </a:extLst>
                  </p:cNvPr>
                  <p:cNvSpPr/>
                  <p:nvPr/>
                </p:nvSpPr>
                <p:spPr>
                  <a:xfrm rot="20098952" flipH="1">
                    <a:off x="5292308" y="2770817"/>
                    <a:ext cx="193907" cy="611509"/>
                  </a:xfrm>
                  <a:custGeom>
                    <a:avLst/>
                    <a:gdLst>
                      <a:gd name="connsiteX0" fmla="*/ 0 w 193907"/>
                      <a:gd name="connsiteY0" fmla="*/ 96954 h 708462"/>
                      <a:gd name="connsiteX1" fmla="*/ 96954 w 193907"/>
                      <a:gd name="connsiteY1" fmla="*/ 0 h 708462"/>
                      <a:gd name="connsiteX2" fmla="*/ 96954 w 193907"/>
                      <a:gd name="connsiteY2" fmla="*/ 0 h 708462"/>
                      <a:gd name="connsiteX3" fmla="*/ 193908 w 193907"/>
                      <a:gd name="connsiteY3" fmla="*/ 96954 h 708462"/>
                      <a:gd name="connsiteX4" fmla="*/ 193907 w 193907"/>
                      <a:gd name="connsiteY4" fmla="*/ 611509 h 708462"/>
                      <a:gd name="connsiteX5" fmla="*/ 96953 w 193907"/>
                      <a:gd name="connsiteY5" fmla="*/ 708463 h 708462"/>
                      <a:gd name="connsiteX6" fmla="*/ 96954 w 193907"/>
                      <a:gd name="connsiteY6" fmla="*/ 708462 h 708462"/>
                      <a:gd name="connsiteX7" fmla="*/ 0 w 193907"/>
                      <a:gd name="connsiteY7" fmla="*/ 611508 h 708462"/>
                      <a:gd name="connsiteX8" fmla="*/ 0 w 193907"/>
                      <a:gd name="connsiteY8" fmla="*/ 96954 h 708462"/>
                      <a:gd name="connsiteX0" fmla="*/ 0 w 193908"/>
                      <a:gd name="connsiteY0" fmla="*/ 96954 h 708463"/>
                      <a:gd name="connsiteX1" fmla="*/ 96954 w 193908"/>
                      <a:gd name="connsiteY1" fmla="*/ 0 h 708463"/>
                      <a:gd name="connsiteX2" fmla="*/ 193908 w 193908"/>
                      <a:gd name="connsiteY2" fmla="*/ 96954 h 708463"/>
                      <a:gd name="connsiteX3" fmla="*/ 193907 w 193908"/>
                      <a:gd name="connsiteY3" fmla="*/ 611509 h 708463"/>
                      <a:gd name="connsiteX4" fmla="*/ 96953 w 193908"/>
                      <a:gd name="connsiteY4" fmla="*/ 708463 h 708463"/>
                      <a:gd name="connsiteX5" fmla="*/ 96954 w 193908"/>
                      <a:gd name="connsiteY5" fmla="*/ 708462 h 708463"/>
                      <a:gd name="connsiteX6" fmla="*/ 0 w 193908"/>
                      <a:gd name="connsiteY6" fmla="*/ 611508 h 708463"/>
                      <a:gd name="connsiteX7" fmla="*/ 0 w 193908"/>
                      <a:gd name="connsiteY7" fmla="*/ 96954 h 708463"/>
                      <a:gd name="connsiteX0" fmla="*/ 96954 w 193908"/>
                      <a:gd name="connsiteY0" fmla="*/ 0 h 708463"/>
                      <a:gd name="connsiteX1" fmla="*/ 193908 w 193908"/>
                      <a:gd name="connsiteY1" fmla="*/ 96954 h 708463"/>
                      <a:gd name="connsiteX2" fmla="*/ 193907 w 193908"/>
                      <a:gd name="connsiteY2" fmla="*/ 611509 h 708463"/>
                      <a:gd name="connsiteX3" fmla="*/ 96953 w 193908"/>
                      <a:gd name="connsiteY3" fmla="*/ 708463 h 708463"/>
                      <a:gd name="connsiteX4" fmla="*/ 96954 w 193908"/>
                      <a:gd name="connsiteY4" fmla="*/ 708462 h 708463"/>
                      <a:gd name="connsiteX5" fmla="*/ 0 w 193908"/>
                      <a:gd name="connsiteY5" fmla="*/ 611508 h 708463"/>
                      <a:gd name="connsiteX6" fmla="*/ 0 w 193908"/>
                      <a:gd name="connsiteY6" fmla="*/ 96954 h 708463"/>
                      <a:gd name="connsiteX7" fmla="*/ 188394 w 193908"/>
                      <a:gd name="connsiteY7" fmla="*/ 91440 h 708463"/>
                      <a:gd name="connsiteX0" fmla="*/ 193908 w 193908"/>
                      <a:gd name="connsiteY0" fmla="*/ 58607 h 670116"/>
                      <a:gd name="connsiteX1" fmla="*/ 193907 w 193908"/>
                      <a:gd name="connsiteY1" fmla="*/ 573162 h 670116"/>
                      <a:gd name="connsiteX2" fmla="*/ 96953 w 193908"/>
                      <a:gd name="connsiteY2" fmla="*/ 670116 h 670116"/>
                      <a:gd name="connsiteX3" fmla="*/ 96954 w 193908"/>
                      <a:gd name="connsiteY3" fmla="*/ 670115 h 670116"/>
                      <a:gd name="connsiteX4" fmla="*/ 0 w 193908"/>
                      <a:gd name="connsiteY4" fmla="*/ 573161 h 670116"/>
                      <a:gd name="connsiteX5" fmla="*/ 0 w 193908"/>
                      <a:gd name="connsiteY5" fmla="*/ 58607 h 670116"/>
                      <a:gd name="connsiteX6" fmla="*/ 188394 w 193908"/>
                      <a:gd name="connsiteY6" fmla="*/ 53093 h 670116"/>
                      <a:gd name="connsiteX0" fmla="*/ 193908 w 193908"/>
                      <a:gd name="connsiteY0" fmla="*/ 0 h 611509"/>
                      <a:gd name="connsiteX1" fmla="*/ 193907 w 193908"/>
                      <a:gd name="connsiteY1" fmla="*/ 514555 h 611509"/>
                      <a:gd name="connsiteX2" fmla="*/ 96953 w 193908"/>
                      <a:gd name="connsiteY2" fmla="*/ 611509 h 611509"/>
                      <a:gd name="connsiteX3" fmla="*/ 96954 w 193908"/>
                      <a:gd name="connsiteY3" fmla="*/ 611508 h 611509"/>
                      <a:gd name="connsiteX4" fmla="*/ 0 w 193908"/>
                      <a:gd name="connsiteY4" fmla="*/ 514554 h 611509"/>
                      <a:gd name="connsiteX5" fmla="*/ 0 w 193908"/>
                      <a:gd name="connsiteY5" fmla="*/ 0 h 611509"/>
                      <a:gd name="connsiteX0" fmla="*/ 193908 w 195377"/>
                      <a:gd name="connsiteY0" fmla="*/ 0 h 611509"/>
                      <a:gd name="connsiteX1" fmla="*/ 193907 w 195377"/>
                      <a:gd name="connsiteY1" fmla="*/ 514555 h 611509"/>
                      <a:gd name="connsiteX2" fmla="*/ 96953 w 195377"/>
                      <a:gd name="connsiteY2" fmla="*/ 611509 h 611509"/>
                      <a:gd name="connsiteX3" fmla="*/ 96954 w 195377"/>
                      <a:gd name="connsiteY3" fmla="*/ 611508 h 611509"/>
                      <a:gd name="connsiteX4" fmla="*/ 0 w 195377"/>
                      <a:gd name="connsiteY4" fmla="*/ 514554 h 611509"/>
                      <a:gd name="connsiteX5" fmla="*/ 0 w 195377"/>
                      <a:gd name="connsiteY5" fmla="*/ 0 h 611509"/>
                      <a:gd name="connsiteX0" fmla="*/ 171756 w 196825"/>
                      <a:gd name="connsiteY0" fmla="*/ 189028 h 611509"/>
                      <a:gd name="connsiteX1" fmla="*/ 193907 w 196825"/>
                      <a:gd name="connsiteY1" fmla="*/ 514555 h 611509"/>
                      <a:gd name="connsiteX2" fmla="*/ 96953 w 196825"/>
                      <a:gd name="connsiteY2" fmla="*/ 611509 h 611509"/>
                      <a:gd name="connsiteX3" fmla="*/ 96954 w 196825"/>
                      <a:gd name="connsiteY3" fmla="*/ 611508 h 611509"/>
                      <a:gd name="connsiteX4" fmla="*/ 0 w 196825"/>
                      <a:gd name="connsiteY4" fmla="*/ 514554 h 611509"/>
                      <a:gd name="connsiteX5" fmla="*/ 0 w 196825"/>
                      <a:gd name="connsiteY5" fmla="*/ 0 h 611509"/>
                      <a:gd name="connsiteX0" fmla="*/ 171756 w 193907"/>
                      <a:gd name="connsiteY0" fmla="*/ 189028 h 611509"/>
                      <a:gd name="connsiteX1" fmla="*/ 193907 w 193907"/>
                      <a:gd name="connsiteY1" fmla="*/ 514555 h 611509"/>
                      <a:gd name="connsiteX2" fmla="*/ 96953 w 193907"/>
                      <a:gd name="connsiteY2" fmla="*/ 611509 h 611509"/>
                      <a:gd name="connsiteX3" fmla="*/ 96954 w 193907"/>
                      <a:gd name="connsiteY3" fmla="*/ 611508 h 611509"/>
                      <a:gd name="connsiteX4" fmla="*/ 0 w 193907"/>
                      <a:gd name="connsiteY4" fmla="*/ 514554 h 611509"/>
                      <a:gd name="connsiteX5" fmla="*/ 0 w 193907"/>
                      <a:gd name="connsiteY5" fmla="*/ 0 h 611509"/>
                      <a:gd name="connsiteX0" fmla="*/ 171756 w 193907"/>
                      <a:gd name="connsiteY0" fmla="*/ 189028 h 611509"/>
                      <a:gd name="connsiteX1" fmla="*/ 193907 w 193907"/>
                      <a:gd name="connsiteY1" fmla="*/ 514555 h 611509"/>
                      <a:gd name="connsiteX2" fmla="*/ 96953 w 193907"/>
                      <a:gd name="connsiteY2" fmla="*/ 611509 h 611509"/>
                      <a:gd name="connsiteX3" fmla="*/ 96954 w 193907"/>
                      <a:gd name="connsiteY3" fmla="*/ 611508 h 611509"/>
                      <a:gd name="connsiteX4" fmla="*/ 0 w 193907"/>
                      <a:gd name="connsiteY4" fmla="*/ 514554 h 611509"/>
                      <a:gd name="connsiteX5" fmla="*/ 0 w 193907"/>
                      <a:gd name="connsiteY5" fmla="*/ 0 h 611509"/>
                      <a:gd name="connsiteX0" fmla="*/ 171756 w 193907"/>
                      <a:gd name="connsiteY0" fmla="*/ 189028 h 611509"/>
                      <a:gd name="connsiteX1" fmla="*/ 193907 w 193907"/>
                      <a:gd name="connsiteY1" fmla="*/ 514555 h 611509"/>
                      <a:gd name="connsiteX2" fmla="*/ 96953 w 193907"/>
                      <a:gd name="connsiteY2" fmla="*/ 611509 h 611509"/>
                      <a:gd name="connsiteX3" fmla="*/ 96954 w 193907"/>
                      <a:gd name="connsiteY3" fmla="*/ 611508 h 611509"/>
                      <a:gd name="connsiteX4" fmla="*/ 0 w 193907"/>
                      <a:gd name="connsiteY4" fmla="*/ 514554 h 611509"/>
                      <a:gd name="connsiteX5" fmla="*/ 0 w 193907"/>
                      <a:gd name="connsiteY5" fmla="*/ 0 h 611509"/>
                      <a:gd name="connsiteX0" fmla="*/ 187007 w 193907"/>
                      <a:gd name="connsiteY0" fmla="*/ 334324 h 611509"/>
                      <a:gd name="connsiteX1" fmla="*/ 193907 w 193907"/>
                      <a:gd name="connsiteY1" fmla="*/ 514555 h 611509"/>
                      <a:gd name="connsiteX2" fmla="*/ 96953 w 193907"/>
                      <a:gd name="connsiteY2" fmla="*/ 611509 h 611509"/>
                      <a:gd name="connsiteX3" fmla="*/ 96954 w 193907"/>
                      <a:gd name="connsiteY3" fmla="*/ 611508 h 611509"/>
                      <a:gd name="connsiteX4" fmla="*/ 0 w 193907"/>
                      <a:gd name="connsiteY4" fmla="*/ 514554 h 611509"/>
                      <a:gd name="connsiteX5" fmla="*/ 0 w 193907"/>
                      <a:gd name="connsiteY5" fmla="*/ 0 h 611509"/>
                      <a:gd name="connsiteX0" fmla="*/ 187007 w 193907"/>
                      <a:gd name="connsiteY0" fmla="*/ 334324 h 611509"/>
                      <a:gd name="connsiteX1" fmla="*/ 193907 w 193907"/>
                      <a:gd name="connsiteY1" fmla="*/ 514555 h 611509"/>
                      <a:gd name="connsiteX2" fmla="*/ 96953 w 193907"/>
                      <a:gd name="connsiteY2" fmla="*/ 611509 h 611509"/>
                      <a:gd name="connsiteX3" fmla="*/ 96954 w 193907"/>
                      <a:gd name="connsiteY3" fmla="*/ 611508 h 611509"/>
                      <a:gd name="connsiteX4" fmla="*/ 0 w 193907"/>
                      <a:gd name="connsiteY4" fmla="*/ 514554 h 611509"/>
                      <a:gd name="connsiteX5" fmla="*/ 0 w 193907"/>
                      <a:gd name="connsiteY5" fmla="*/ 0 h 611509"/>
                      <a:gd name="connsiteX0" fmla="*/ 187007 w 193907"/>
                      <a:gd name="connsiteY0" fmla="*/ 334324 h 611509"/>
                      <a:gd name="connsiteX1" fmla="*/ 193907 w 193907"/>
                      <a:gd name="connsiteY1" fmla="*/ 514555 h 611509"/>
                      <a:gd name="connsiteX2" fmla="*/ 96953 w 193907"/>
                      <a:gd name="connsiteY2" fmla="*/ 611509 h 611509"/>
                      <a:gd name="connsiteX3" fmla="*/ 96954 w 193907"/>
                      <a:gd name="connsiteY3" fmla="*/ 611508 h 611509"/>
                      <a:gd name="connsiteX4" fmla="*/ 0 w 193907"/>
                      <a:gd name="connsiteY4" fmla="*/ 514554 h 611509"/>
                      <a:gd name="connsiteX5" fmla="*/ 0 w 193907"/>
                      <a:gd name="connsiteY5" fmla="*/ 0 h 6115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93907" h="611509">
                        <a:moveTo>
                          <a:pt x="187007" y="334324"/>
                        </a:moveTo>
                        <a:lnTo>
                          <a:pt x="193907" y="514555"/>
                        </a:lnTo>
                        <a:cubicBezTo>
                          <a:pt x="181440" y="584969"/>
                          <a:pt x="150499" y="611509"/>
                          <a:pt x="96953" y="611509"/>
                        </a:cubicBezTo>
                        <a:lnTo>
                          <a:pt x="96954" y="611508"/>
                        </a:lnTo>
                        <a:cubicBezTo>
                          <a:pt x="43408" y="611508"/>
                          <a:pt x="0" y="568100"/>
                          <a:pt x="0" y="514554"/>
                        </a:cubicBezTo>
                        <a:lnTo>
                          <a:pt x="0" y="0"/>
                        </a:lnTo>
                      </a:path>
                    </a:pathLst>
                  </a:custGeom>
                  <a:pattFill prst="dkVert">
                    <a:fgClr>
                      <a:srgbClr val="00B0F0"/>
                    </a:fgClr>
                    <a:bgClr>
                      <a:schemeClr val="accent5">
                        <a:lumMod val="20000"/>
                        <a:lumOff val="80000"/>
                      </a:schemeClr>
                    </a:bgClr>
                  </a:patt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225" name="フリーフォーム: 図形 1224">
                    <a:extLst>
                      <a:ext uri="{FF2B5EF4-FFF2-40B4-BE49-F238E27FC236}">
                        <a16:creationId xmlns:a16="http://schemas.microsoft.com/office/drawing/2014/main" id="{D157163B-82E0-4758-9663-A36A48D56C2D}"/>
                      </a:ext>
                    </a:extLst>
                  </p:cNvPr>
                  <p:cNvSpPr/>
                  <p:nvPr/>
                </p:nvSpPr>
                <p:spPr>
                  <a:xfrm>
                    <a:off x="4437044" y="1295282"/>
                    <a:ext cx="1063644" cy="629203"/>
                  </a:xfrm>
                  <a:custGeom>
                    <a:avLst/>
                    <a:gdLst>
                      <a:gd name="connsiteX0" fmla="*/ 531822 w 1063644"/>
                      <a:gd name="connsiteY0" fmla="*/ 0 h 629203"/>
                      <a:gd name="connsiteX1" fmla="*/ 1063644 w 1063644"/>
                      <a:gd name="connsiteY1" fmla="*/ 502141 h 629203"/>
                      <a:gd name="connsiteX2" fmla="*/ 1052840 w 1063644"/>
                      <a:gd name="connsiteY2" fmla="*/ 603340 h 629203"/>
                      <a:gd name="connsiteX3" fmla="*/ 1044337 w 1063644"/>
                      <a:gd name="connsiteY3" fmla="*/ 629203 h 629203"/>
                      <a:gd name="connsiteX4" fmla="*/ 1036594 w 1063644"/>
                      <a:gd name="connsiteY4" fmla="*/ 604749 h 629203"/>
                      <a:gd name="connsiteX5" fmla="*/ 531822 w 1063644"/>
                      <a:gd name="connsiteY5" fmla="*/ 276730 h 629203"/>
                      <a:gd name="connsiteX6" fmla="*/ 27051 w 1063644"/>
                      <a:gd name="connsiteY6" fmla="*/ 604749 h 629203"/>
                      <a:gd name="connsiteX7" fmla="*/ 19308 w 1063644"/>
                      <a:gd name="connsiteY7" fmla="*/ 629203 h 629203"/>
                      <a:gd name="connsiteX8" fmla="*/ 10805 w 1063644"/>
                      <a:gd name="connsiteY8" fmla="*/ 603340 h 629203"/>
                      <a:gd name="connsiteX9" fmla="*/ 0 w 1063644"/>
                      <a:gd name="connsiteY9" fmla="*/ 502141 h 629203"/>
                      <a:gd name="connsiteX10" fmla="*/ 531822 w 1063644"/>
                      <a:gd name="connsiteY10" fmla="*/ 0 h 62920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063644" h="629203">
                        <a:moveTo>
                          <a:pt x="531822" y="0"/>
                        </a:moveTo>
                        <a:cubicBezTo>
                          <a:pt x="825539" y="0"/>
                          <a:pt x="1063644" y="224816"/>
                          <a:pt x="1063644" y="502141"/>
                        </a:cubicBezTo>
                        <a:cubicBezTo>
                          <a:pt x="1063644" y="536807"/>
                          <a:pt x="1059924" y="570652"/>
                          <a:pt x="1052840" y="603340"/>
                        </a:cubicBezTo>
                        <a:lnTo>
                          <a:pt x="1044337" y="629203"/>
                        </a:lnTo>
                        <a:lnTo>
                          <a:pt x="1036594" y="604749"/>
                        </a:lnTo>
                        <a:cubicBezTo>
                          <a:pt x="953430" y="411986"/>
                          <a:pt x="758738" y="276730"/>
                          <a:pt x="531822" y="276730"/>
                        </a:cubicBezTo>
                        <a:cubicBezTo>
                          <a:pt x="304907" y="276730"/>
                          <a:pt x="110215" y="411986"/>
                          <a:pt x="27051" y="604749"/>
                        </a:cubicBezTo>
                        <a:lnTo>
                          <a:pt x="19308" y="629203"/>
                        </a:lnTo>
                        <a:lnTo>
                          <a:pt x="10805" y="603340"/>
                        </a:lnTo>
                        <a:cubicBezTo>
                          <a:pt x="3721" y="570652"/>
                          <a:pt x="0" y="536807"/>
                          <a:pt x="0" y="502141"/>
                        </a:cubicBezTo>
                        <a:cubicBezTo>
                          <a:pt x="0" y="224816"/>
                          <a:pt x="238105" y="0"/>
                          <a:pt x="531822" y="0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200" name="グループ化 1199">
                  <a:extLst>
                    <a:ext uri="{FF2B5EF4-FFF2-40B4-BE49-F238E27FC236}">
                      <a16:creationId xmlns:a16="http://schemas.microsoft.com/office/drawing/2014/main" id="{16079050-3825-4B6B-B2DD-42DD5ABEFAFE}"/>
                    </a:ext>
                  </a:extLst>
                </p:cNvPr>
                <p:cNvGrpSpPr/>
                <p:nvPr/>
              </p:nvGrpSpPr>
              <p:grpSpPr>
                <a:xfrm>
                  <a:off x="3754170" y="5240185"/>
                  <a:ext cx="673836" cy="770652"/>
                  <a:chOff x="822885" y="2341710"/>
                  <a:chExt cx="673836" cy="770652"/>
                </a:xfrm>
              </p:grpSpPr>
              <p:grpSp>
                <p:nvGrpSpPr>
                  <p:cNvPr id="1204" name="グループ化 1203">
                    <a:extLst>
                      <a:ext uri="{FF2B5EF4-FFF2-40B4-BE49-F238E27FC236}">
                        <a16:creationId xmlns:a16="http://schemas.microsoft.com/office/drawing/2014/main" id="{74C3F219-AFD2-47ED-B3C4-E7D95EC4900E}"/>
                      </a:ext>
                    </a:extLst>
                  </p:cNvPr>
                  <p:cNvGrpSpPr/>
                  <p:nvPr/>
                </p:nvGrpSpPr>
                <p:grpSpPr>
                  <a:xfrm rot="20591756">
                    <a:off x="822885" y="2341710"/>
                    <a:ext cx="673836" cy="770652"/>
                    <a:chOff x="4763785" y="4875188"/>
                    <a:chExt cx="1243168" cy="1421785"/>
                  </a:xfrm>
                  <a:solidFill>
                    <a:schemeClr val="accent2">
                      <a:lumMod val="40000"/>
                      <a:lumOff val="60000"/>
                    </a:schemeClr>
                  </a:solidFill>
                </p:grpSpPr>
                <p:sp>
                  <p:nvSpPr>
                    <p:cNvPr id="1206" name="フリーフォーム: 図形 1205">
                      <a:extLst>
                        <a:ext uri="{FF2B5EF4-FFF2-40B4-BE49-F238E27FC236}">
                          <a16:creationId xmlns:a16="http://schemas.microsoft.com/office/drawing/2014/main" id="{2D2BC88F-E084-47A6-8BAA-DA927D5DE24A}"/>
                        </a:ext>
                      </a:extLst>
                    </p:cNvPr>
                    <p:cNvSpPr/>
                    <p:nvPr/>
                  </p:nvSpPr>
                  <p:spPr>
                    <a:xfrm rot="1800000">
                      <a:off x="4763785" y="5338238"/>
                      <a:ext cx="1243168" cy="958735"/>
                    </a:xfrm>
                    <a:custGeom>
                      <a:avLst/>
                      <a:gdLst>
                        <a:gd name="connsiteX0" fmla="*/ 87716 w 1243168"/>
                        <a:gd name="connsiteY0" fmla="*/ 54421 h 958735"/>
                        <a:gd name="connsiteX1" fmla="*/ 299481 w 1243168"/>
                        <a:gd name="connsiteY1" fmla="*/ 0 h 958735"/>
                        <a:gd name="connsiteX2" fmla="*/ 547816 w 1243168"/>
                        <a:gd name="connsiteY2" fmla="*/ 81920 h 958735"/>
                        <a:gd name="connsiteX3" fmla="*/ 570565 w 1243168"/>
                        <a:gd name="connsiteY3" fmla="*/ 107924 h 958735"/>
                        <a:gd name="connsiteX4" fmla="*/ 1184400 w 1243168"/>
                        <a:gd name="connsiteY4" fmla="*/ 684202 h 958735"/>
                        <a:gd name="connsiteX5" fmla="*/ 1197523 w 1243168"/>
                        <a:gd name="connsiteY5" fmla="*/ 921651 h 958735"/>
                        <a:gd name="connsiteX6" fmla="*/ 931383 w 1243168"/>
                        <a:gd name="connsiteY6" fmla="*/ 891901 h 958735"/>
                        <a:gd name="connsiteX7" fmla="*/ 470898 w 1243168"/>
                        <a:gd name="connsiteY7" fmla="*/ 334067 h 958735"/>
                        <a:gd name="connsiteX8" fmla="*/ 416052 w 1243168"/>
                        <a:gd name="connsiteY8" fmla="*/ 357008 h 958735"/>
                        <a:gd name="connsiteX9" fmla="*/ 299481 w 1243168"/>
                        <a:gd name="connsiteY9" fmla="*/ 371610 h 958735"/>
                        <a:gd name="connsiteX10" fmla="*/ 0 w 1243168"/>
                        <a:gd name="connsiteY10" fmla="*/ 185805 h 958735"/>
                        <a:gd name="connsiteX11" fmla="*/ 87716 w 1243168"/>
                        <a:gd name="connsiteY11" fmla="*/ 54421 h 95873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</a:cxnLst>
                      <a:rect l="l" t="t" r="r" b="b"/>
                      <a:pathLst>
                        <a:path w="1243168" h="958735">
                          <a:moveTo>
                            <a:pt x="87716" y="54421"/>
                          </a:moveTo>
                          <a:cubicBezTo>
                            <a:pt x="141911" y="20797"/>
                            <a:pt x="216782" y="0"/>
                            <a:pt x="299481" y="0"/>
                          </a:cubicBezTo>
                          <a:cubicBezTo>
                            <a:pt x="402855" y="0"/>
                            <a:pt x="493996" y="32495"/>
                            <a:pt x="547816" y="81920"/>
                          </a:cubicBezTo>
                          <a:lnTo>
                            <a:pt x="570565" y="107924"/>
                          </a:lnTo>
                          <a:lnTo>
                            <a:pt x="1184400" y="684202"/>
                          </a:lnTo>
                          <a:cubicBezTo>
                            <a:pt x="1254450" y="757036"/>
                            <a:pt x="1265627" y="860188"/>
                            <a:pt x="1197523" y="921651"/>
                          </a:cubicBezTo>
                          <a:cubicBezTo>
                            <a:pt x="1129417" y="983114"/>
                            <a:pt x="1001432" y="964732"/>
                            <a:pt x="931383" y="891901"/>
                          </a:cubicBezTo>
                          <a:lnTo>
                            <a:pt x="470898" y="334067"/>
                          </a:lnTo>
                          <a:lnTo>
                            <a:pt x="416052" y="357008"/>
                          </a:lnTo>
                          <a:cubicBezTo>
                            <a:pt x="380223" y="366411"/>
                            <a:pt x="340831" y="371610"/>
                            <a:pt x="299481" y="371610"/>
                          </a:cubicBezTo>
                          <a:cubicBezTo>
                            <a:pt x="134082" y="371610"/>
                            <a:pt x="0" y="288422"/>
                            <a:pt x="0" y="185805"/>
                          </a:cubicBezTo>
                          <a:cubicBezTo>
                            <a:pt x="1" y="134496"/>
                            <a:pt x="33521" y="88045"/>
                            <a:pt x="87716" y="54421"/>
                          </a:cubicBezTo>
                          <a:close/>
                        </a:path>
                      </a:pathLst>
                    </a:cu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207" name="四角形: 角を丸くする 89">
                      <a:extLst>
                        <a:ext uri="{FF2B5EF4-FFF2-40B4-BE49-F238E27FC236}">
                          <a16:creationId xmlns:a16="http://schemas.microsoft.com/office/drawing/2014/main" id="{58D79FDF-DD64-46B2-941A-7F3D617B1E0F}"/>
                        </a:ext>
                      </a:extLst>
                    </p:cNvPr>
                    <p:cNvSpPr/>
                    <p:nvPr/>
                  </p:nvSpPr>
                  <p:spPr>
                    <a:xfrm rot="2700000">
                      <a:off x="4840970" y="5046836"/>
                      <a:ext cx="416968" cy="85726"/>
                    </a:xfrm>
                    <a:custGeom>
                      <a:avLst/>
                      <a:gdLst>
                        <a:gd name="connsiteX0" fmla="*/ 0 w 456706"/>
                        <a:gd name="connsiteY0" fmla="*/ 42863 h 85725"/>
                        <a:gd name="connsiteX1" fmla="*/ 42863 w 456706"/>
                        <a:gd name="connsiteY1" fmla="*/ 0 h 85725"/>
                        <a:gd name="connsiteX2" fmla="*/ 413844 w 456706"/>
                        <a:gd name="connsiteY2" fmla="*/ 0 h 85725"/>
                        <a:gd name="connsiteX3" fmla="*/ 456707 w 456706"/>
                        <a:gd name="connsiteY3" fmla="*/ 42863 h 85725"/>
                        <a:gd name="connsiteX4" fmla="*/ 456706 w 456706"/>
                        <a:gd name="connsiteY4" fmla="*/ 42863 h 85725"/>
                        <a:gd name="connsiteX5" fmla="*/ 413843 w 456706"/>
                        <a:gd name="connsiteY5" fmla="*/ 85726 h 85725"/>
                        <a:gd name="connsiteX6" fmla="*/ 42863 w 456706"/>
                        <a:gd name="connsiteY6" fmla="*/ 85725 h 85725"/>
                        <a:gd name="connsiteX7" fmla="*/ 0 w 456706"/>
                        <a:gd name="connsiteY7" fmla="*/ 42862 h 85725"/>
                        <a:gd name="connsiteX8" fmla="*/ 0 w 456706"/>
                        <a:gd name="connsiteY8" fmla="*/ 42863 h 85725"/>
                        <a:gd name="connsiteX0" fmla="*/ 456706 w 548146"/>
                        <a:gd name="connsiteY0" fmla="*/ 42863 h 134303"/>
                        <a:gd name="connsiteX1" fmla="*/ 413843 w 548146"/>
                        <a:gd name="connsiteY1" fmla="*/ 85726 h 134303"/>
                        <a:gd name="connsiteX2" fmla="*/ 42863 w 548146"/>
                        <a:gd name="connsiteY2" fmla="*/ 85725 h 134303"/>
                        <a:gd name="connsiteX3" fmla="*/ 0 w 548146"/>
                        <a:gd name="connsiteY3" fmla="*/ 42862 h 134303"/>
                        <a:gd name="connsiteX4" fmla="*/ 0 w 548146"/>
                        <a:gd name="connsiteY4" fmla="*/ 42863 h 134303"/>
                        <a:gd name="connsiteX5" fmla="*/ 42863 w 548146"/>
                        <a:gd name="connsiteY5" fmla="*/ 0 h 134303"/>
                        <a:gd name="connsiteX6" fmla="*/ 413844 w 548146"/>
                        <a:gd name="connsiteY6" fmla="*/ 0 h 134303"/>
                        <a:gd name="connsiteX7" fmla="*/ 456707 w 548146"/>
                        <a:gd name="connsiteY7" fmla="*/ 42863 h 134303"/>
                        <a:gd name="connsiteX8" fmla="*/ 548146 w 548146"/>
                        <a:gd name="connsiteY8" fmla="*/ 134303 h 134303"/>
                        <a:gd name="connsiteX0" fmla="*/ 456706 w 456707"/>
                        <a:gd name="connsiteY0" fmla="*/ 42863 h 85726"/>
                        <a:gd name="connsiteX1" fmla="*/ 413843 w 456707"/>
                        <a:gd name="connsiteY1" fmla="*/ 85726 h 85726"/>
                        <a:gd name="connsiteX2" fmla="*/ 42863 w 456707"/>
                        <a:gd name="connsiteY2" fmla="*/ 85725 h 85726"/>
                        <a:gd name="connsiteX3" fmla="*/ 0 w 456707"/>
                        <a:gd name="connsiteY3" fmla="*/ 42862 h 85726"/>
                        <a:gd name="connsiteX4" fmla="*/ 0 w 456707"/>
                        <a:gd name="connsiteY4" fmla="*/ 42863 h 85726"/>
                        <a:gd name="connsiteX5" fmla="*/ 42863 w 456707"/>
                        <a:gd name="connsiteY5" fmla="*/ 0 h 85726"/>
                        <a:gd name="connsiteX6" fmla="*/ 413844 w 456707"/>
                        <a:gd name="connsiteY6" fmla="*/ 0 h 85726"/>
                        <a:gd name="connsiteX7" fmla="*/ 456707 w 456707"/>
                        <a:gd name="connsiteY7" fmla="*/ 42863 h 85726"/>
                        <a:gd name="connsiteX0" fmla="*/ 456706 w 456706"/>
                        <a:gd name="connsiteY0" fmla="*/ 42863 h 85726"/>
                        <a:gd name="connsiteX1" fmla="*/ 413843 w 456706"/>
                        <a:gd name="connsiteY1" fmla="*/ 85726 h 85726"/>
                        <a:gd name="connsiteX2" fmla="*/ 42863 w 456706"/>
                        <a:gd name="connsiteY2" fmla="*/ 85725 h 85726"/>
                        <a:gd name="connsiteX3" fmla="*/ 0 w 456706"/>
                        <a:gd name="connsiteY3" fmla="*/ 42862 h 85726"/>
                        <a:gd name="connsiteX4" fmla="*/ 0 w 456706"/>
                        <a:gd name="connsiteY4" fmla="*/ 42863 h 85726"/>
                        <a:gd name="connsiteX5" fmla="*/ 42863 w 456706"/>
                        <a:gd name="connsiteY5" fmla="*/ 0 h 85726"/>
                        <a:gd name="connsiteX6" fmla="*/ 413844 w 456706"/>
                        <a:gd name="connsiteY6" fmla="*/ 0 h 85726"/>
                        <a:gd name="connsiteX0" fmla="*/ 413843 w 413844"/>
                        <a:gd name="connsiteY0" fmla="*/ 85726 h 85726"/>
                        <a:gd name="connsiteX1" fmla="*/ 42863 w 413844"/>
                        <a:gd name="connsiteY1" fmla="*/ 85725 h 85726"/>
                        <a:gd name="connsiteX2" fmla="*/ 0 w 413844"/>
                        <a:gd name="connsiteY2" fmla="*/ 42862 h 85726"/>
                        <a:gd name="connsiteX3" fmla="*/ 0 w 413844"/>
                        <a:gd name="connsiteY3" fmla="*/ 42863 h 85726"/>
                        <a:gd name="connsiteX4" fmla="*/ 42863 w 413844"/>
                        <a:gd name="connsiteY4" fmla="*/ 0 h 85726"/>
                        <a:gd name="connsiteX5" fmla="*/ 413844 w 413844"/>
                        <a:gd name="connsiteY5" fmla="*/ 0 h 8572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413844" h="85726">
                          <a:moveTo>
                            <a:pt x="413843" y="85726"/>
                          </a:moveTo>
                          <a:lnTo>
                            <a:pt x="42863" y="85725"/>
                          </a:lnTo>
                          <a:cubicBezTo>
                            <a:pt x="19190" y="85725"/>
                            <a:pt x="0" y="66535"/>
                            <a:pt x="0" y="42862"/>
                          </a:cubicBezTo>
                          <a:lnTo>
                            <a:pt x="0" y="42863"/>
                          </a:lnTo>
                          <a:cubicBezTo>
                            <a:pt x="0" y="19190"/>
                            <a:pt x="19190" y="0"/>
                            <a:pt x="42863" y="0"/>
                          </a:cubicBezTo>
                          <a:lnTo>
                            <a:pt x="413844" y="0"/>
                          </a:lnTo>
                        </a:path>
                      </a:pathLst>
                    </a:cu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208" name="四角形: 角を丸くする 148">
                      <a:extLst>
                        <a:ext uri="{FF2B5EF4-FFF2-40B4-BE49-F238E27FC236}">
                          <a16:creationId xmlns:a16="http://schemas.microsoft.com/office/drawing/2014/main" id="{E1247B6E-F299-41EB-8698-BFB4034A3141}"/>
                        </a:ext>
                      </a:extLst>
                    </p:cNvPr>
                    <p:cNvSpPr/>
                    <p:nvPr/>
                  </p:nvSpPr>
                  <p:spPr>
                    <a:xfrm rot="2700000">
                      <a:off x="4723049" y="5049241"/>
                      <a:ext cx="458866" cy="110760"/>
                    </a:xfrm>
                    <a:custGeom>
                      <a:avLst/>
                      <a:gdLst>
                        <a:gd name="connsiteX0" fmla="*/ 0 w 511687"/>
                        <a:gd name="connsiteY0" fmla="*/ 55380 h 110759"/>
                        <a:gd name="connsiteX1" fmla="*/ 55380 w 511687"/>
                        <a:gd name="connsiteY1" fmla="*/ 0 h 110759"/>
                        <a:gd name="connsiteX2" fmla="*/ 456308 w 511687"/>
                        <a:gd name="connsiteY2" fmla="*/ 0 h 110759"/>
                        <a:gd name="connsiteX3" fmla="*/ 511688 w 511687"/>
                        <a:gd name="connsiteY3" fmla="*/ 55380 h 110759"/>
                        <a:gd name="connsiteX4" fmla="*/ 511687 w 511687"/>
                        <a:gd name="connsiteY4" fmla="*/ 55380 h 110759"/>
                        <a:gd name="connsiteX5" fmla="*/ 456307 w 511687"/>
                        <a:gd name="connsiteY5" fmla="*/ 110760 h 110759"/>
                        <a:gd name="connsiteX6" fmla="*/ 55380 w 511687"/>
                        <a:gd name="connsiteY6" fmla="*/ 110759 h 110759"/>
                        <a:gd name="connsiteX7" fmla="*/ 0 w 511687"/>
                        <a:gd name="connsiteY7" fmla="*/ 55379 h 110759"/>
                        <a:gd name="connsiteX8" fmla="*/ 0 w 511687"/>
                        <a:gd name="connsiteY8" fmla="*/ 55380 h 110759"/>
                        <a:gd name="connsiteX0" fmla="*/ 511687 w 603127"/>
                        <a:gd name="connsiteY0" fmla="*/ 55380 h 146820"/>
                        <a:gd name="connsiteX1" fmla="*/ 456307 w 603127"/>
                        <a:gd name="connsiteY1" fmla="*/ 110760 h 146820"/>
                        <a:gd name="connsiteX2" fmla="*/ 55380 w 603127"/>
                        <a:gd name="connsiteY2" fmla="*/ 110759 h 146820"/>
                        <a:gd name="connsiteX3" fmla="*/ 0 w 603127"/>
                        <a:gd name="connsiteY3" fmla="*/ 55379 h 146820"/>
                        <a:gd name="connsiteX4" fmla="*/ 0 w 603127"/>
                        <a:gd name="connsiteY4" fmla="*/ 55380 h 146820"/>
                        <a:gd name="connsiteX5" fmla="*/ 55380 w 603127"/>
                        <a:gd name="connsiteY5" fmla="*/ 0 h 146820"/>
                        <a:gd name="connsiteX6" fmla="*/ 456308 w 603127"/>
                        <a:gd name="connsiteY6" fmla="*/ 0 h 146820"/>
                        <a:gd name="connsiteX7" fmla="*/ 511688 w 603127"/>
                        <a:gd name="connsiteY7" fmla="*/ 55380 h 146820"/>
                        <a:gd name="connsiteX8" fmla="*/ 603127 w 603127"/>
                        <a:gd name="connsiteY8" fmla="*/ 146820 h 146820"/>
                        <a:gd name="connsiteX0" fmla="*/ 511687 w 511688"/>
                        <a:gd name="connsiteY0" fmla="*/ 55380 h 110760"/>
                        <a:gd name="connsiteX1" fmla="*/ 456307 w 511688"/>
                        <a:gd name="connsiteY1" fmla="*/ 110760 h 110760"/>
                        <a:gd name="connsiteX2" fmla="*/ 55380 w 511688"/>
                        <a:gd name="connsiteY2" fmla="*/ 110759 h 110760"/>
                        <a:gd name="connsiteX3" fmla="*/ 0 w 511688"/>
                        <a:gd name="connsiteY3" fmla="*/ 55379 h 110760"/>
                        <a:gd name="connsiteX4" fmla="*/ 0 w 511688"/>
                        <a:gd name="connsiteY4" fmla="*/ 55380 h 110760"/>
                        <a:gd name="connsiteX5" fmla="*/ 55380 w 511688"/>
                        <a:gd name="connsiteY5" fmla="*/ 0 h 110760"/>
                        <a:gd name="connsiteX6" fmla="*/ 456308 w 511688"/>
                        <a:gd name="connsiteY6" fmla="*/ 0 h 110760"/>
                        <a:gd name="connsiteX7" fmla="*/ 511688 w 511688"/>
                        <a:gd name="connsiteY7" fmla="*/ 55380 h 110760"/>
                        <a:gd name="connsiteX0" fmla="*/ 511687 w 511687"/>
                        <a:gd name="connsiteY0" fmla="*/ 55380 h 110760"/>
                        <a:gd name="connsiteX1" fmla="*/ 456307 w 511687"/>
                        <a:gd name="connsiteY1" fmla="*/ 110760 h 110760"/>
                        <a:gd name="connsiteX2" fmla="*/ 55380 w 511687"/>
                        <a:gd name="connsiteY2" fmla="*/ 110759 h 110760"/>
                        <a:gd name="connsiteX3" fmla="*/ 0 w 511687"/>
                        <a:gd name="connsiteY3" fmla="*/ 55379 h 110760"/>
                        <a:gd name="connsiteX4" fmla="*/ 0 w 511687"/>
                        <a:gd name="connsiteY4" fmla="*/ 55380 h 110760"/>
                        <a:gd name="connsiteX5" fmla="*/ 55380 w 511687"/>
                        <a:gd name="connsiteY5" fmla="*/ 0 h 110760"/>
                        <a:gd name="connsiteX6" fmla="*/ 456308 w 511687"/>
                        <a:gd name="connsiteY6" fmla="*/ 0 h 110760"/>
                        <a:gd name="connsiteX0" fmla="*/ 456307 w 456308"/>
                        <a:gd name="connsiteY0" fmla="*/ 110760 h 110760"/>
                        <a:gd name="connsiteX1" fmla="*/ 55380 w 456308"/>
                        <a:gd name="connsiteY1" fmla="*/ 110759 h 110760"/>
                        <a:gd name="connsiteX2" fmla="*/ 0 w 456308"/>
                        <a:gd name="connsiteY2" fmla="*/ 55379 h 110760"/>
                        <a:gd name="connsiteX3" fmla="*/ 0 w 456308"/>
                        <a:gd name="connsiteY3" fmla="*/ 55380 h 110760"/>
                        <a:gd name="connsiteX4" fmla="*/ 55380 w 456308"/>
                        <a:gd name="connsiteY4" fmla="*/ 0 h 110760"/>
                        <a:gd name="connsiteX5" fmla="*/ 456308 w 456308"/>
                        <a:gd name="connsiteY5" fmla="*/ 0 h 11076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456308" h="110760">
                          <a:moveTo>
                            <a:pt x="456307" y="110760"/>
                          </a:moveTo>
                          <a:lnTo>
                            <a:pt x="55380" y="110759"/>
                          </a:lnTo>
                          <a:cubicBezTo>
                            <a:pt x="24794" y="110759"/>
                            <a:pt x="0" y="85965"/>
                            <a:pt x="0" y="55379"/>
                          </a:cubicBezTo>
                          <a:lnTo>
                            <a:pt x="0" y="55380"/>
                          </a:lnTo>
                          <a:cubicBezTo>
                            <a:pt x="0" y="24794"/>
                            <a:pt x="24794" y="0"/>
                            <a:pt x="55380" y="0"/>
                          </a:cubicBezTo>
                          <a:lnTo>
                            <a:pt x="456308" y="0"/>
                          </a:lnTo>
                        </a:path>
                      </a:pathLst>
                    </a:cu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209" name="四角形: 角を丸くする 149">
                      <a:extLst>
                        <a:ext uri="{FF2B5EF4-FFF2-40B4-BE49-F238E27FC236}">
                          <a16:creationId xmlns:a16="http://schemas.microsoft.com/office/drawing/2014/main" id="{349211AA-FCA1-424B-B359-86C1408C6A5A}"/>
                        </a:ext>
                      </a:extLst>
                    </p:cNvPr>
                    <p:cNvSpPr/>
                    <p:nvPr/>
                  </p:nvSpPr>
                  <p:spPr>
                    <a:xfrm rot="2700000">
                      <a:off x="4720111" y="5135433"/>
                      <a:ext cx="394135" cy="104024"/>
                    </a:xfrm>
                    <a:custGeom>
                      <a:avLst/>
                      <a:gdLst>
                        <a:gd name="connsiteX0" fmla="*/ 0 w 451259"/>
                        <a:gd name="connsiteY0" fmla="*/ 52012 h 104023"/>
                        <a:gd name="connsiteX1" fmla="*/ 52012 w 451259"/>
                        <a:gd name="connsiteY1" fmla="*/ 0 h 104023"/>
                        <a:gd name="connsiteX2" fmla="*/ 399248 w 451259"/>
                        <a:gd name="connsiteY2" fmla="*/ 0 h 104023"/>
                        <a:gd name="connsiteX3" fmla="*/ 451260 w 451259"/>
                        <a:gd name="connsiteY3" fmla="*/ 52012 h 104023"/>
                        <a:gd name="connsiteX4" fmla="*/ 451259 w 451259"/>
                        <a:gd name="connsiteY4" fmla="*/ 52012 h 104023"/>
                        <a:gd name="connsiteX5" fmla="*/ 399247 w 451259"/>
                        <a:gd name="connsiteY5" fmla="*/ 104024 h 104023"/>
                        <a:gd name="connsiteX6" fmla="*/ 52012 w 451259"/>
                        <a:gd name="connsiteY6" fmla="*/ 104023 h 104023"/>
                        <a:gd name="connsiteX7" fmla="*/ 0 w 451259"/>
                        <a:gd name="connsiteY7" fmla="*/ 52011 h 104023"/>
                        <a:gd name="connsiteX8" fmla="*/ 0 w 451259"/>
                        <a:gd name="connsiteY8" fmla="*/ 52012 h 104023"/>
                        <a:gd name="connsiteX0" fmla="*/ 451259 w 542699"/>
                        <a:gd name="connsiteY0" fmla="*/ 52012 h 143452"/>
                        <a:gd name="connsiteX1" fmla="*/ 399247 w 542699"/>
                        <a:gd name="connsiteY1" fmla="*/ 104024 h 143452"/>
                        <a:gd name="connsiteX2" fmla="*/ 52012 w 542699"/>
                        <a:gd name="connsiteY2" fmla="*/ 104023 h 143452"/>
                        <a:gd name="connsiteX3" fmla="*/ 0 w 542699"/>
                        <a:gd name="connsiteY3" fmla="*/ 52011 h 143452"/>
                        <a:gd name="connsiteX4" fmla="*/ 0 w 542699"/>
                        <a:gd name="connsiteY4" fmla="*/ 52012 h 143452"/>
                        <a:gd name="connsiteX5" fmla="*/ 52012 w 542699"/>
                        <a:gd name="connsiteY5" fmla="*/ 0 h 143452"/>
                        <a:gd name="connsiteX6" fmla="*/ 399248 w 542699"/>
                        <a:gd name="connsiteY6" fmla="*/ 0 h 143452"/>
                        <a:gd name="connsiteX7" fmla="*/ 451260 w 542699"/>
                        <a:gd name="connsiteY7" fmla="*/ 52012 h 143452"/>
                        <a:gd name="connsiteX8" fmla="*/ 542699 w 542699"/>
                        <a:gd name="connsiteY8" fmla="*/ 143452 h 143452"/>
                        <a:gd name="connsiteX0" fmla="*/ 451259 w 451260"/>
                        <a:gd name="connsiteY0" fmla="*/ 52012 h 104024"/>
                        <a:gd name="connsiteX1" fmla="*/ 399247 w 451260"/>
                        <a:gd name="connsiteY1" fmla="*/ 104024 h 104024"/>
                        <a:gd name="connsiteX2" fmla="*/ 52012 w 451260"/>
                        <a:gd name="connsiteY2" fmla="*/ 104023 h 104024"/>
                        <a:gd name="connsiteX3" fmla="*/ 0 w 451260"/>
                        <a:gd name="connsiteY3" fmla="*/ 52011 h 104024"/>
                        <a:gd name="connsiteX4" fmla="*/ 0 w 451260"/>
                        <a:gd name="connsiteY4" fmla="*/ 52012 h 104024"/>
                        <a:gd name="connsiteX5" fmla="*/ 52012 w 451260"/>
                        <a:gd name="connsiteY5" fmla="*/ 0 h 104024"/>
                        <a:gd name="connsiteX6" fmla="*/ 399248 w 451260"/>
                        <a:gd name="connsiteY6" fmla="*/ 0 h 104024"/>
                        <a:gd name="connsiteX7" fmla="*/ 451260 w 451260"/>
                        <a:gd name="connsiteY7" fmla="*/ 52012 h 104024"/>
                        <a:gd name="connsiteX0" fmla="*/ 451259 w 451259"/>
                        <a:gd name="connsiteY0" fmla="*/ 52012 h 104024"/>
                        <a:gd name="connsiteX1" fmla="*/ 399247 w 451259"/>
                        <a:gd name="connsiteY1" fmla="*/ 104024 h 104024"/>
                        <a:gd name="connsiteX2" fmla="*/ 52012 w 451259"/>
                        <a:gd name="connsiteY2" fmla="*/ 104023 h 104024"/>
                        <a:gd name="connsiteX3" fmla="*/ 0 w 451259"/>
                        <a:gd name="connsiteY3" fmla="*/ 52011 h 104024"/>
                        <a:gd name="connsiteX4" fmla="*/ 0 w 451259"/>
                        <a:gd name="connsiteY4" fmla="*/ 52012 h 104024"/>
                        <a:gd name="connsiteX5" fmla="*/ 52012 w 451259"/>
                        <a:gd name="connsiteY5" fmla="*/ 0 h 104024"/>
                        <a:gd name="connsiteX6" fmla="*/ 399248 w 451259"/>
                        <a:gd name="connsiteY6" fmla="*/ 0 h 104024"/>
                        <a:gd name="connsiteX0" fmla="*/ 399247 w 399248"/>
                        <a:gd name="connsiteY0" fmla="*/ 104024 h 104024"/>
                        <a:gd name="connsiteX1" fmla="*/ 52012 w 399248"/>
                        <a:gd name="connsiteY1" fmla="*/ 104023 h 104024"/>
                        <a:gd name="connsiteX2" fmla="*/ 0 w 399248"/>
                        <a:gd name="connsiteY2" fmla="*/ 52011 h 104024"/>
                        <a:gd name="connsiteX3" fmla="*/ 0 w 399248"/>
                        <a:gd name="connsiteY3" fmla="*/ 52012 h 104024"/>
                        <a:gd name="connsiteX4" fmla="*/ 52012 w 399248"/>
                        <a:gd name="connsiteY4" fmla="*/ 0 h 104024"/>
                        <a:gd name="connsiteX5" fmla="*/ 399248 w 399248"/>
                        <a:gd name="connsiteY5" fmla="*/ 0 h 10402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399248" h="104024">
                          <a:moveTo>
                            <a:pt x="399247" y="104024"/>
                          </a:moveTo>
                          <a:lnTo>
                            <a:pt x="52012" y="104023"/>
                          </a:lnTo>
                          <a:cubicBezTo>
                            <a:pt x="23287" y="104023"/>
                            <a:pt x="0" y="80736"/>
                            <a:pt x="0" y="52011"/>
                          </a:cubicBezTo>
                          <a:lnTo>
                            <a:pt x="0" y="52012"/>
                          </a:lnTo>
                          <a:cubicBezTo>
                            <a:pt x="0" y="23287"/>
                            <a:pt x="23287" y="0"/>
                            <a:pt x="52012" y="0"/>
                          </a:cubicBezTo>
                          <a:lnTo>
                            <a:pt x="399248" y="0"/>
                          </a:lnTo>
                        </a:path>
                      </a:pathLst>
                    </a:cu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210" name="四角形: 角を丸くする 150">
                      <a:extLst>
                        <a:ext uri="{FF2B5EF4-FFF2-40B4-BE49-F238E27FC236}">
                          <a16:creationId xmlns:a16="http://schemas.microsoft.com/office/drawing/2014/main" id="{E556E76B-A7DE-4F0E-B18E-6FF21E61827A}"/>
                        </a:ext>
                      </a:extLst>
                    </p:cNvPr>
                    <p:cNvSpPr/>
                    <p:nvPr/>
                  </p:nvSpPr>
                  <p:spPr>
                    <a:xfrm rot="2431359">
                      <a:off x="4768782" y="5253475"/>
                      <a:ext cx="317373" cy="90726"/>
                    </a:xfrm>
                    <a:custGeom>
                      <a:avLst/>
                      <a:gdLst>
                        <a:gd name="connsiteX0" fmla="*/ 0 w 384530"/>
                        <a:gd name="connsiteY0" fmla="*/ 46631 h 93261"/>
                        <a:gd name="connsiteX1" fmla="*/ 46631 w 384530"/>
                        <a:gd name="connsiteY1" fmla="*/ 0 h 93261"/>
                        <a:gd name="connsiteX2" fmla="*/ 337900 w 384530"/>
                        <a:gd name="connsiteY2" fmla="*/ 0 h 93261"/>
                        <a:gd name="connsiteX3" fmla="*/ 384531 w 384530"/>
                        <a:gd name="connsiteY3" fmla="*/ 46631 h 93261"/>
                        <a:gd name="connsiteX4" fmla="*/ 384530 w 384530"/>
                        <a:gd name="connsiteY4" fmla="*/ 46631 h 93261"/>
                        <a:gd name="connsiteX5" fmla="*/ 337899 w 384530"/>
                        <a:gd name="connsiteY5" fmla="*/ 93262 h 93261"/>
                        <a:gd name="connsiteX6" fmla="*/ 46631 w 384530"/>
                        <a:gd name="connsiteY6" fmla="*/ 93261 h 93261"/>
                        <a:gd name="connsiteX7" fmla="*/ 0 w 384530"/>
                        <a:gd name="connsiteY7" fmla="*/ 46630 h 93261"/>
                        <a:gd name="connsiteX8" fmla="*/ 0 w 384530"/>
                        <a:gd name="connsiteY8" fmla="*/ 46631 h 93261"/>
                        <a:gd name="connsiteX0" fmla="*/ 384530 w 475970"/>
                        <a:gd name="connsiteY0" fmla="*/ 46631 h 138071"/>
                        <a:gd name="connsiteX1" fmla="*/ 337899 w 475970"/>
                        <a:gd name="connsiteY1" fmla="*/ 93262 h 138071"/>
                        <a:gd name="connsiteX2" fmla="*/ 46631 w 475970"/>
                        <a:gd name="connsiteY2" fmla="*/ 93261 h 138071"/>
                        <a:gd name="connsiteX3" fmla="*/ 0 w 475970"/>
                        <a:gd name="connsiteY3" fmla="*/ 46630 h 138071"/>
                        <a:gd name="connsiteX4" fmla="*/ 0 w 475970"/>
                        <a:gd name="connsiteY4" fmla="*/ 46631 h 138071"/>
                        <a:gd name="connsiteX5" fmla="*/ 46631 w 475970"/>
                        <a:gd name="connsiteY5" fmla="*/ 0 h 138071"/>
                        <a:gd name="connsiteX6" fmla="*/ 337900 w 475970"/>
                        <a:gd name="connsiteY6" fmla="*/ 0 h 138071"/>
                        <a:gd name="connsiteX7" fmla="*/ 384531 w 475970"/>
                        <a:gd name="connsiteY7" fmla="*/ 46631 h 138071"/>
                        <a:gd name="connsiteX8" fmla="*/ 475970 w 475970"/>
                        <a:gd name="connsiteY8" fmla="*/ 138071 h 138071"/>
                        <a:gd name="connsiteX0" fmla="*/ 384530 w 482422"/>
                        <a:gd name="connsiteY0" fmla="*/ 46631 h 141952"/>
                        <a:gd name="connsiteX1" fmla="*/ 337899 w 482422"/>
                        <a:gd name="connsiteY1" fmla="*/ 93262 h 141952"/>
                        <a:gd name="connsiteX2" fmla="*/ 46631 w 482422"/>
                        <a:gd name="connsiteY2" fmla="*/ 93261 h 141952"/>
                        <a:gd name="connsiteX3" fmla="*/ 0 w 482422"/>
                        <a:gd name="connsiteY3" fmla="*/ 46630 h 141952"/>
                        <a:gd name="connsiteX4" fmla="*/ 0 w 482422"/>
                        <a:gd name="connsiteY4" fmla="*/ 46631 h 141952"/>
                        <a:gd name="connsiteX5" fmla="*/ 46631 w 482422"/>
                        <a:gd name="connsiteY5" fmla="*/ 0 h 141952"/>
                        <a:gd name="connsiteX6" fmla="*/ 337900 w 482422"/>
                        <a:gd name="connsiteY6" fmla="*/ 0 h 141952"/>
                        <a:gd name="connsiteX7" fmla="*/ 384531 w 482422"/>
                        <a:gd name="connsiteY7" fmla="*/ 46631 h 141952"/>
                        <a:gd name="connsiteX8" fmla="*/ 482422 w 482422"/>
                        <a:gd name="connsiteY8" fmla="*/ 141952 h 141952"/>
                        <a:gd name="connsiteX0" fmla="*/ 384530 w 384531"/>
                        <a:gd name="connsiteY0" fmla="*/ 46631 h 93262"/>
                        <a:gd name="connsiteX1" fmla="*/ 337899 w 384531"/>
                        <a:gd name="connsiteY1" fmla="*/ 93262 h 93262"/>
                        <a:gd name="connsiteX2" fmla="*/ 46631 w 384531"/>
                        <a:gd name="connsiteY2" fmla="*/ 93261 h 93262"/>
                        <a:gd name="connsiteX3" fmla="*/ 0 w 384531"/>
                        <a:gd name="connsiteY3" fmla="*/ 46630 h 93262"/>
                        <a:gd name="connsiteX4" fmla="*/ 0 w 384531"/>
                        <a:gd name="connsiteY4" fmla="*/ 46631 h 93262"/>
                        <a:gd name="connsiteX5" fmla="*/ 46631 w 384531"/>
                        <a:gd name="connsiteY5" fmla="*/ 0 h 93262"/>
                        <a:gd name="connsiteX6" fmla="*/ 337900 w 384531"/>
                        <a:gd name="connsiteY6" fmla="*/ 0 h 93262"/>
                        <a:gd name="connsiteX7" fmla="*/ 384531 w 384531"/>
                        <a:gd name="connsiteY7" fmla="*/ 46631 h 93262"/>
                        <a:gd name="connsiteX0" fmla="*/ 384530 w 384530"/>
                        <a:gd name="connsiteY0" fmla="*/ 46631 h 93262"/>
                        <a:gd name="connsiteX1" fmla="*/ 337899 w 384530"/>
                        <a:gd name="connsiteY1" fmla="*/ 93262 h 93262"/>
                        <a:gd name="connsiteX2" fmla="*/ 46631 w 384530"/>
                        <a:gd name="connsiteY2" fmla="*/ 93261 h 93262"/>
                        <a:gd name="connsiteX3" fmla="*/ 0 w 384530"/>
                        <a:gd name="connsiteY3" fmla="*/ 46630 h 93262"/>
                        <a:gd name="connsiteX4" fmla="*/ 0 w 384530"/>
                        <a:gd name="connsiteY4" fmla="*/ 46631 h 93262"/>
                        <a:gd name="connsiteX5" fmla="*/ 46631 w 384530"/>
                        <a:gd name="connsiteY5" fmla="*/ 0 h 93262"/>
                        <a:gd name="connsiteX6" fmla="*/ 337900 w 384530"/>
                        <a:gd name="connsiteY6" fmla="*/ 0 h 93262"/>
                        <a:gd name="connsiteX0" fmla="*/ 337899 w 337900"/>
                        <a:gd name="connsiteY0" fmla="*/ 93262 h 93262"/>
                        <a:gd name="connsiteX1" fmla="*/ 46631 w 337900"/>
                        <a:gd name="connsiteY1" fmla="*/ 93261 h 93262"/>
                        <a:gd name="connsiteX2" fmla="*/ 0 w 337900"/>
                        <a:gd name="connsiteY2" fmla="*/ 46630 h 93262"/>
                        <a:gd name="connsiteX3" fmla="*/ 0 w 337900"/>
                        <a:gd name="connsiteY3" fmla="*/ 46631 h 93262"/>
                        <a:gd name="connsiteX4" fmla="*/ 46631 w 337900"/>
                        <a:gd name="connsiteY4" fmla="*/ 0 h 93262"/>
                        <a:gd name="connsiteX5" fmla="*/ 337900 w 337900"/>
                        <a:gd name="connsiteY5" fmla="*/ 0 h 9326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337900" h="93262">
                          <a:moveTo>
                            <a:pt x="337899" y="93262"/>
                          </a:moveTo>
                          <a:lnTo>
                            <a:pt x="46631" y="93261"/>
                          </a:lnTo>
                          <a:cubicBezTo>
                            <a:pt x="20877" y="93261"/>
                            <a:pt x="0" y="72384"/>
                            <a:pt x="0" y="46630"/>
                          </a:cubicBezTo>
                          <a:lnTo>
                            <a:pt x="0" y="46631"/>
                          </a:lnTo>
                          <a:cubicBezTo>
                            <a:pt x="0" y="20877"/>
                            <a:pt x="20877" y="0"/>
                            <a:pt x="46631" y="0"/>
                          </a:cubicBezTo>
                          <a:lnTo>
                            <a:pt x="337900" y="0"/>
                          </a:lnTo>
                        </a:path>
                      </a:pathLst>
                    </a:cu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211" name="楕円 1210">
                      <a:extLst>
                        <a:ext uri="{FF2B5EF4-FFF2-40B4-BE49-F238E27FC236}">
                          <a16:creationId xmlns:a16="http://schemas.microsoft.com/office/drawing/2014/main" id="{ABD9D94B-E6A4-47B1-8B38-A2A4D00408D4}"/>
                        </a:ext>
                      </a:extLst>
                    </p:cNvPr>
                    <p:cNvSpPr/>
                    <p:nvPr/>
                  </p:nvSpPr>
                  <p:spPr>
                    <a:xfrm rot="18900000">
                      <a:off x="5025038" y="5206058"/>
                      <a:ext cx="280430" cy="224421"/>
                    </a:xfrm>
                    <a:prstGeom prst="ellipse">
                      <a:avLst/>
                    </a:pr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212" name="四角形: 角を丸くする 97">
                      <a:extLst>
                        <a:ext uri="{FF2B5EF4-FFF2-40B4-BE49-F238E27FC236}">
                          <a16:creationId xmlns:a16="http://schemas.microsoft.com/office/drawing/2014/main" id="{CF022492-917B-48AD-8042-2C734A78C2F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265688" y="5000894"/>
                      <a:ext cx="160011" cy="305121"/>
                    </a:xfrm>
                    <a:custGeom>
                      <a:avLst/>
                      <a:gdLst>
                        <a:gd name="connsiteX0" fmla="*/ 0 w 131525"/>
                        <a:gd name="connsiteY0" fmla="*/ 65763 h 328394"/>
                        <a:gd name="connsiteX1" fmla="*/ 65763 w 131525"/>
                        <a:gd name="connsiteY1" fmla="*/ 0 h 328394"/>
                        <a:gd name="connsiteX2" fmla="*/ 65763 w 131525"/>
                        <a:gd name="connsiteY2" fmla="*/ 0 h 328394"/>
                        <a:gd name="connsiteX3" fmla="*/ 131526 w 131525"/>
                        <a:gd name="connsiteY3" fmla="*/ 65763 h 328394"/>
                        <a:gd name="connsiteX4" fmla="*/ 131525 w 131525"/>
                        <a:gd name="connsiteY4" fmla="*/ 262632 h 328394"/>
                        <a:gd name="connsiteX5" fmla="*/ 65762 w 131525"/>
                        <a:gd name="connsiteY5" fmla="*/ 328395 h 328394"/>
                        <a:gd name="connsiteX6" fmla="*/ 65763 w 131525"/>
                        <a:gd name="connsiteY6" fmla="*/ 328394 h 328394"/>
                        <a:gd name="connsiteX7" fmla="*/ 0 w 131525"/>
                        <a:gd name="connsiteY7" fmla="*/ 262631 h 328394"/>
                        <a:gd name="connsiteX8" fmla="*/ 0 w 131525"/>
                        <a:gd name="connsiteY8" fmla="*/ 65763 h 328394"/>
                        <a:gd name="connsiteX0" fmla="*/ 65763 w 157203"/>
                        <a:gd name="connsiteY0" fmla="*/ 328394 h 419834"/>
                        <a:gd name="connsiteX1" fmla="*/ 0 w 157203"/>
                        <a:gd name="connsiteY1" fmla="*/ 262631 h 419834"/>
                        <a:gd name="connsiteX2" fmla="*/ 0 w 157203"/>
                        <a:gd name="connsiteY2" fmla="*/ 65763 h 419834"/>
                        <a:gd name="connsiteX3" fmla="*/ 65763 w 157203"/>
                        <a:gd name="connsiteY3" fmla="*/ 0 h 419834"/>
                        <a:gd name="connsiteX4" fmla="*/ 65763 w 157203"/>
                        <a:gd name="connsiteY4" fmla="*/ 0 h 419834"/>
                        <a:gd name="connsiteX5" fmla="*/ 131526 w 157203"/>
                        <a:gd name="connsiteY5" fmla="*/ 65763 h 419834"/>
                        <a:gd name="connsiteX6" fmla="*/ 131525 w 157203"/>
                        <a:gd name="connsiteY6" fmla="*/ 262632 h 419834"/>
                        <a:gd name="connsiteX7" fmla="*/ 65762 w 157203"/>
                        <a:gd name="connsiteY7" fmla="*/ 328395 h 419834"/>
                        <a:gd name="connsiteX8" fmla="*/ 157203 w 157203"/>
                        <a:gd name="connsiteY8" fmla="*/ 419834 h 419834"/>
                        <a:gd name="connsiteX0" fmla="*/ 65763 w 157203"/>
                        <a:gd name="connsiteY0" fmla="*/ 328394 h 419834"/>
                        <a:gd name="connsiteX1" fmla="*/ 0 w 157203"/>
                        <a:gd name="connsiteY1" fmla="*/ 262631 h 419834"/>
                        <a:gd name="connsiteX2" fmla="*/ 0 w 157203"/>
                        <a:gd name="connsiteY2" fmla="*/ 65763 h 419834"/>
                        <a:gd name="connsiteX3" fmla="*/ 65763 w 157203"/>
                        <a:gd name="connsiteY3" fmla="*/ 0 h 419834"/>
                        <a:gd name="connsiteX4" fmla="*/ 65763 w 157203"/>
                        <a:gd name="connsiteY4" fmla="*/ 0 h 419834"/>
                        <a:gd name="connsiteX5" fmla="*/ 131526 w 157203"/>
                        <a:gd name="connsiteY5" fmla="*/ 65763 h 419834"/>
                        <a:gd name="connsiteX6" fmla="*/ 131525 w 157203"/>
                        <a:gd name="connsiteY6" fmla="*/ 262632 h 419834"/>
                        <a:gd name="connsiteX7" fmla="*/ 157203 w 157203"/>
                        <a:gd name="connsiteY7" fmla="*/ 419834 h 419834"/>
                        <a:gd name="connsiteX0" fmla="*/ 65763 w 131526"/>
                        <a:gd name="connsiteY0" fmla="*/ 328394 h 328394"/>
                        <a:gd name="connsiteX1" fmla="*/ 0 w 131526"/>
                        <a:gd name="connsiteY1" fmla="*/ 262631 h 328394"/>
                        <a:gd name="connsiteX2" fmla="*/ 0 w 131526"/>
                        <a:gd name="connsiteY2" fmla="*/ 65763 h 328394"/>
                        <a:gd name="connsiteX3" fmla="*/ 65763 w 131526"/>
                        <a:gd name="connsiteY3" fmla="*/ 0 h 328394"/>
                        <a:gd name="connsiteX4" fmla="*/ 65763 w 131526"/>
                        <a:gd name="connsiteY4" fmla="*/ 0 h 328394"/>
                        <a:gd name="connsiteX5" fmla="*/ 131526 w 131526"/>
                        <a:gd name="connsiteY5" fmla="*/ 65763 h 328394"/>
                        <a:gd name="connsiteX6" fmla="*/ 131525 w 131526"/>
                        <a:gd name="connsiteY6" fmla="*/ 262632 h 328394"/>
                        <a:gd name="connsiteX0" fmla="*/ 0 w 131526"/>
                        <a:gd name="connsiteY0" fmla="*/ 262631 h 262632"/>
                        <a:gd name="connsiteX1" fmla="*/ 0 w 131526"/>
                        <a:gd name="connsiteY1" fmla="*/ 65763 h 262632"/>
                        <a:gd name="connsiteX2" fmla="*/ 65763 w 131526"/>
                        <a:gd name="connsiteY2" fmla="*/ 0 h 262632"/>
                        <a:gd name="connsiteX3" fmla="*/ 65763 w 131526"/>
                        <a:gd name="connsiteY3" fmla="*/ 0 h 262632"/>
                        <a:gd name="connsiteX4" fmla="*/ 131526 w 131526"/>
                        <a:gd name="connsiteY4" fmla="*/ 65763 h 262632"/>
                        <a:gd name="connsiteX5" fmla="*/ 131525 w 131526"/>
                        <a:gd name="connsiteY5" fmla="*/ 262632 h 262632"/>
                        <a:gd name="connsiteX0" fmla="*/ 0 w 137070"/>
                        <a:gd name="connsiteY0" fmla="*/ 262631 h 329307"/>
                        <a:gd name="connsiteX1" fmla="*/ 0 w 137070"/>
                        <a:gd name="connsiteY1" fmla="*/ 65763 h 329307"/>
                        <a:gd name="connsiteX2" fmla="*/ 65763 w 137070"/>
                        <a:gd name="connsiteY2" fmla="*/ 0 h 329307"/>
                        <a:gd name="connsiteX3" fmla="*/ 65763 w 137070"/>
                        <a:gd name="connsiteY3" fmla="*/ 0 h 329307"/>
                        <a:gd name="connsiteX4" fmla="*/ 131526 w 137070"/>
                        <a:gd name="connsiteY4" fmla="*/ 65763 h 329307"/>
                        <a:gd name="connsiteX5" fmla="*/ 136287 w 137070"/>
                        <a:gd name="connsiteY5" fmla="*/ 329307 h 329307"/>
                        <a:gd name="connsiteX0" fmla="*/ 0 w 136287"/>
                        <a:gd name="connsiteY0" fmla="*/ 262631 h 329307"/>
                        <a:gd name="connsiteX1" fmla="*/ 0 w 136287"/>
                        <a:gd name="connsiteY1" fmla="*/ 65763 h 329307"/>
                        <a:gd name="connsiteX2" fmla="*/ 65763 w 136287"/>
                        <a:gd name="connsiteY2" fmla="*/ 0 h 329307"/>
                        <a:gd name="connsiteX3" fmla="*/ 65763 w 136287"/>
                        <a:gd name="connsiteY3" fmla="*/ 0 h 329307"/>
                        <a:gd name="connsiteX4" fmla="*/ 131526 w 136287"/>
                        <a:gd name="connsiteY4" fmla="*/ 65763 h 329307"/>
                        <a:gd name="connsiteX5" fmla="*/ 136287 w 136287"/>
                        <a:gd name="connsiteY5" fmla="*/ 329307 h 329307"/>
                        <a:gd name="connsiteX0" fmla="*/ 0 w 137835"/>
                        <a:gd name="connsiteY0" fmla="*/ 262631 h 324545"/>
                        <a:gd name="connsiteX1" fmla="*/ 0 w 137835"/>
                        <a:gd name="connsiteY1" fmla="*/ 65763 h 324545"/>
                        <a:gd name="connsiteX2" fmla="*/ 65763 w 137835"/>
                        <a:gd name="connsiteY2" fmla="*/ 0 h 324545"/>
                        <a:gd name="connsiteX3" fmla="*/ 65763 w 137835"/>
                        <a:gd name="connsiteY3" fmla="*/ 0 h 324545"/>
                        <a:gd name="connsiteX4" fmla="*/ 131526 w 137835"/>
                        <a:gd name="connsiteY4" fmla="*/ 65763 h 324545"/>
                        <a:gd name="connsiteX5" fmla="*/ 136287 w 137835"/>
                        <a:gd name="connsiteY5" fmla="*/ 324545 h 324545"/>
                        <a:gd name="connsiteX0" fmla="*/ 0 w 160100"/>
                        <a:gd name="connsiteY0" fmla="*/ 262631 h 341214"/>
                        <a:gd name="connsiteX1" fmla="*/ 0 w 160100"/>
                        <a:gd name="connsiteY1" fmla="*/ 65763 h 341214"/>
                        <a:gd name="connsiteX2" fmla="*/ 65763 w 160100"/>
                        <a:gd name="connsiteY2" fmla="*/ 0 h 341214"/>
                        <a:gd name="connsiteX3" fmla="*/ 65763 w 160100"/>
                        <a:gd name="connsiteY3" fmla="*/ 0 h 341214"/>
                        <a:gd name="connsiteX4" fmla="*/ 131526 w 160100"/>
                        <a:gd name="connsiteY4" fmla="*/ 65763 h 341214"/>
                        <a:gd name="connsiteX5" fmla="*/ 160100 w 160100"/>
                        <a:gd name="connsiteY5" fmla="*/ 341214 h 341214"/>
                        <a:gd name="connsiteX0" fmla="*/ 0 w 160100"/>
                        <a:gd name="connsiteY0" fmla="*/ 262631 h 341214"/>
                        <a:gd name="connsiteX1" fmla="*/ 0 w 160100"/>
                        <a:gd name="connsiteY1" fmla="*/ 65763 h 341214"/>
                        <a:gd name="connsiteX2" fmla="*/ 65763 w 160100"/>
                        <a:gd name="connsiteY2" fmla="*/ 0 h 341214"/>
                        <a:gd name="connsiteX3" fmla="*/ 65763 w 160100"/>
                        <a:gd name="connsiteY3" fmla="*/ 0 h 341214"/>
                        <a:gd name="connsiteX4" fmla="*/ 131526 w 160100"/>
                        <a:gd name="connsiteY4" fmla="*/ 65763 h 341214"/>
                        <a:gd name="connsiteX5" fmla="*/ 160100 w 160100"/>
                        <a:gd name="connsiteY5" fmla="*/ 341214 h 341214"/>
                        <a:gd name="connsiteX0" fmla="*/ 0 w 160100"/>
                        <a:gd name="connsiteY0" fmla="*/ 262631 h 331689"/>
                        <a:gd name="connsiteX1" fmla="*/ 0 w 160100"/>
                        <a:gd name="connsiteY1" fmla="*/ 65763 h 331689"/>
                        <a:gd name="connsiteX2" fmla="*/ 65763 w 160100"/>
                        <a:gd name="connsiteY2" fmla="*/ 0 h 331689"/>
                        <a:gd name="connsiteX3" fmla="*/ 65763 w 160100"/>
                        <a:gd name="connsiteY3" fmla="*/ 0 h 331689"/>
                        <a:gd name="connsiteX4" fmla="*/ 131526 w 160100"/>
                        <a:gd name="connsiteY4" fmla="*/ 65763 h 331689"/>
                        <a:gd name="connsiteX5" fmla="*/ 160100 w 160100"/>
                        <a:gd name="connsiteY5" fmla="*/ 331689 h 331689"/>
                        <a:gd name="connsiteX0" fmla="*/ 0 w 157718"/>
                        <a:gd name="connsiteY0" fmla="*/ 262631 h 336452"/>
                        <a:gd name="connsiteX1" fmla="*/ 0 w 157718"/>
                        <a:gd name="connsiteY1" fmla="*/ 65763 h 336452"/>
                        <a:gd name="connsiteX2" fmla="*/ 65763 w 157718"/>
                        <a:gd name="connsiteY2" fmla="*/ 0 h 336452"/>
                        <a:gd name="connsiteX3" fmla="*/ 65763 w 157718"/>
                        <a:gd name="connsiteY3" fmla="*/ 0 h 336452"/>
                        <a:gd name="connsiteX4" fmla="*/ 131526 w 157718"/>
                        <a:gd name="connsiteY4" fmla="*/ 65763 h 336452"/>
                        <a:gd name="connsiteX5" fmla="*/ 157718 w 157718"/>
                        <a:gd name="connsiteY5" fmla="*/ 336452 h 336452"/>
                        <a:gd name="connsiteX0" fmla="*/ 0 w 157718"/>
                        <a:gd name="connsiteY0" fmla="*/ 262631 h 336452"/>
                        <a:gd name="connsiteX1" fmla="*/ 0 w 157718"/>
                        <a:gd name="connsiteY1" fmla="*/ 65763 h 336452"/>
                        <a:gd name="connsiteX2" fmla="*/ 65763 w 157718"/>
                        <a:gd name="connsiteY2" fmla="*/ 0 h 336452"/>
                        <a:gd name="connsiteX3" fmla="*/ 65763 w 157718"/>
                        <a:gd name="connsiteY3" fmla="*/ 0 h 336452"/>
                        <a:gd name="connsiteX4" fmla="*/ 131526 w 157718"/>
                        <a:gd name="connsiteY4" fmla="*/ 65763 h 336452"/>
                        <a:gd name="connsiteX5" fmla="*/ 148899 w 157718"/>
                        <a:gd name="connsiteY5" fmla="*/ 269456 h 336452"/>
                        <a:gd name="connsiteX6" fmla="*/ 157718 w 157718"/>
                        <a:gd name="connsiteY6" fmla="*/ 336452 h 336452"/>
                        <a:gd name="connsiteX0" fmla="*/ 0 w 157718"/>
                        <a:gd name="connsiteY0" fmla="*/ 262631 h 336452"/>
                        <a:gd name="connsiteX1" fmla="*/ 0 w 157718"/>
                        <a:gd name="connsiteY1" fmla="*/ 65763 h 336452"/>
                        <a:gd name="connsiteX2" fmla="*/ 65763 w 157718"/>
                        <a:gd name="connsiteY2" fmla="*/ 0 h 336452"/>
                        <a:gd name="connsiteX3" fmla="*/ 65763 w 157718"/>
                        <a:gd name="connsiteY3" fmla="*/ 0 h 336452"/>
                        <a:gd name="connsiteX4" fmla="*/ 131526 w 157718"/>
                        <a:gd name="connsiteY4" fmla="*/ 65763 h 336452"/>
                        <a:gd name="connsiteX5" fmla="*/ 157718 w 157718"/>
                        <a:gd name="connsiteY5" fmla="*/ 336452 h 336452"/>
                        <a:gd name="connsiteX0" fmla="*/ 0 w 157718"/>
                        <a:gd name="connsiteY0" fmla="*/ 262631 h 336452"/>
                        <a:gd name="connsiteX1" fmla="*/ 0 w 157718"/>
                        <a:gd name="connsiteY1" fmla="*/ 65763 h 336452"/>
                        <a:gd name="connsiteX2" fmla="*/ 65763 w 157718"/>
                        <a:gd name="connsiteY2" fmla="*/ 0 h 336452"/>
                        <a:gd name="connsiteX3" fmla="*/ 65763 w 157718"/>
                        <a:gd name="connsiteY3" fmla="*/ 0 h 336452"/>
                        <a:gd name="connsiteX4" fmla="*/ 131526 w 157718"/>
                        <a:gd name="connsiteY4" fmla="*/ 65763 h 336452"/>
                        <a:gd name="connsiteX5" fmla="*/ 157718 w 157718"/>
                        <a:gd name="connsiteY5" fmla="*/ 336452 h 336452"/>
                        <a:gd name="connsiteX0" fmla="*/ 0 w 162556"/>
                        <a:gd name="connsiteY0" fmla="*/ 233748 h 336452"/>
                        <a:gd name="connsiteX1" fmla="*/ 4838 w 162556"/>
                        <a:gd name="connsiteY1" fmla="*/ 65763 h 336452"/>
                        <a:gd name="connsiteX2" fmla="*/ 70601 w 162556"/>
                        <a:gd name="connsiteY2" fmla="*/ 0 h 336452"/>
                        <a:gd name="connsiteX3" fmla="*/ 70601 w 162556"/>
                        <a:gd name="connsiteY3" fmla="*/ 0 h 336452"/>
                        <a:gd name="connsiteX4" fmla="*/ 136364 w 162556"/>
                        <a:gd name="connsiteY4" fmla="*/ 65763 h 336452"/>
                        <a:gd name="connsiteX5" fmla="*/ 162556 w 162556"/>
                        <a:gd name="connsiteY5" fmla="*/ 336452 h 33645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62556" h="336452">
                          <a:moveTo>
                            <a:pt x="0" y="233748"/>
                          </a:moveTo>
                          <a:lnTo>
                            <a:pt x="4838" y="65763"/>
                          </a:lnTo>
                          <a:cubicBezTo>
                            <a:pt x="4838" y="29443"/>
                            <a:pt x="34281" y="0"/>
                            <a:pt x="70601" y="0"/>
                          </a:cubicBezTo>
                          <a:lnTo>
                            <a:pt x="70601" y="0"/>
                          </a:lnTo>
                          <a:cubicBezTo>
                            <a:pt x="106921" y="0"/>
                            <a:pt x="121038" y="9688"/>
                            <a:pt x="136364" y="65763"/>
                          </a:cubicBezTo>
                          <a:lnTo>
                            <a:pt x="162556" y="336452"/>
                          </a:lnTo>
                        </a:path>
                      </a:pathLst>
                    </a:cu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1205" name="フリーフォーム: 図形 1204">
                    <a:extLst>
                      <a:ext uri="{FF2B5EF4-FFF2-40B4-BE49-F238E27FC236}">
                        <a16:creationId xmlns:a16="http://schemas.microsoft.com/office/drawing/2014/main" id="{D381B509-EF2B-4131-B7D2-9B5C5FDC9DD8}"/>
                      </a:ext>
                    </a:extLst>
                  </p:cNvPr>
                  <p:cNvSpPr/>
                  <p:nvPr/>
                </p:nvSpPr>
                <p:spPr>
                  <a:xfrm rot="5615733">
                    <a:off x="1027333" y="2571898"/>
                    <a:ext cx="45719" cy="155688"/>
                  </a:xfrm>
                  <a:custGeom>
                    <a:avLst/>
                    <a:gdLst>
                      <a:gd name="connsiteX0" fmla="*/ 0 w 50274"/>
                      <a:gd name="connsiteY0" fmla="*/ 127614 h 255228"/>
                      <a:gd name="connsiteX1" fmla="*/ 47889 w 50274"/>
                      <a:gd name="connsiteY1" fmla="*/ 845 h 255228"/>
                      <a:gd name="connsiteX2" fmla="*/ 50274 w 50274"/>
                      <a:gd name="connsiteY2" fmla="*/ 0 h 255228"/>
                      <a:gd name="connsiteX3" fmla="*/ 49160 w 50274"/>
                      <a:gd name="connsiteY3" fmla="*/ 1706 h 255228"/>
                      <a:gd name="connsiteX4" fmla="*/ 26195 w 50274"/>
                      <a:gd name="connsiteY4" fmla="*/ 127615 h 255228"/>
                      <a:gd name="connsiteX5" fmla="*/ 49160 w 50274"/>
                      <a:gd name="connsiteY5" fmla="*/ 253524 h 255228"/>
                      <a:gd name="connsiteX6" fmla="*/ 50273 w 50274"/>
                      <a:gd name="connsiteY6" fmla="*/ 255228 h 255228"/>
                      <a:gd name="connsiteX7" fmla="*/ 47889 w 50274"/>
                      <a:gd name="connsiteY7" fmla="*/ 254383 h 255228"/>
                      <a:gd name="connsiteX8" fmla="*/ 0 w 50274"/>
                      <a:gd name="connsiteY8" fmla="*/ 127614 h 25522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50274" h="255228">
                        <a:moveTo>
                          <a:pt x="0" y="127614"/>
                        </a:moveTo>
                        <a:cubicBezTo>
                          <a:pt x="0" y="70626"/>
                          <a:pt x="19747" y="21731"/>
                          <a:pt x="47889" y="845"/>
                        </a:cubicBezTo>
                        <a:lnTo>
                          <a:pt x="50274" y="0"/>
                        </a:lnTo>
                        <a:lnTo>
                          <a:pt x="49160" y="1706"/>
                        </a:lnTo>
                        <a:cubicBezTo>
                          <a:pt x="34971" y="33929"/>
                          <a:pt x="26195" y="78444"/>
                          <a:pt x="26195" y="127615"/>
                        </a:cubicBezTo>
                        <a:cubicBezTo>
                          <a:pt x="26195" y="176785"/>
                          <a:pt x="34971" y="221301"/>
                          <a:pt x="49160" y="253524"/>
                        </a:cubicBezTo>
                        <a:lnTo>
                          <a:pt x="50273" y="255228"/>
                        </a:lnTo>
                        <a:lnTo>
                          <a:pt x="47889" y="254383"/>
                        </a:lnTo>
                        <a:cubicBezTo>
                          <a:pt x="19747" y="233498"/>
                          <a:pt x="0" y="184602"/>
                          <a:pt x="0" y="127614"/>
                        </a:cubicBezTo>
                        <a:close/>
                      </a:path>
                    </a:pathLst>
                  </a:cu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1201" name="フリーフォーム: 図形 1200">
                  <a:extLst>
                    <a:ext uri="{FF2B5EF4-FFF2-40B4-BE49-F238E27FC236}">
                      <a16:creationId xmlns:a16="http://schemas.microsoft.com/office/drawing/2014/main" id="{9C3CD612-2D12-4CBB-B83B-A96997F787CD}"/>
                    </a:ext>
                  </a:extLst>
                </p:cNvPr>
                <p:cNvSpPr/>
                <p:nvPr/>
              </p:nvSpPr>
              <p:spPr>
                <a:xfrm>
                  <a:off x="4053498" y="5590107"/>
                  <a:ext cx="518738" cy="629445"/>
                </a:xfrm>
                <a:custGeom>
                  <a:avLst/>
                  <a:gdLst>
                    <a:gd name="connsiteX0" fmla="*/ 176269 w 679869"/>
                    <a:gd name="connsiteY0" fmla="*/ 0 h 607220"/>
                    <a:gd name="connsiteX1" fmla="*/ 353978 w 679869"/>
                    <a:gd name="connsiteY1" fmla="*/ 307801 h 607220"/>
                    <a:gd name="connsiteX2" fmla="*/ 509474 w 679869"/>
                    <a:gd name="connsiteY2" fmla="*/ 38475 h 607220"/>
                    <a:gd name="connsiteX3" fmla="*/ 679869 w 679869"/>
                    <a:gd name="connsiteY3" fmla="*/ 136853 h 607220"/>
                    <a:gd name="connsiteX4" fmla="*/ 436281 w 679869"/>
                    <a:gd name="connsiteY4" fmla="*/ 558760 h 607220"/>
                    <a:gd name="connsiteX5" fmla="*/ 433197 w 679869"/>
                    <a:gd name="connsiteY5" fmla="*/ 562256 h 607220"/>
                    <a:gd name="connsiteX6" fmla="*/ 431328 w 679869"/>
                    <a:gd name="connsiteY6" fmla="*/ 566087 h 607220"/>
                    <a:gd name="connsiteX7" fmla="*/ 424527 w 679869"/>
                    <a:gd name="connsiteY7" fmla="*/ 572085 h 607220"/>
                    <a:gd name="connsiteX8" fmla="*/ 410440 w 679869"/>
                    <a:gd name="connsiteY8" fmla="*/ 588057 h 607220"/>
                    <a:gd name="connsiteX9" fmla="*/ 401443 w 679869"/>
                    <a:gd name="connsiteY9" fmla="*/ 592447 h 607220"/>
                    <a:gd name="connsiteX10" fmla="*/ 401021 w 679869"/>
                    <a:gd name="connsiteY10" fmla="*/ 592819 h 607220"/>
                    <a:gd name="connsiteX11" fmla="*/ 399925 w 679869"/>
                    <a:gd name="connsiteY11" fmla="*/ 593188 h 607220"/>
                    <a:gd name="connsiteX12" fmla="*/ 376546 w 679869"/>
                    <a:gd name="connsiteY12" fmla="*/ 604597 h 607220"/>
                    <a:gd name="connsiteX13" fmla="*/ 363238 w 679869"/>
                    <a:gd name="connsiteY13" fmla="*/ 605524 h 607220"/>
                    <a:gd name="connsiteX14" fmla="*/ 362716 w 679869"/>
                    <a:gd name="connsiteY14" fmla="*/ 605700 h 607220"/>
                    <a:gd name="connsiteX15" fmla="*/ 361721 w 679869"/>
                    <a:gd name="connsiteY15" fmla="*/ 605630 h 607220"/>
                    <a:gd name="connsiteX16" fmla="*/ 338923 w 679869"/>
                    <a:gd name="connsiteY16" fmla="*/ 607220 h 607220"/>
                    <a:gd name="connsiteX17" fmla="*/ 326995 w 679869"/>
                    <a:gd name="connsiteY17" fmla="*/ 603209 h 607220"/>
                    <a:gd name="connsiteX18" fmla="*/ 323797 w 679869"/>
                    <a:gd name="connsiteY18" fmla="*/ 602986 h 607220"/>
                    <a:gd name="connsiteX19" fmla="*/ 318177 w 679869"/>
                    <a:gd name="connsiteY19" fmla="*/ 600244 h 607220"/>
                    <a:gd name="connsiteX20" fmla="*/ 301895 w 679869"/>
                    <a:gd name="connsiteY20" fmla="*/ 594768 h 607220"/>
                    <a:gd name="connsiteX21" fmla="*/ 295626 w 679869"/>
                    <a:gd name="connsiteY21" fmla="*/ 589239 h 607220"/>
                    <a:gd name="connsiteX22" fmla="*/ 288735 w 679869"/>
                    <a:gd name="connsiteY22" fmla="*/ 585876 h 607220"/>
                    <a:gd name="connsiteX23" fmla="*/ 277943 w 679869"/>
                    <a:gd name="connsiteY23" fmla="*/ 573642 h 607220"/>
                    <a:gd name="connsiteX24" fmla="*/ 272597 w 679869"/>
                    <a:gd name="connsiteY24" fmla="*/ 568927 h 607220"/>
                    <a:gd name="connsiteX25" fmla="*/ 271128 w 679869"/>
                    <a:gd name="connsiteY25" fmla="*/ 565915 h 607220"/>
                    <a:gd name="connsiteX26" fmla="*/ 262002 w 679869"/>
                    <a:gd name="connsiteY26" fmla="*/ 555569 h 607220"/>
                    <a:gd name="connsiteX27" fmla="*/ 0 w 679869"/>
                    <a:gd name="connsiteY27" fmla="*/ 101769 h 607220"/>
                    <a:gd name="connsiteX0" fmla="*/ 176269 w 679869"/>
                    <a:gd name="connsiteY0" fmla="*/ 0 h 607220"/>
                    <a:gd name="connsiteX1" fmla="*/ 353978 w 679869"/>
                    <a:gd name="connsiteY1" fmla="*/ 307801 h 607220"/>
                    <a:gd name="connsiteX2" fmla="*/ 509474 w 679869"/>
                    <a:gd name="connsiteY2" fmla="*/ 38475 h 607220"/>
                    <a:gd name="connsiteX3" fmla="*/ 608162 w 679869"/>
                    <a:gd name="connsiteY3" fmla="*/ 93635 h 607220"/>
                    <a:gd name="connsiteX4" fmla="*/ 679869 w 679869"/>
                    <a:gd name="connsiteY4" fmla="*/ 136853 h 607220"/>
                    <a:gd name="connsiteX5" fmla="*/ 436281 w 679869"/>
                    <a:gd name="connsiteY5" fmla="*/ 558760 h 607220"/>
                    <a:gd name="connsiteX6" fmla="*/ 433197 w 679869"/>
                    <a:gd name="connsiteY6" fmla="*/ 562256 h 607220"/>
                    <a:gd name="connsiteX7" fmla="*/ 431328 w 679869"/>
                    <a:gd name="connsiteY7" fmla="*/ 566087 h 607220"/>
                    <a:gd name="connsiteX8" fmla="*/ 424527 w 679869"/>
                    <a:gd name="connsiteY8" fmla="*/ 572085 h 607220"/>
                    <a:gd name="connsiteX9" fmla="*/ 410440 w 679869"/>
                    <a:gd name="connsiteY9" fmla="*/ 588057 h 607220"/>
                    <a:gd name="connsiteX10" fmla="*/ 401443 w 679869"/>
                    <a:gd name="connsiteY10" fmla="*/ 592447 h 607220"/>
                    <a:gd name="connsiteX11" fmla="*/ 401021 w 679869"/>
                    <a:gd name="connsiteY11" fmla="*/ 592819 h 607220"/>
                    <a:gd name="connsiteX12" fmla="*/ 399925 w 679869"/>
                    <a:gd name="connsiteY12" fmla="*/ 593188 h 607220"/>
                    <a:gd name="connsiteX13" fmla="*/ 376546 w 679869"/>
                    <a:gd name="connsiteY13" fmla="*/ 604597 h 607220"/>
                    <a:gd name="connsiteX14" fmla="*/ 363238 w 679869"/>
                    <a:gd name="connsiteY14" fmla="*/ 605524 h 607220"/>
                    <a:gd name="connsiteX15" fmla="*/ 362716 w 679869"/>
                    <a:gd name="connsiteY15" fmla="*/ 605700 h 607220"/>
                    <a:gd name="connsiteX16" fmla="*/ 361721 w 679869"/>
                    <a:gd name="connsiteY16" fmla="*/ 605630 h 607220"/>
                    <a:gd name="connsiteX17" fmla="*/ 338923 w 679869"/>
                    <a:gd name="connsiteY17" fmla="*/ 607220 h 607220"/>
                    <a:gd name="connsiteX18" fmla="*/ 326995 w 679869"/>
                    <a:gd name="connsiteY18" fmla="*/ 603209 h 607220"/>
                    <a:gd name="connsiteX19" fmla="*/ 323797 w 679869"/>
                    <a:gd name="connsiteY19" fmla="*/ 602986 h 607220"/>
                    <a:gd name="connsiteX20" fmla="*/ 318177 w 679869"/>
                    <a:gd name="connsiteY20" fmla="*/ 600244 h 607220"/>
                    <a:gd name="connsiteX21" fmla="*/ 301895 w 679869"/>
                    <a:gd name="connsiteY21" fmla="*/ 594768 h 607220"/>
                    <a:gd name="connsiteX22" fmla="*/ 295626 w 679869"/>
                    <a:gd name="connsiteY22" fmla="*/ 589239 h 607220"/>
                    <a:gd name="connsiteX23" fmla="*/ 288735 w 679869"/>
                    <a:gd name="connsiteY23" fmla="*/ 585876 h 607220"/>
                    <a:gd name="connsiteX24" fmla="*/ 277943 w 679869"/>
                    <a:gd name="connsiteY24" fmla="*/ 573642 h 607220"/>
                    <a:gd name="connsiteX25" fmla="*/ 272597 w 679869"/>
                    <a:gd name="connsiteY25" fmla="*/ 568927 h 607220"/>
                    <a:gd name="connsiteX26" fmla="*/ 271128 w 679869"/>
                    <a:gd name="connsiteY26" fmla="*/ 565915 h 607220"/>
                    <a:gd name="connsiteX27" fmla="*/ 262002 w 679869"/>
                    <a:gd name="connsiteY27" fmla="*/ 555569 h 607220"/>
                    <a:gd name="connsiteX28" fmla="*/ 0 w 679869"/>
                    <a:gd name="connsiteY28" fmla="*/ 101769 h 607220"/>
                    <a:gd name="connsiteX29" fmla="*/ 176269 w 679869"/>
                    <a:gd name="connsiteY29" fmla="*/ 0 h 607220"/>
                    <a:gd name="connsiteX0" fmla="*/ 608162 w 699602"/>
                    <a:gd name="connsiteY0" fmla="*/ 93635 h 607220"/>
                    <a:gd name="connsiteX1" fmla="*/ 679869 w 699602"/>
                    <a:gd name="connsiteY1" fmla="*/ 136853 h 607220"/>
                    <a:gd name="connsiteX2" fmla="*/ 436281 w 699602"/>
                    <a:gd name="connsiteY2" fmla="*/ 558760 h 607220"/>
                    <a:gd name="connsiteX3" fmla="*/ 433197 w 699602"/>
                    <a:gd name="connsiteY3" fmla="*/ 562256 h 607220"/>
                    <a:gd name="connsiteX4" fmla="*/ 431328 w 699602"/>
                    <a:gd name="connsiteY4" fmla="*/ 566087 h 607220"/>
                    <a:gd name="connsiteX5" fmla="*/ 424527 w 699602"/>
                    <a:gd name="connsiteY5" fmla="*/ 572085 h 607220"/>
                    <a:gd name="connsiteX6" fmla="*/ 410440 w 699602"/>
                    <a:gd name="connsiteY6" fmla="*/ 588057 h 607220"/>
                    <a:gd name="connsiteX7" fmla="*/ 401443 w 699602"/>
                    <a:gd name="connsiteY7" fmla="*/ 592447 h 607220"/>
                    <a:gd name="connsiteX8" fmla="*/ 401021 w 699602"/>
                    <a:gd name="connsiteY8" fmla="*/ 592819 h 607220"/>
                    <a:gd name="connsiteX9" fmla="*/ 399925 w 699602"/>
                    <a:gd name="connsiteY9" fmla="*/ 593188 h 607220"/>
                    <a:gd name="connsiteX10" fmla="*/ 376546 w 699602"/>
                    <a:gd name="connsiteY10" fmla="*/ 604597 h 607220"/>
                    <a:gd name="connsiteX11" fmla="*/ 363238 w 699602"/>
                    <a:gd name="connsiteY11" fmla="*/ 605524 h 607220"/>
                    <a:gd name="connsiteX12" fmla="*/ 362716 w 699602"/>
                    <a:gd name="connsiteY12" fmla="*/ 605700 h 607220"/>
                    <a:gd name="connsiteX13" fmla="*/ 361721 w 699602"/>
                    <a:gd name="connsiteY13" fmla="*/ 605630 h 607220"/>
                    <a:gd name="connsiteX14" fmla="*/ 338923 w 699602"/>
                    <a:gd name="connsiteY14" fmla="*/ 607220 h 607220"/>
                    <a:gd name="connsiteX15" fmla="*/ 326995 w 699602"/>
                    <a:gd name="connsiteY15" fmla="*/ 603209 h 607220"/>
                    <a:gd name="connsiteX16" fmla="*/ 323797 w 699602"/>
                    <a:gd name="connsiteY16" fmla="*/ 602986 h 607220"/>
                    <a:gd name="connsiteX17" fmla="*/ 318177 w 699602"/>
                    <a:gd name="connsiteY17" fmla="*/ 600244 h 607220"/>
                    <a:gd name="connsiteX18" fmla="*/ 301895 w 699602"/>
                    <a:gd name="connsiteY18" fmla="*/ 594768 h 607220"/>
                    <a:gd name="connsiteX19" fmla="*/ 295626 w 699602"/>
                    <a:gd name="connsiteY19" fmla="*/ 589239 h 607220"/>
                    <a:gd name="connsiteX20" fmla="*/ 288735 w 699602"/>
                    <a:gd name="connsiteY20" fmla="*/ 585876 h 607220"/>
                    <a:gd name="connsiteX21" fmla="*/ 277943 w 699602"/>
                    <a:gd name="connsiteY21" fmla="*/ 573642 h 607220"/>
                    <a:gd name="connsiteX22" fmla="*/ 272597 w 699602"/>
                    <a:gd name="connsiteY22" fmla="*/ 568927 h 607220"/>
                    <a:gd name="connsiteX23" fmla="*/ 271128 w 699602"/>
                    <a:gd name="connsiteY23" fmla="*/ 565915 h 607220"/>
                    <a:gd name="connsiteX24" fmla="*/ 262002 w 699602"/>
                    <a:gd name="connsiteY24" fmla="*/ 555569 h 607220"/>
                    <a:gd name="connsiteX25" fmla="*/ 0 w 699602"/>
                    <a:gd name="connsiteY25" fmla="*/ 101769 h 607220"/>
                    <a:gd name="connsiteX26" fmla="*/ 176269 w 699602"/>
                    <a:gd name="connsiteY26" fmla="*/ 0 h 607220"/>
                    <a:gd name="connsiteX27" fmla="*/ 353978 w 699602"/>
                    <a:gd name="connsiteY27" fmla="*/ 307801 h 607220"/>
                    <a:gd name="connsiteX28" fmla="*/ 509474 w 699602"/>
                    <a:gd name="connsiteY28" fmla="*/ 38475 h 607220"/>
                    <a:gd name="connsiteX29" fmla="*/ 699602 w 699602"/>
                    <a:gd name="connsiteY29" fmla="*/ 185075 h 607220"/>
                    <a:gd name="connsiteX0" fmla="*/ 608162 w 679869"/>
                    <a:gd name="connsiteY0" fmla="*/ 93635 h 607220"/>
                    <a:gd name="connsiteX1" fmla="*/ 679869 w 679869"/>
                    <a:gd name="connsiteY1" fmla="*/ 136853 h 607220"/>
                    <a:gd name="connsiteX2" fmla="*/ 436281 w 679869"/>
                    <a:gd name="connsiteY2" fmla="*/ 558760 h 607220"/>
                    <a:gd name="connsiteX3" fmla="*/ 433197 w 679869"/>
                    <a:gd name="connsiteY3" fmla="*/ 562256 h 607220"/>
                    <a:gd name="connsiteX4" fmla="*/ 431328 w 679869"/>
                    <a:gd name="connsiteY4" fmla="*/ 566087 h 607220"/>
                    <a:gd name="connsiteX5" fmla="*/ 424527 w 679869"/>
                    <a:gd name="connsiteY5" fmla="*/ 572085 h 607220"/>
                    <a:gd name="connsiteX6" fmla="*/ 410440 w 679869"/>
                    <a:gd name="connsiteY6" fmla="*/ 588057 h 607220"/>
                    <a:gd name="connsiteX7" fmla="*/ 401443 w 679869"/>
                    <a:gd name="connsiteY7" fmla="*/ 592447 h 607220"/>
                    <a:gd name="connsiteX8" fmla="*/ 401021 w 679869"/>
                    <a:gd name="connsiteY8" fmla="*/ 592819 h 607220"/>
                    <a:gd name="connsiteX9" fmla="*/ 399925 w 679869"/>
                    <a:gd name="connsiteY9" fmla="*/ 593188 h 607220"/>
                    <a:gd name="connsiteX10" fmla="*/ 376546 w 679869"/>
                    <a:gd name="connsiteY10" fmla="*/ 604597 h 607220"/>
                    <a:gd name="connsiteX11" fmla="*/ 363238 w 679869"/>
                    <a:gd name="connsiteY11" fmla="*/ 605524 h 607220"/>
                    <a:gd name="connsiteX12" fmla="*/ 362716 w 679869"/>
                    <a:gd name="connsiteY12" fmla="*/ 605700 h 607220"/>
                    <a:gd name="connsiteX13" fmla="*/ 361721 w 679869"/>
                    <a:gd name="connsiteY13" fmla="*/ 605630 h 607220"/>
                    <a:gd name="connsiteX14" fmla="*/ 338923 w 679869"/>
                    <a:gd name="connsiteY14" fmla="*/ 607220 h 607220"/>
                    <a:gd name="connsiteX15" fmla="*/ 326995 w 679869"/>
                    <a:gd name="connsiteY15" fmla="*/ 603209 h 607220"/>
                    <a:gd name="connsiteX16" fmla="*/ 323797 w 679869"/>
                    <a:gd name="connsiteY16" fmla="*/ 602986 h 607220"/>
                    <a:gd name="connsiteX17" fmla="*/ 318177 w 679869"/>
                    <a:gd name="connsiteY17" fmla="*/ 600244 h 607220"/>
                    <a:gd name="connsiteX18" fmla="*/ 301895 w 679869"/>
                    <a:gd name="connsiteY18" fmla="*/ 594768 h 607220"/>
                    <a:gd name="connsiteX19" fmla="*/ 295626 w 679869"/>
                    <a:gd name="connsiteY19" fmla="*/ 589239 h 607220"/>
                    <a:gd name="connsiteX20" fmla="*/ 288735 w 679869"/>
                    <a:gd name="connsiteY20" fmla="*/ 585876 h 607220"/>
                    <a:gd name="connsiteX21" fmla="*/ 277943 w 679869"/>
                    <a:gd name="connsiteY21" fmla="*/ 573642 h 607220"/>
                    <a:gd name="connsiteX22" fmla="*/ 272597 w 679869"/>
                    <a:gd name="connsiteY22" fmla="*/ 568927 h 607220"/>
                    <a:gd name="connsiteX23" fmla="*/ 271128 w 679869"/>
                    <a:gd name="connsiteY23" fmla="*/ 565915 h 607220"/>
                    <a:gd name="connsiteX24" fmla="*/ 262002 w 679869"/>
                    <a:gd name="connsiteY24" fmla="*/ 555569 h 607220"/>
                    <a:gd name="connsiteX25" fmla="*/ 0 w 679869"/>
                    <a:gd name="connsiteY25" fmla="*/ 101769 h 607220"/>
                    <a:gd name="connsiteX26" fmla="*/ 176269 w 679869"/>
                    <a:gd name="connsiteY26" fmla="*/ 0 h 607220"/>
                    <a:gd name="connsiteX27" fmla="*/ 353978 w 679869"/>
                    <a:gd name="connsiteY27" fmla="*/ 307801 h 607220"/>
                    <a:gd name="connsiteX28" fmla="*/ 509474 w 679869"/>
                    <a:gd name="connsiteY28" fmla="*/ 38475 h 607220"/>
                    <a:gd name="connsiteX0" fmla="*/ 679869 w 679869"/>
                    <a:gd name="connsiteY0" fmla="*/ 136853 h 607220"/>
                    <a:gd name="connsiteX1" fmla="*/ 436281 w 679869"/>
                    <a:gd name="connsiteY1" fmla="*/ 558760 h 607220"/>
                    <a:gd name="connsiteX2" fmla="*/ 433197 w 679869"/>
                    <a:gd name="connsiteY2" fmla="*/ 562256 h 607220"/>
                    <a:gd name="connsiteX3" fmla="*/ 431328 w 679869"/>
                    <a:gd name="connsiteY3" fmla="*/ 566087 h 607220"/>
                    <a:gd name="connsiteX4" fmla="*/ 424527 w 679869"/>
                    <a:gd name="connsiteY4" fmla="*/ 572085 h 607220"/>
                    <a:gd name="connsiteX5" fmla="*/ 410440 w 679869"/>
                    <a:gd name="connsiteY5" fmla="*/ 588057 h 607220"/>
                    <a:gd name="connsiteX6" fmla="*/ 401443 w 679869"/>
                    <a:gd name="connsiteY6" fmla="*/ 592447 h 607220"/>
                    <a:gd name="connsiteX7" fmla="*/ 401021 w 679869"/>
                    <a:gd name="connsiteY7" fmla="*/ 592819 h 607220"/>
                    <a:gd name="connsiteX8" fmla="*/ 399925 w 679869"/>
                    <a:gd name="connsiteY8" fmla="*/ 593188 h 607220"/>
                    <a:gd name="connsiteX9" fmla="*/ 376546 w 679869"/>
                    <a:gd name="connsiteY9" fmla="*/ 604597 h 607220"/>
                    <a:gd name="connsiteX10" fmla="*/ 363238 w 679869"/>
                    <a:gd name="connsiteY10" fmla="*/ 605524 h 607220"/>
                    <a:gd name="connsiteX11" fmla="*/ 362716 w 679869"/>
                    <a:gd name="connsiteY11" fmla="*/ 605700 h 607220"/>
                    <a:gd name="connsiteX12" fmla="*/ 361721 w 679869"/>
                    <a:gd name="connsiteY12" fmla="*/ 605630 h 607220"/>
                    <a:gd name="connsiteX13" fmla="*/ 338923 w 679869"/>
                    <a:gd name="connsiteY13" fmla="*/ 607220 h 607220"/>
                    <a:gd name="connsiteX14" fmla="*/ 326995 w 679869"/>
                    <a:gd name="connsiteY14" fmla="*/ 603209 h 607220"/>
                    <a:gd name="connsiteX15" fmla="*/ 323797 w 679869"/>
                    <a:gd name="connsiteY15" fmla="*/ 602986 h 607220"/>
                    <a:gd name="connsiteX16" fmla="*/ 318177 w 679869"/>
                    <a:gd name="connsiteY16" fmla="*/ 600244 h 607220"/>
                    <a:gd name="connsiteX17" fmla="*/ 301895 w 679869"/>
                    <a:gd name="connsiteY17" fmla="*/ 594768 h 607220"/>
                    <a:gd name="connsiteX18" fmla="*/ 295626 w 679869"/>
                    <a:gd name="connsiteY18" fmla="*/ 589239 h 607220"/>
                    <a:gd name="connsiteX19" fmla="*/ 288735 w 679869"/>
                    <a:gd name="connsiteY19" fmla="*/ 585876 h 607220"/>
                    <a:gd name="connsiteX20" fmla="*/ 277943 w 679869"/>
                    <a:gd name="connsiteY20" fmla="*/ 573642 h 607220"/>
                    <a:gd name="connsiteX21" fmla="*/ 272597 w 679869"/>
                    <a:gd name="connsiteY21" fmla="*/ 568927 h 607220"/>
                    <a:gd name="connsiteX22" fmla="*/ 271128 w 679869"/>
                    <a:gd name="connsiteY22" fmla="*/ 565915 h 607220"/>
                    <a:gd name="connsiteX23" fmla="*/ 262002 w 679869"/>
                    <a:gd name="connsiteY23" fmla="*/ 555569 h 607220"/>
                    <a:gd name="connsiteX24" fmla="*/ 0 w 679869"/>
                    <a:gd name="connsiteY24" fmla="*/ 101769 h 607220"/>
                    <a:gd name="connsiteX25" fmla="*/ 176269 w 679869"/>
                    <a:gd name="connsiteY25" fmla="*/ 0 h 607220"/>
                    <a:gd name="connsiteX26" fmla="*/ 353978 w 679869"/>
                    <a:gd name="connsiteY26" fmla="*/ 307801 h 607220"/>
                    <a:gd name="connsiteX27" fmla="*/ 509474 w 679869"/>
                    <a:gd name="connsiteY27" fmla="*/ 38475 h 607220"/>
                    <a:gd name="connsiteX0" fmla="*/ 525088 w 525088"/>
                    <a:gd name="connsiteY0" fmla="*/ 403553 h 607220"/>
                    <a:gd name="connsiteX1" fmla="*/ 436281 w 525088"/>
                    <a:gd name="connsiteY1" fmla="*/ 558760 h 607220"/>
                    <a:gd name="connsiteX2" fmla="*/ 433197 w 525088"/>
                    <a:gd name="connsiteY2" fmla="*/ 562256 h 607220"/>
                    <a:gd name="connsiteX3" fmla="*/ 431328 w 525088"/>
                    <a:gd name="connsiteY3" fmla="*/ 566087 h 607220"/>
                    <a:gd name="connsiteX4" fmla="*/ 424527 w 525088"/>
                    <a:gd name="connsiteY4" fmla="*/ 572085 h 607220"/>
                    <a:gd name="connsiteX5" fmla="*/ 410440 w 525088"/>
                    <a:gd name="connsiteY5" fmla="*/ 588057 h 607220"/>
                    <a:gd name="connsiteX6" fmla="*/ 401443 w 525088"/>
                    <a:gd name="connsiteY6" fmla="*/ 592447 h 607220"/>
                    <a:gd name="connsiteX7" fmla="*/ 401021 w 525088"/>
                    <a:gd name="connsiteY7" fmla="*/ 592819 h 607220"/>
                    <a:gd name="connsiteX8" fmla="*/ 399925 w 525088"/>
                    <a:gd name="connsiteY8" fmla="*/ 593188 h 607220"/>
                    <a:gd name="connsiteX9" fmla="*/ 376546 w 525088"/>
                    <a:gd name="connsiteY9" fmla="*/ 604597 h 607220"/>
                    <a:gd name="connsiteX10" fmla="*/ 363238 w 525088"/>
                    <a:gd name="connsiteY10" fmla="*/ 605524 h 607220"/>
                    <a:gd name="connsiteX11" fmla="*/ 362716 w 525088"/>
                    <a:gd name="connsiteY11" fmla="*/ 605700 h 607220"/>
                    <a:gd name="connsiteX12" fmla="*/ 361721 w 525088"/>
                    <a:gd name="connsiteY12" fmla="*/ 605630 h 607220"/>
                    <a:gd name="connsiteX13" fmla="*/ 338923 w 525088"/>
                    <a:gd name="connsiteY13" fmla="*/ 607220 h 607220"/>
                    <a:gd name="connsiteX14" fmla="*/ 326995 w 525088"/>
                    <a:gd name="connsiteY14" fmla="*/ 603209 h 607220"/>
                    <a:gd name="connsiteX15" fmla="*/ 323797 w 525088"/>
                    <a:gd name="connsiteY15" fmla="*/ 602986 h 607220"/>
                    <a:gd name="connsiteX16" fmla="*/ 318177 w 525088"/>
                    <a:gd name="connsiteY16" fmla="*/ 600244 h 607220"/>
                    <a:gd name="connsiteX17" fmla="*/ 301895 w 525088"/>
                    <a:gd name="connsiteY17" fmla="*/ 594768 h 607220"/>
                    <a:gd name="connsiteX18" fmla="*/ 295626 w 525088"/>
                    <a:gd name="connsiteY18" fmla="*/ 589239 h 607220"/>
                    <a:gd name="connsiteX19" fmla="*/ 288735 w 525088"/>
                    <a:gd name="connsiteY19" fmla="*/ 585876 h 607220"/>
                    <a:gd name="connsiteX20" fmla="*/ 277943 w 525088"/>
                    <a:gd name="connsiteY20" fmla="*/ 573642 h 607220"/>
                    <a:gd name="connsiteX21" fmla="*/ 272597 w 525088"/>
                    <a:gd name="connsiteY21" fmla="*/ 568927 h 607220"/>
                    <a:gd name="connsiteX22" fmla="*/ 271128 w 525088"/>
                    <a:gd name="connsiteY22" fmla="*/ 565915 h 607220"/>
                    <a:gd name="connsiteX23" fmla="*/ 262002 w 525088"/>
                    <a:gd name="connsiteY23" fmla="*/ 555569 h 607220"/>
                    <a:gd name="connsiteX24" fmla="*/ 0 w 525088"/>
                    <a:gd name="connsiteY24" fmla="*/ 101769 h 607220"/>
                    <a:gd name="connsiteX25" fmla="*/ 176269 w 525088"/>
                    <a:gd name="connsiteY25" fmla="*/ 0 h 607220"/>
                    <a:gd name="connsiteX26" fmla="*/ 353978 w 525088"/>
                    <a:gd name="connsiteY26" fmla="*/ 307801 h 607220"/>
                    <a:gd name="connsiteX27" fmla="*/ 509474 w 525088"/>
                    <a:gd name="connsiteY27" fmla="*/ 38475 h 607220"/>
                    <a:gd name="connsiteX0" fmla="*/ 518738 w 518738"/>
                    <a:gd name="connsiteY0" fmla="*/ 403553 h 607220"/>
                    <a:gd name="connsiteX1" fmla="*/ 429931 w 518738"/>
                    <a:gd name="connsiteY1" fmla="*/ 558760 h 607220"/>
                    <a:gd name="connsiteX2" fmla="*/ 426847 w 518738"/>
                    <a:gd name="connsiteY2" fmla="*/ 562256 h 607220"/>
                    <a:gd name="connsiteX3" fmla="*/ 424978 w 518738"/>
                    <a:gd name="connsiteY3" fmla="*/ 566087 h 607220"/>
                    <a:gd name="connsiteX4" fmla="*/ 418177 w 518738"/>
                    <a:gd name="connsiteY4" fmla="*/ 572085 h 607220"/>
                    <a:gd name="connsiteX5" fmla="*/ 404090 w 518738"/>
                    <a:gd name="connsiteY5" fmla="*/ 588057 h 607220"/>
                    <a:gd name="connsiteX6" fmla="*/ 395093 w 518738"/>
                    <a:gd name="connsiteY6" fmla="*/ 592447 h 607220"/>
                    <a:gd name="connsiteX7" fmla="*/ 394671 w 518738"/>
                    <a:gd name="connsiteY7" fmla="*/ 592819 h 607220"/>
                    <a:gd name="connsiteX8" fmla="*/ 393575 w 518738"/>
                    <a:gd name="connsiteY8" fmla="*/ 593188 h 607220"/>
                    <a:gd name="connsiteX9" fmla="*/ 370196 w 518738"/>
                    <a:gd name="connsiteY9" fmla="*/ 604597 h 607220"/>
                    <a:gd name="connsiteX10" fmla="*/ 356888 w 518738"/>
                    <a:gd name="connsiteY10" fmla="*/ 605524 h 607220"/>
                    <a:gd name="connsiteX11" fmla="*/ 356366 w 518738"/>
                    <a:gd name="connsiteY11" fmla="*/ 605700 h 607220"/>
                    <a:gd name="connsiteX12" fmla="*/ 355371 w 518738"/>
                    <a:gd name="connsiteY12" fmla="*/ 605630 h 607220"/>
                    <a:gd name="connsiteX13" fmla="*/ 332573 w 518738"/>
                    <a:gd name="connsiteY13" fmla="*/ 607220 h 607220"/>
                    <a:gd name="connsiteX14" fmla="*/ 320645 w 518738"/>
                    <a:gd name="connsiteY14" fmla="*/ 603209 h 607220"/>
                    <a:gd name="connsiteX15" fmla="*/ 317447 w 518738"/>
                    <a:gd name="connsiteY15" fmla="*/ 602986 h 607220"/>
                    <a:gd name="connsiteX16" fmla="*/ 311827 w 518738"/>
                    <a:gd name="connsiteY16" fmla="*/ 600244 h 607220"/>
                    <a:gd name="connsiteX17" fmla="*/ 295545 w 518738"/>
                    <a:gd name="connsiteY17" fmla="*/ 594768 h 607220"/>
                    <a:gd name="connsiteX18" fmla="*/ 289276 w 518738"/>
                    <a:gd name="connsiteY18" fmla="*/ 589239 h 607220"/>
                    <a:gd name="connsiteX19" fmla="*/ 282385 w 518738"/>
                    <a:gd name="connsiteY19" fmla="*/ 585876 h 607220"/>
                    <a:gd name="connsiteX20" fmla="*/ 271593 w 518738"/>
                    <a:gd name="connsiteY20" fmla="*/ 573642 h 607220"/>
                    <a:gd name="connsiteX21" fmla="*/ 266247 w 518738"/>
                    <a:gd name="connsiteY21" fmla="*/ 568927 h 607220"/>
                    <a:gd name="connsiteX22" fmla="*/ 264778 w 518738"/>
                    <a:gd name="connsiteY22" fmla="*/ 565915 h 607220"/>
                    <a:gd name="connsiteX23" fmla="*/ 255652 w 518738"/>
                    <a:gd name="connsiteY23" fmla="*/ 555569 h 607220"/>
                    <a:gd name="connsiteX24" fmla="*/ 0 w 518738"/>
                    <a:gd name="connsiteY24" fmla="*/ 66844 h 607220"/>
                    <a:gd name="connsiteX25" fmla="*/ 169919 w 518738"/>
                    <a:gd name="connsiteY25" fmla="*/ 0 h 607220"/>
                    <a:gd name="connsiteX26" fmla="*/ 347628 w 518738"/>
                    <a:gd name="connsiteY26" fmla="*/ 307801 h 607220"/>
                    <a:gd name="connsiteX27" fmla="*/ 503124 w 518738"/>
                    <a:gd name="connsiteY27" fmla="*/ 38475 h 607220"/>
                    <a:gd name="connsiteX0" fmla="*/ 518738 w 518738"/>
                    <a:gd name="connsiteY0" fmla="*/ 425778 h 629445"/>
                    <a:gd name="connsiteX1" fmla="*/ 429931 w 518738"/>
                    <a:gd name="connsiteY1" fmla="*/ 580985 h 629445"/>
                    <a:gd name="connsiteX2" fmla="*/ 426847 w 518738"/>
                    <a:gd name="connsiteY2" fmla="*/ 584481 h 629445"/>
                    <a:gd name="connsiteX3" fmla="*/ 424978 w 518738"/>
                    <a:gd name="connsiteY3" fmla="*/ 588312 h 629445"/>
                    <a:gd name="connsiteX4" fmla="*/ 418177 w 518738"/>
                    <a:gd name="connsiteY4" fmla="*/ 594310 h 629445"/>
                    <a:gd name="connsiteX5" fmla="*/ 404090 w 518738"/>
                    <a:gd name="connsiteY5" fmla="*/ 610282 h 629445"/>
                    <a:gd name="connsiteX6" fmla="*/ 395093 w 518738"/>
                    <a:gd name="connsiteY6" fmla="*/ 614672 h 629445"/>
                    <a:gd name="connsiteX7" fmla="*/ 394671 w 518738"/>
                    <a:gd name="connsiteY7" fmla="*/ 615044 h 629445"/>
                    <a:gd name="connsiteX8" fmla="*/ 393575 w 518738"/>
                    <a:gd name="connsiteY8" fmla="*/ 615413 h 629445"/>
                    <a:gd name="connsiteX9" fmla="*/ 370196 w 518738"/>
                    <a:gd name="connsiteY9" fmla="*/ 626822 h 629445"/>
                    <a:gd name="connsiteX10" fmla="*/ 356888 w 518738"/>
                    <a:gd name="connsiteY10" fmla="*/ 627749 h 629445"/>
                    <a:gd name="connsiteX11" fmla="*/ 356366 w 518738"/>
                    <a:gd name="connsiteY11" fmla="*/ 627925 h 629445"/>
                    <a:gd name="connsiteX12" fmla="*/ 355371 w 518738"/>
                    <a:gd name="connsiteY12" fmla="*/ 627855 h 629445"/>
                    <a:gd name="connsiteX13" fmla="*/ 332573 w 518738"/>
                    <a:gd name="connsiteY13" fmla="*/ 629445 h 629445"/>
                    <a:gd name="connsiteX14" fmla="*/ 320645 w 518738"/>
                    <a:gd name="connsiteY14" fmla="*/ 625434 h 629445"/>
                    <a:gd name="connsiteX15" fmla="*/ 317447 w 518738"/>
                    <a:gd name="connsiteY15" fmla="*/ 625211 h 629445"/>
                    <a:gd name="connsiteX16" fmla="*/ 311827 w 518738"/>
                    <a:gd name="connsiteY16" fmla="*/ 622469 h 629445"/>
                    <a:gd name="connsiteX17" fmla="*/ 295545 w 518738"/>
                    <a:gd name="connsiteY17" fmla="*/ 616993 h 629445"/>
                    <a:gd name="connsiteX18" fmla="*/ 289276 w 518738"/>
                    <a:gd name="connsiteY18" fmla="*/ 611464 h 629445"/>
                    <a:gd name="connsiteX19" fmla="*/ 282385 w 518738"/>
                    <a:gd name="connsiteY19" fmla="*/ 608101 h 629445"/>
                    <a:gd name="connsiteX20" fmla="*/ 271593 w 518738"/>
                    <a:gd name="connsiteY20" fmla="*/ 595867 h 629445"/>
                    <a:gd name="connsiteX21" fmla="*/ 266247 w 518738"/>
                    <a:gd name="connsiteY21" fmla="*/ 591152 h 629445"/>
                    <a:gd name="connsiteX22" fmla="*/ 264778 w 518738"/>
                    <a:gd name="connsiteY22" fmla="*/ 588140 h 629445"/>
                    <a:gd name="connsiteX23" fmla="*/ 255652 w 518738"/>
                    <a:gd name="connsiteY23" fmla="*/ 577794 h 629445"/>
                    <a:gd name="connsiteX24" fmla="*/ 0 w 518738"/>
                    <a:gd name="connsiteY24" fmla="*/ 89069 h 629445"/>
                    <a:gd name="connsiteX25" fmla="*/ 154044 w 518738"/>
                    <a:gd name="connsiteY25" fmla="*/ 0 h 629445"/>
                    <a:gd name="connsiteX26" fmla="*/ 347628 w 518738"/>
                    <a:gd name="connsiteY26" fmla="*/ 330026 h 629445"/>
                    <a:gd name="connsiteX27" fmla="*/ 503124 w 518738"/>
                    <a:gd name="connsiteY27" fmla="*/ 60700 h 6294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518738" h="629445">
                      <a:moveTo>
                        <a:pt x="518738" y="425778"/>
                      </a:moveTo>
                      <a:lnTo>
                        <a:pt x="429931" y="580985"/>
                      </a:lnTo>
                      <a:lnTo>
                        <a:pt x="426847" y="584481"/>
                      </a:lnTo>
                      <a:lnTo>
                        <a:pt x="424978" y="588312"/>
                      </a:lnTo>
                      <a:lnTo>
                        <a:pt x="418177" y="594310"/>
                      </a:lnTo>
                      <a:lnTo>
                        <a:pt x="404090" y="610282"/>
                      </a:lnTo>
                      <a:lnTo>
                        <a:pt x="395093" y="614672"/>
                      </a:lnTo>
                      <a:lnTo>
                        <a:pt x="394671" y="615044"/>
                      </a:lnTo>
                      <a:lnTo>
                        <a:pt x="393575" y="615413"/>
                      </a:lnTo>
                      <a:lnTo>
                        <a:pt x="370196" y="626822"/>
                      </a:lnTo>
                      <a:lnTo>
                        <a:pt x="356888" y="627749"/>
                      </a:lnTo>
                      <a:lnTo>
                        <a:pt x="356366" y="627925"/>
                      </a:lnTo>
                      <a:lnTo>
                        <a:pt x="355371" y="627855"/>
                      </a:lnTo>
                      <a:lnTo>
                        <a:pt x="332573" y="629445"/>
                      </a:lnTo>
                      <a:lnTo>
                        <a:pt x="320645" y="625434"/>
                      </a:lnTo>
                      <a:lnTo>
                        <a:pt x="317447" y="625211"/>
                      </a:lnTo>
                      <a:lnTo>
                        <a:pt x="311827" y="622469"/>
                      </a:lnTo>
                      <a:lnTo>
                        <a:pt x="295545" y="616993"/>
                      </a:lnTo>
                      <a:lnTo>
                        <a:pt x="289276" y="611464"/>
                      </a:lnTo>
                      <a:lnTo>
                        <a:pt x="282385" y="608101"/>
                      </a:lnTo>
                      <a:lnTo>
                        <a:pt x="271593" y="595867"/>
                      </a:lnTo>
                      <a:lnTo>
                        <a:pt x="266247" y="591152"/>
                      </a:lnTo>
                      <a:lnTo>
                        <a:pt x="264778" y="588140"/>
                      </a:lnTo>
                      <a:lnTo>
                        <a:pt x="255652" y="577794"/>
                      </a:lnTo>
                      <a:lnTo>
                        <a:pt x="0" y="89069"/>
                      </a:lnTo>
                      <a:lnTo>
                        <a:pt x="154044" y="0"/>
                      </a:lnTo>
                      <a:lnTo>
                        <a:pt x="347628" y="330026"/>
                      </a:lnTo>
                      <a:lnTo>
                        <a:pt x="503124" y="60700"/>
                      </a:lnTo>
                    </a:path>
                  </a:pathLst>
                </a:custGeom>
                <a:pattFill prst="dkVert">
                  <a:fgClr>
                    <a:srgbClr val="00B0F0"/>
                  </a:fgClr>
                  <a:bgClr>
                    <a:schemeClr val="accent5">
                      <a:lumMod val="20000"/>
                      <a:lumOff val="80000"/>
                    </a:schemeClr>
                  </a:bgClr>
                </a:patt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202" name="フリーフォーム: 図形 1201">
                  <a:extLst>
                    <a:ext uri="{FF2B5EF4-FFF2-40B4-BE49-F238E27FC236}">
                      <a16:creationId xmlns:a16="http://schemas.microsoft.com/office/drawing/2014/main" id="{85E4AA18-CE01-4E94-94DB-AA4CA8506ACD}"/>
                    </a:ext>
                  </a:extLst>
                </p:cNvPr>
                <p:cNvSpPr/>
                <p:nvPr/>
              </p:nvSpPr>
              <p:spPr>
                <a:xfrm>
                  <a:off x="4609523" y="4813541"/>
                  <a:ext cx="206139" cy="75140"/>
                </a:xfrm>
                <a:custGeom>
                  <a:avLst/>
                  <a:gdLst>
                    <a:gd name="connsiteX0" fmla="*/ 22224 w 206139"/>
                    <a:gd name="connsiteY0" fmla="*/ 0 h 122330"/>
                    <a:gd name="connsiteX1" fmla="*/ 71228 w 206139"/>
                    <a:gd name="connsiteY1" fmla="*/ 25661 h 122330"/>
                    <a:gd name="connsiteX2" fmla="*/ 83940 w 206139"/>
                    <a:gd name="connsiteY2" fmla="*/ 14522 h 122330"/>
                    <a:gd name="connsiteX3" fmla="*/ 118899 w 206139"/>
                    <a:gd name="connsiteY3" fmla="*/ 5350 h 122330"/>
                    <a:gd name="connsiteX4" fmla="*/ 201653 w 206139"/>
                    <a:gd name="connsiteY4" fmla="*/ 76636 h 122330"/>
                    <a:gd name="connsiteX5" fmla="*/ 206139 w 206139"/>
                    <a:gd name="connsiteY5" fmla="*/ 105510 h 122330"/>
                    <a:gd name="connsiteX6" fmla="*/ 198214 w 206139"/>
                    <a:gd name="connsiteY6" fmla="*/ 94071 h 122330"/>
                    <a:gd name="connsiteX7" fmla="*/ 123460 w 206139"/>
                    <a:gd name="connsiteY7" fmla="*/ 63938 h 122330"/>
                    <a:gd name="connsiteX8" fmla="*/ 48707 w 206139"/>
                    <a:gd name="connsiteY8" fmla="*/ 94071 h 122330"/>
                    <a:gd name="connsiteX9" fmla="*/ 29128 w 206139"/>
                    <a:gd name="connsiteY9" fmla="*/ 122330 h 122330"/>
                    <a:gd name="connsiteX10" fmla="*/ 29087 w 206139"/>
                    <a:gd name="connsiteY10" fmla="*/ 122067 h 122330"/>
                    <a:gd name="connsiteX11" fmla="*/ 32872 w 206139"/>
                    <a:gd name="connsiteY11" fmla="*/ 97703 h 122330"/>
                    <a:gd name="connsiteX12" fmla="*/ 0 w 206139"/>
                    <a:gd name="connsiteY12" fmla="*/ 34926 h 122330"/>
                    <a:gd name="connsiteX13" fmla="*/ 45440 w 206139"/>
                    <a:gd name="connsiteY13" fmla="*/ 58720 h 122330"/>
                    <a:gd name="connsiteX14" fmla="*/ 49188 w 206139"/>
                    <a:gd name="connsiteY14" fmla="*/ 51495 h 1223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206139" h="122330">
                      <a:moveTo>
                        <a:pt x="22224" y="0"/>
                      </a:moveTo>
                      <a:lnTo>
                        <a:pt x="71228" y="25661"/>
                      </a:lnTo>
                      <a:lnTo>
                        <a:pt x="83940" y="14522"/>
                      </a:lnTo>
                      <a:cubicBezTo>
                        <a:pt x="94685" y="8616"/>
                        <a:pt x="106499" y="5350"/>
                        <a:pt x="118899" y="5350"/>
                      </a:cubicBezTo>
                      <a:cubicBezTo>
                        <a:pt x="156101" y="5350"/>
                        <a:pt x="188019" y="34744"/>
                        <a:pt x="201653" y="76636"/>
                      </a:cubicBezTo>
                      <a:lnTo>
                        <a:pt x="206139" y="105510"/>
                      </a:lnTo>
                      <a:lnTo>
                        <a:pt x="198214" y="94071"/>
                      </a:lnTo>
                      <a:cubicBezTo>
                        <a:pt x="179083" y="75454"/>
                        <a:pt x="152653" y="63938"/>
                        <a:pt x="123460" y="63938"/>
                      </a:cubicBezTo>
                      <a:cubicBezTo>
                        <a:pt x="94267" y="63938"/>
                        <a:pt x="67838" y="75454"/>
                        <a:pt x="48707" y="94071"/>
                      </a:cubicBezTo>
                      <a:lnTo>
                        <a:pt x="29128" y="122330"/>
                      </a:lnTo>
                      <a:lnTo>
                        <a:pt x="29087" y="122067"/>
                      </a:lnTo>
                      <a:lnTo>
                        <a:pt x="32872" y="97703"/>
                      </a:lnTo>
                      <a:lnTo>
                        <a:pt x="0" y="34926"/>
                      </a:lnTo>
                      <a:lnTo>
                        <a:pt x="45440" y="58720"/>
                      </a:lnTo>
                      <a:lnTo>
                        <a:pt x="49188" y="51495"/>
                      </a:ln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03" name="フリーフォーム: 図形 1202">
                  <a:extLst>
                    <a:ext uri="{FF2B5EF4-FFF2-40B4-BE49-F238E27FC236}">
                      <a16:creationId xmlns:a16="http://schemas.microsoft.com/office/drawing/2014/main" id="{FA0C2ABC-66F1-47E1-86FE-7919DF9C8585}"/>
                    </a:ext>
                  </a:extLst>
                </p:cNvPr>
                <p:cNvSpPr/>
                <p:nvPr/>
              </p:nvSpPr>
              <p:spPr>
                <a:xfrm>
                  <a:off x="5088154" y="4813541"/>
                  <a:ext cx="206139" cy="75140"/>
                </a:xfrm>
                <a:custGeom>
                  <a:avLst/>
                  <a:gdLst>
                    <a:gd name="connsiteX0" fmla="*/ 22224 w 206139"/>
                    <a:gd name="connsiteY0" fmla="*/ 0 h 122330"/>
                    <a:gd name="connsiteX1" fmla="*/ 71228 w 206139"/>
                    <a:gd name="connsiteY1" fmla="*/ 25661 h 122330"/>
                    <a:gd name="connsiteX2" fmla="*/ 83940 w 206139"/>
                    <a:gd name="connsiteY2" fmla="*/ 14522 h 122330"/>
                    <a:gd name="connsiteX3" fmla="*/ 118899 w 206139"/>
                    <a:gd name="connsiteY3" fmla="*/ 5350 h 122330"/>
                    <a:gd name="connsiteX4" fmla="*/ 201653 w 206139"/>
                    <a:gd name="connsiteY4" fmla="*/ 76636 h 122330"/>
                    <a:gd name="connsiteX5" fmla="*/ 206139 w 206139"/>
                    <a:gd name="connsiteY5" fmla="*/ 105510 h 122330"/>
                    <a:gd name="connsiteX6" fmla="*/ 198214 w 206139"/>
                    <a:gd name="connsiteY6" fmla="*/ 94071 h 122330"/>
                    <a:gd name="connsiteX7" fmla="*/ 123460 w 206139"/>
                    <a:gd name="connsiteY7" fmla="*/ 63938 h 122330"/>
                    <a:gd name="connsiteX8" fmla="*/ 48707 w 206139"/>
                    <a:gd name="connsiteY8" fmla="*/ 94071 h 122330"/>
                    <a:gd name="connsiteX9" fmla="*/ 29128 w 206139"/>
                    <a:gd name="connsiteY9" fmla="*/ 122330 h 122330"/>
                    <a:gd name="connsiteX10" fmla="*/ 29087 w 206139"/>
                    <a:gd name="connsiteY10" fmla="*/ 122067 h 122330"/>
                    <a:gd name="connsiteX11" fmla="*/ 32872 w 206139"/>
                    <a:gd name="connsiteY11" fmla="*/ 97703 h 122330"/>
                    <a:gd name="connsiteX12" fmla="*/ 0 w 206139"/>
                    <a:gd name="connsiteY12" fmla="*/ 34926 h 122330"/>
                    <a:gd name="connsiteX13" fmla="*/ 45440 w 206139"/>
                    <a:gd name="connsiteY13" fmla="*/ 58720 h 122330"/>
                    <a:gd name="connsiteX14" fmla="*/ 49188 w 206139"/>
                    <a:gd name="connsiteY14" fmla="*/ 51495 h 1223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206139" h="122330">
                      <a:moveTo>
                        <a:pt x="22224" y="0"/>
                      </a:moveTo>
                      <a:lnTo>
                        <a:pt x="71228" y="25661"/>
                      </a:lnTo>
                      <a:lnTo>
                        <a:pt x="83940" y="14522"/>
                      </a:lnTo>
                      <a:cubicBezTo>
                        <a:pt x="94685" y="8616"/>
                        <a:pt x="106499" y="5350"/>
                        <a:pt x="118899" y="5350"/>
                      </a:cubicBezTo>
                      <a:cubicBezTo>
                        <a:pt x="156101" y="5350"/>
                        <a:pt x="188019" y="34744"/>
                        <a:pt x="201653" y="76636"/>
                      </a:cubicBezTo>
                      <a:lnTo>
                        <a:pt x="206139" y="105510"/>
                      </a:lnTo>
                      <a:lnTo>
                        <a:pt x="198214" y="94071"/>
                      </a:lnTo>
                      <a:cubicBezTo>
                        <a:pt x="179083" y="75454"/>
                        <a:pt x="152653" y="63938"/>
                        <a:pt x="123460" y="63938"/>
                      </a:cubicBezTo>
                      <a:cubicBezTo>
                        <a:pt x="94267" y="63938"/>
                        <a:pt x="67838" y="75454"/>
                        <a:pt x="48707" y="94071"/>
                      </a:cubicBezTo>
                      <a:lnTo>
                        <a:pt x="29128" y="122330"/>
                      </a:lnTo>
                      <a:lnTo>
                        <a:pt x="29087" y="122067"/>
                      </a:lnTo>
                      <a:lnTo>
                        <a:pt x="32872" y="97703"/>
                      </a:lnTo>
                      <a:lnTo>
                        <a:pt x="0" y="34926"/>
                      </a:lnTo>
                      <a:lnTo>
                        <a:pt x="45440" y="58720"/>
                      </a:lnTo>
                      <a:lnTo>
                        <a:pt x="49188" y="51495"/>
                      </a:ln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1193" name="グループ化 1192">
                <a:extLst>
                  <a:ext uri="{FF2B5EF4-FFF2-40B4-BE49-F238E27FC236}">
                    <a16:creationId xmlns:a16="http://schemas.microsoft.com/office/drawing/2014/main" id="{46D81DA4-4E85-4089-946B-D50330462EEE}"/>
                  </a:ext>
                </a:extLst>
              </p:cNvPr>
              <p:cNvGrpSpPr/>
              <p:nvPr/>
            </p:nvGrpSpPr>
            <p:grpSpPr>
              <a:xfrm>
                <a:off x="4495721" y="6398845"/>
                <a:ext cx="916860" cy="390005"/>
                <a:chOff x="1562021" y="3512395"/>
                <a:chExt cx="916860" cy="390005"/>
              </a:xfrm>
            </p:grpSpPr>
            <p:sp>
              <p:nvSpPr>
                <p:cNvPr id="1196" name="台形 28">
                  <a:extLst>
                    <a:ext uri="{FF2B5EF4-FFF2-40B4-BE49-F238E27FC236}">
                      <a16:creationId xmlns:a16="http://schemas.microsoft.com/office/drawing/2014/main" id="{EB463626-085C-415E-A075-BF8E2746B989}"/>
                    </a:ext>
                  </a:extLst>
                </p:cNvPr>
                <p:cNvSpPr/>
                <p:nvPr/>
              </p:nvSpPr>
              <p:spPr>
                <a:xfrm>
                  <a:off x="1562021" y="3533775"/>
                  <a:ext cx="916860" cy="368625"/>
                </a:xfrm>
                <a:custGeom>
                  <a:avLst/>
                  <a:gdLst>
                    <a:gd name="connsiteX0" fmla="*/ 0 w 916860"/>
                    <a:gd name="connsiteY0" fmla="*/ 365241 h 365241"/>
                    <a:gd name="connsiteX1" fmla="*/ 37748 w 916860"/>
                    <a:gd name="connsiteY1" fmla="*/ 0 h 365241"/>
                    <a:gd name="connsiteX2" fmla="*/ 879112 w 916860"/>
                    <a:gd name="connsiteY2" fmla="*/ 0 h 365241"/>
                    <a:gd name="connsiteX3" fmla="*/ 916860 w 916860"/>
                    <a:gd name="connsiteY3" fmla="*/ 365241 h 365241"/>
                    <a:gd name="connsiteX4" fmla="*/ 0 w 916860"/>
                    <a:gd name="connsiteY4" fmla="*/ 365241 h 365241"/>
                    <a:gd name="connsiteX0" fmla="*/ 0 w 916860"/>
                    <a:gd name="connsiteY0" fmla="*/ 368625 h 368625"/>
                    <a:gd name="connsiteX1" fmla="*/ 37748 w 916860"/>
                    <a:gd name="connsiteY1" fmla="*/ 3384 h 368625"/>
                    <a:gd name="connsiteX2" fmla="*/ 83423 w 916860"/>
                    <a:gd name="connsiteY2" fmla="*/ 0 h 368625"/>
                    <a:gd name="connsiteX3" fmla="*/ 879112 w 916860"/>
                    <a:gd name="connsiteY3" fmla="*/ 3384 h 368625"/>
                    <a:gd name="connsiteX4" fmla="*/ 916860 w 916860"/>
                    <a:gd name="connsiteY4" fmla="*/ 368625 h 368625"/>
                    <a:gd name="connsiteX5" fmla="*/ 0 w 916860"/>
                    <a:gd name="connsiteY5" fmla="*/ 368625 h 368625"/>
                    <a:gd name="connsiteX0" fmla="*/ 0 w 916860"/>
                    <a:gd name="connsiteY0" fmla="*/ 368625 h 368625"/>
                    <a:gd name="connsiteX1" fmla="*/ 37748 w 916860"/>
                    <a:gd name="connsiteY1" fmla="*/ 3384 h 368625"/>
                    <a:gd name="connsiteX2" fmla="*/ 83423 w 916860"/>
                    <a:gd name="connsiteY2" fmla="*/ 0 h 368625"/>
                    <a:gd name="connsiteX3" fmla="*/ 843042 w 916860"/>
                    <a:gd name="connsiteY3" fmla="*/ 2381 h 368625"/>
                    <a:gd name="connsiteX4" fmla="*/ 879112 w 916860"/>
                    <a:gd name="connsiteY4" fmla="*/ 3384 h 368625"/>
                    <a:gd name="connsiteX5" fmla="*/ 916860 w 916860"/>
                    <a:gd name="connsiteY5" fmla="*/ 368625 h 368625"/>
                    <a:gd name="connsiteX6" fmla="*/ 0 w 916860"/>
                    <a:gd name="connsiteY6" fmla="*/ 368625 h 368625"/>
                    <a:gd name="connsiteX0" fmla="*/ 0 w 916860"/>
                    <a:gd name="connsiteY0" fmla="*/ 368625 h 368625"/>
                    <a:gd name="connsiteX1" fmla="*/ 37748 w 916860"/>
                    <a:gd name="connsiteY1" fmla="*/ 3384 h 368625"/>
                    <a:gd name="connsiteX2" fmla="*/ 83423 w 916860"/>
                    <a:gd name="connsiteY2" fmla="*/ 0 h 368625"/>
                    <a:gd name="connsiteX3" fmla="*/ 528717 w 916860"/>
                    <a:gd name="connsiteY3" fmla="*/ 0 h 368625"/>
                    <a:gd name="connsiteX4" fmla="*/ 843042 w 916860"/>
                    <a:gd name="connsiteY4" fmla="*/ 2381 h 368625"/>
                    <a:gd name="connsiteX5" fmla="*/ 879112 w 916860"/>
                    <a:gd name="connsiteY5" fmla="*/ 3384 h 368625"/>
                    <a:gd name="connsiteX6" fmla="*/ 916860 w 916860"/>
                    <a:gd name="connsiteY6" fmla="*/ 368625 h 368625"/>
                    <a:gd name="connsiteX7" fmla="*/ 0 w 916860"/>
                    <a:gd name="connsiteY7" fmla="*/ 368625 h 368625"/>
                    <a:gd name="connsiteX0" fmla="*/ 0 w 916860"/>
                    <a:gd name="connsiteY0" fmla="*/ 513881 h 513881"/>
                    <a:gd name="connsiteX1" fmla="*/ 37748 w 916860"/>
                    <a:gd name="connsiteY1" fmla="*/ 148640 h 513881"/>
                    <a:gd name="connsiteX2" fmla="*/ 83423 w 916860"/>
                    <a:gd name="connsiteY2" fmla="*/ 145256 h 513881"/>
                    <a:gd name="connsiteX3" fmla="*/ 512048 w 916860"/>
                    <a:gd name="connsiteY3" fmla="*/ 0 h 513881"/>
                    <a:gd name="connsiteX4" fmla="*/ 843042 w 916860"/>
                    <a:gd name="connsiteY4" fmla="*/ 147637 h 513881"/>
                    <a:gd name="connsiteX5" fmla="*/ 879112 w 916860"/>
                    <a:gd name="connsiteY5" fmla="*/ 148640 h 513881"/>
                    <a:gd name="connsiteX6" fmla="*/ 916860 w 916860"/>
                    <a:gd name="connsiteY6" fmla="*/ 513881 h 513881"/>
                    <a:gd name="connsiteX7" fmla="*/ 0 w 916860"/>
                    <a:gd name="connsiteY7" fmla="*/ 513881 h 513881"/>
                    <a:gd name="connsiteX0" fmla="*/ 512048 w 916860"/>
                    <a:gd name="connsiteY0" fmla="*/ 0 h 513881"/>
                    <a:gd name="connsiteX1" fmla="*/ 843042 w 916860"/>
                    <a:gd name="connsiteY1" fmla="*/ 147637 h 513881"/>
                    <a:gd name="connsiteX2" fmla="*/ 879112 w 916860"/>
                    <a:gd name="connsiteY2" fmla="*/ 148640 h 513881"/>
                    <a:gd name="connsiteX3" fmla="*/ 916860 w 916860"/>
                    <a:gd name="connsiteY3" fmla="*/ 513881 h 513881"/>
                    <a:gd name="connsiteX4" fmla="*/ 0 w 916860"/>
                    <a:gd name="connsiteY4" fmla="*/ 513881 h 513881"/>
                    <a:gd name="connsiteX5" fmla="*/ 37748 w 916860"/>
                    <a:gd name="connsiteY5" fmla="*/ 148640 h 513881"/>
                    <a:gd name="connsiteX6" fmla="*/ 83423 w 916860"/>
                    <a:gd name="connsiteY6" fmla="*/ 145256 h 513881"/>
                    <a:gd name="connsiteX7" fmla="*/ 603488 w 916860"/>
                    <a:gd name="connsiteY7" fmla="*/ 91440 h 513881"/>
                    <a:gd name="connsiteX0" fmla="*/ 512048 w 916860"/>
                    <a:gd name="connsiteY0" fmla="*/ 0 h 513881"/>
                    <a:gd name="connsiteX1" fmla="*/ 843042 w 916860"/>
                    <a:gd name="connsiteY1" fmla="*/ 147637 h 513881"/>
                    <a:gd name="connsiteX2" fmla="*/ 879112 w 916860"/>
                    <a:gd name="connsiteY2" fmla="*/ 148640 h 513881"/>
                    <a:gd name="connsiteX3" fmla="*/ 916860 w 916860"/>
                    <a:gd name="connsiteY3" fmla="*/ 513881 h 513881"/>
                    <a:gd name="connsiteX4" fmla="*/ 0 w 916860"/>
                    <a:gd name="connsiteY4" fmla="*/ 513881 h 513881"/>
                    <a:gd name="connsiteX5" fmla="*/ 37748 w 916860"/>
                    <a:gd name="connsiteY5" fmla="*/ 148640 h 513881"/>
                    <a:gd name="connsiteX6" fmla="*/ 83423 w 916860"/>
                    <a:gd name="connsiteY6" fmla="*/ 145256 h 513881"/>
                    <a:gd name="connsiteX0" fmla="*/ 843042 w 916860"/>
                    <a:gd name="connsiteY0" fmla="*/ 2381 h 368625"/>
                    <a:gd name="connsiteX1" fmla="*/ 879112 w 916860"/>
                    <a:gd name="connsiteY1" fmla="*/ 3384 h 368625"/>
                    <a:gd name="connsiteX2" fmla="*/ 916860 w 916860"/>
                    <a:gd name="connsiteY2" fmla="*/ 368625 h 368625"/>
                    <a:gd name="connsiteX3" fmla="*/ 0 w 916860"/>
                    <a:gd name="connsiteY3" fmla="*/ 368625 h 368625"/>
                    <a:gd name="connsiteX4" fmla="*/ 37748 w 916860"/>
                    <a:gd name="connsiteY4" fmla="*/ 3384 h 368625"/>
                    <a:gd name="connsiteX5" fmla="*/ 83423 w 916860"/>
                    <a:gd name="connsiteY5" fmla="*/ 0 h 3686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916860" h="368625">
                      <a:moveTo>
                        <a:pt x="843042" y="2381"/>
                      </a:moveTo>
                      <a:lnTo>
                        <a:pt x="879112" y="3384"/>
                      </a:lnTo>
                      <a:lnTo>
                        <a:pt x="916860" y="368625"/>
                      </a:lnTo>
                      <a:lnTo>
                        <a:pt x="0" y="368625"/>
                      </a:lnTo>
                      <a:lnTo>
                        <a:pt x="37748" y="3384"/>
                      </a:lnTo>
                      <a:lnTo>
                        <a:pt x="83423" y="0"/>
                      </a:lnTo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197" name="四角形: 角を丸くする 1196">
                  <a:extLst>
                    <a:ext uri="{FF2B5EF4-FFF2-40B4-BE49-F238E27FC236}">
                      <a16:creationId xmlns:a16="http://schemas.microsoft.com/office/drawing/2014/main" id="{09356713-D91E-42DF-AA38-916289B78E99}"/>
                    </a:ext>
                  </a:extLst>
                </p:cNvPr>
                <p:cNvSpPr/>
                <p:nvPr/>
              </p:nvSpPr>
              <p:spPr>
                <a:xfrm>
                  <a:off x="1582871" y="3512395"/>
                  <a:ext cx="71009" cy="45719"/>
                </a:xfrm>
                <a:prstGeom prst="roundRect">
                  <a:avLst/>
                </a:prstGeom>
                <a:solidFill>
                  <a:srgbClr val="FF000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198" name="四角形: 角を丸くする 1197">
                  <a:extLst>
                    <a:ext uri="{FF2B5EF4-FFF2-40B4-BE49-F238E27FC236}">
                      <a16:creationId xmlns:a16="http://schemas.microsoft.com/office/drawing/2014/main" id="{4C8B8BB6-B712-499A-9F88-E057BF346583}"/>
                    </a:ext>
                  </a:extLst>
                </p:cNvPr>
                <p:cNvSpPr/>
                <p:nvPr/>
              </p:nvSpPr>
              <p:spPr>
                <a:xfrm>
                  <a:off x="2386952" y="3512395"/>
                  <a:ext cx="71009" cy="45719"/>
                </a:xfrm>
                <a:prstGeom prst="roundRect">
                  <a:avLst/>
                </a:prstGeom>
                <a:solidFill>
                  <a:srgbClr val="FF000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1194" name="フリーフォーム: 図形 1193">
                <a:extLst>
                  <a:ext uri="{FF2B5EF4-FFF2-40B4-BE49-F238E27FC236}">
                    <a16:creationId xmlns:a16="http://schemas.microsoft.com/office/drawing/2014/main" id="{B7C09E7A-3FF0-4FEE-84F0-6F566AA77DDD}"/>
                  </a:ext>
                </a:extLst>
              </p:cNvPr>
              <p:cNvSpPr/>
              <p:nvPr/>
            </p:nvSpPr>
            <p:spPr>
              <a:xfrm rot="1828534">
                <a:off x="4837728" y="6428602"/>
                <a:ext cx="357332" cy="409840"/>
              </a:xfrm>
              <a:custGeom>
                <a:avLst/>
                <a:gdLst>
                  <a:gd name="connsiteX0" fmla="*/ 287210 w 500610"/>
                  <a:gd name="connsiteY0" fmla="*/ 574171 h 574171"/>
                  <a:gd name="connsiteX1" fmla="*/ 253647 w 500610"/>
                  <a:gd name="connsiteY1" fmla="*/ 540608 h 574171"/>
                  <a:gd name="connsiteX2" fmla="*/ 253647 w 500610"/>
                  <a:gd name="connsiteY2" fmla="*/ 312640 h 574171"/>
                  <a:gd name="connsiteX3" fmla="*/ 230347 w 500610"/>
                  <a:gd name="connsiteY3" fmla="*/ 312640 h 574171"/>
                  <a:gd name="connsiteX4" fmla="*/ 216379 w 500610"/>
                  <a:gd name="connsiteY4" fmla="*/ 516398 h 574171"/>
                  <a:gd name="connsiteX5" fmla="*/ 180599 w 500610"/>
                  <a:gd name="connsiteY5" fmla="*/ 547587 h 574171"/>
                  <a:gd name="connsiteX6" fmla="*/ 149410 w 500610"/>
                  <a:gd name="connsiteY6" fmla="*/ 511807 h 574171"/>
                  <a:gd name="connsiteX7" fmla="*/ 163627 w 500610"/>
                  <a:gd name="connsiteY7" fmla="*/ 304418 h 574171"/>
                  <a:gd name="connsiteX8" fmla="*/ 159514 w 500610"/>
                  <a:gd name="connsiteY8" fmla="*/ 273560 h 574171"/>
                  <a:gd name="connsiteX9" fmla="*/ 143253 w 500610"/>
                  <a:gd name="connsiteY9" fmla="*/ 219336 h 574171"/>
                  <a:gd name="connsiteX10" fmla="*/ 70370 w 500610"/>
                  <a:gd name="connsiteY10" fmla="*/ 285470 h 574171"/>
                  <a:gd name="connsiteX11" fmla="*/ 10919 w 500610"/>
                  <a:gd name="connsiteY11" fmla="*/ 282584 h 574171"/>
                  <a:gd name="connsiteX12" fmla="*/ 13805 w 500610"/>
                  <a:gd name="connsiteY12" fmla="*/ 223132 h 574171"/>
                  <a:gd name="connsiteX13" fmla="*/ 141244 w 500610"/>
                  <a:gd name="connsiteY13" fmla="*/ 107494 h 574171"/>
                  <a:gd name="connsiteX14" fmla="*/ 143670 w 500610"/>
                  <a:gd name="connsiteY14" fmla="*/ 95473 h 574171"/>
                  <a:gd name="connsiteX15" fmla="*/ 287706 w 500610"/>
                  <a:gd name="connsiteY15" fmla="*/ 0 h 574171"/>
                  <a:gd name="connsiteX16" fmla="*/ 294153 w 500610"/>
                  <a:gd name="connsiteY16" fmla="*/ 0 h 574171"/>
                  <a:gd name="connsiteX17" fmla="*/ 450473 w 500610"/>
                  <a:gd name="connsiteY17" fmla="*/ 156320 h 574171"/>
                  <a:gd name="connsiteX18" fmla="*/ 450473 w 500610"/>
                  <a:gd name="connsiteY18" fmla="*/ 207881 h 574171"/>
                  <a:gd name="connsiteX19" fmla="*/ 499946 w 500610"/>
                  <a:gd name="connsiteY19" fmla="*/ 416457 h 574171"/>
                  <a:gd name="connsiteX20" fmla="*/ 481819 w 500610"/>
                  <a:gd name="connsiteY20" fmla="*/ 445857 h 574171"/>
                  <a:gd name="connsiteX21" fmla="*/ 452418 w 500610"/>
                  <a:gd name="connsiteY21" fmla="*/ 427730 h 574171"/>
                  <a:gd name="connsiteX22" fmla="*/ 425120 w 500610"/>
                  <a:gd name="connsiteY22" fmla="*/ 312640 h 574171"/>
                  <a:gd name="connsiteX23" fmla="*/ 406498 w 500610"/>
                  <a:gd name="connsiteY23" fmla="*/ 312640 h 574171"/>
                  <a:gd name="connsiteX24" fmla="*/ 406498 w 500610"/>
                  <a:gd name="connsiteY24" fmla="*/ 500127 h 574171"/>
                  <a:gd name="connsiteX25" fmla="*/ 372935 w 500610"/>
                  <a:gd name="connsiteY25" fmla="*/ 533690 h 574171"/>
                  <a:gd name="connsiteX26" fmla="*/ 339372 w 500610"/>
                  <a:gd name="connsiteY26" fmla="*/ 500127 h 574171"/>
                  <a:gd name="connsiteX27" fmla="*/ 339372 w 500610"/>
                  <a:gd name="connsiteY27" fmla="*/ 312640 h 574171"/>
                  <a:gd name="connsiteX28" fmla="*/ 320773 w 500610"/>
                  <a:gd name="connsiteY28" fmla="*/ 312640 h 574171"/>
                  <a:gd name="connsiteX29" fmla="*/ 320773 w 500610"/>
                  <a:gd name="connsiteY29" fmla="*/ 540608 h 574171"/>
                  <a:gd name="connsiteX30" fmla="*/ 287210 w 500610"/>
                  <a:gd name="connsiteY30" fmla="*/ 574171 h 5741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500610" h="574171">
                    <a:moveTo>
                      <a:pt x="287210" y="574171"/>
                    </a:moveTo>
                    <a:cubicBezTo>
                      <a:pt x="268674" y="574171"/>
                      <a:pt x="253647" y="559144"/>
                      <a:pt x="253647" y="540608"/>
                    </a:cubicBezTo>
                    <a:lnTo>
                      <a:pt x="253647" y="312640"/>
                    </a:lnTo>
                    <a:lnTo>
                      <a:pt x="230347" y="312640"/>
                    </a:lnTo>
                    <a:lnTo>
                      <a:pt x="216379" y="516398"/>
                    </a:lnTo>
                    <a:cubicBezTo>
                      <a:pt x="215112" y="534891"/>
                      <a:pt x="199092" y="548855"/>
                      <a:pt x="180599" y="547587"/>
                    </a:cubicBezTo>
                    <a:cubicBezTo>
                      <a:pt x="162107" y="546319"/>
                      <a:pt x="148143" y="530300"/>
                      <a:pt x="149410" y="511807"/>
                    </a:cubicBezTo>
                    <a:lnTo>
                      <a:pt x="163627" y="304418"/>
                    </a:lnTo>
                    <a:lnTo>
                      <a:pt x="159514" y="273560"/>
                    </a:lnTo>
                    <a:lnTo>
                      <a:pt x="143253" y="219336"/>
                    </a:lnTo>
                    <a:lnTo>
                      <a:pt x="70370" y="285470"/>
                    </a:lnTo>
                    <a:cubicBezTo>
                      <a:pt x="53156" y="301090"/>
                      <a:pt x="26539" y="299798"/>
                      <a:pt x="10919" y="282584"/>
                    </a:cubicBezTo>
                    <a:cubicBezTo>
                      <a:pt x="-4701" y="265369"/>
                      <a:pt x="-3409" y="238753"/>
                      <a:pt x="13805" y="223132"/>
                    </a:cubicBezTo>
                    <a:lnTo>
                      <a:pt x="141244" y="107494"/>
                    </a:lnTo>
                    <a:lnTo>
                      <a:pt x="143670" y="95473"/>
                    </a:lnTo>
                    <a:cubicBezTo>
                      <a:pt x="167401" y="39368"/>
                      <a:pt x="222956" y="0"/>
                      <a:pt x="287706" y="0"/>
                    </a:cubicBezTo>
                    <a:lnTo>
                      <a:pt x="294153" y="0"/>
                    </a:lnTo>
                    <a:cubicBezTo>
                      <a:pt x="380486" y="0"/>
                      <a:pt x="450473" y="69987"/>
                      <a:pt x="450473" y="156320"/>
                    </a:cubicBezTo>
                    <a:lnTo>
                      <a:pt x="450473" y="207881"/>
                    </a:lnTo>
                    <a:lnTo>
                      <a:pt x="499946" y="416457"/>
                    </a:lnTo>
                    <a:cubicBezTo>
                      <a:pt x="503059" y="429581"/>
                      <a:pt x="494942" y="442744"/>
                      <a:pt x="481819" y="445857"/>
                    </a:cubicBezTo>
                    <a:cubicBezTo>
                      <a:pt x="468695" y="448970"/>
                      <a:pt x="455531" y="440854"/>
                      <a:pt x="452418" y="427730"/>
                    </a:cubicBezTo>
                    <a:lnTo>
                      <a:pt x="425120" y="312640"/>
                    </a:lnTo>
                    <a:lnTo>
                      <a:pt x="406498" y="312640"/>
                    </a:lnTo>
                    <a:lnTo>
                      <a:pt x="406498" y="500127"/>
                    </a:lnTo>
                    <a:cubicBezTo>
                      <a:pt x="406498" y="518663"/>
                      <a:pt x="391471" y="533690"/>
                      <a:pt x="372935" y="533690"/>
                    </a:cubicBezTo>
                    <a:cubicBezTo>
                      <a:pt x="354399" y="533690"/>
                      <a:pt x="339372" y="518663"/>
                      <a:pt x="339372" y="500127"/>
                    </a:cubicBezTo>
                    <a:lnTo>
                      <a:pt x="339372" y="312640"/>
                    </a:lnTo>
                    <a:lnTo>
                      <a:pt x="320773" y="312640"/>
                    </a:lnTo>
                    <a:lnTo>
                      <a:pt x="320773" y="540608"/>
                    </a:lnTo>
                    <a:cubicBezTo>
                      <a:pt x="320773" y="559144"/>
                      <a:pt x="305746" y="574171"/>
                      <a:pt x="287210" y="574171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95" name="四角形: 上の 2 つの角を丸める 930">
                <a:extLst>
                  <a:ext uri="{FF2B5EF4-FFF2-40B4-BE49-F238E27FC236}">
                    <a16:creationId xmlns:a16="http://schemas.microsoft.com/office/drawing/2014/main" id="{6DF2E1E8-F5D1-4C30-9737-DA2553BCBF31}"/>
                  </a:ext>
                </a:extLst>
              </p:cNvPr>
              <p:cNvSpPr/>
              <p:nvPr/>
            </p:nvSpPr>
            <p:spPr>
              <a:xfrm rot="2686230">
                <a:off x="5213729" y="6112672"/>
                <a:ext cx="187452" cy="471973"/>
              </a:xfrm>
              <a:custGeom>
                <a:avLst/>
                <a:gdLst>
                  <a:gd name="connsiteX0" fmla="*/ 93726 w 187452"/>
                  <a:gd name="connsiteY0" fmla="*/ 0 h 570730"/>
                  <a:gd name="connsiteX1" fmla="*/ 93726 w 187452"/>
                  <a:gd name="connsiteY1" fmla="*/ 0 h 570730"/>
                  <a:gd name="connsiteX2" fmla="*/ 187452 w 187452"/>
                  <a:gd name="connsiteY2" fmla="*/ 93726 h 570730"/>
                  <a:gd name="connsiteX3" fmla="*/ 187452 w 187452"/>
                  <a:gd name="connsiteY3" fmla="*/ 570730 h 570730"/>
                  <a:gd name="connsiteX4" fmla="*/ 187452 w 187452"/>
                  <a:gd name="connsiteY4" fmla="*/ 570730 h 570730"/>
                  <a:gd name="connsiteX5" fmla="*/ 0 w 187452"/>
                  <a:gd name="connsiteY5" fmla="*/ 570730 h 570730"/>
                  <a:gd name="connsiteX6" fmla="*/ 0 w 187452"/>
                  <a:gd name="connsiteY6" fmla="*/ 570730 h 570730"/>
                  <a:gd name="connsiteX7" fmla="*/ 0 w 187452"/>
                  <a:gd name="connsiteY7" fmla="*/ 93726 h 570730"/>
                  <a:gd name="connsiteX8" fmla="*/ 93726 w 187452"/>
                  <a:gd name="connsiteY8" fmla="*/ 0 h 570730"/>
                  <a:gd name="connsiteX0" fmla="*/ 145892 w 239618"/>
                  <a:gd name="connsiteY0" fmla="*/ 83703 h 654433"/>
                  <a:gd name="connsiteX1" fmla="*/ 145892 w 239618"/>
                  <a:gd name="connsiteY1" fmla="*/ 83703 h 654433"/>
                  <a:gd name="connsiteX2" fmla="*/ 239618 w 239618"/>
                  <a:gd name="connsiteY2" fmla="*/ 177429 h 654433"/>
                  <a:gd name="connsiteX3" fmla="*/ 239618 w 239618"/>
                  <a:gd name="connsiteY3" fmla="*/ 654433 h 654433"/>
                  <a:gd name="connsiteX4" fmla="*/ 239618 w 239618"/>
                  <a:gd name="connsiteY4" fmla="*/ 654433 h 654433"/>
                  <a:gd name="connsiteX5" fmla="*/ 52166 w 239618"/>
                  <a:gd name="connsiteY5" fmla="*/ 654433 h 654433"/>
                  <a:gd name="connsiteX6" fmla="*/ 52166 w 239618"/>
                  <a:gd name="connsiteY6" fmla="*/ 654433 h 654433"/>
                  <a:gd name="connsiteX7" fmla="*/ 52166 w 239618"/>
                  <a:gd name="connsiteY7" fmla="*/ 177429 h 654433"/>
                  <a:gd name="connsiteX8" fmla="*/ 2284 w 239618"/>
                  <a:gd name="connsiteY8" fmla="*/ 1632 h 654433"/>
                  <a:gd name="connsiteX9" fmla="*/ 145892 w 239618"/>
                  <a:gd name="connsiteY9" fmla="*/ 83703 h 654433"/>
                  <a:gd name="connsiteX0" fmla="*/ 0 w 237334"/>
                  <a:gd name="connsiteY0" fmla="*/ 1632 h 654433"/>
                  <a:gd name="connsiteX1" fmla="*/ 143608 w 237334"/>
                  <a:gd name="connsiteY1" fmla="*/ 83703 h 654433"/>
                  <a:gd name="connsiteX2" fmla="*/ 143608 w 237334"/>
                  <a:gd name="connsiteY2" fmla="*/ 83703 h 654433"/>
                  <a:gd name="connsiteX3" fmla="*/ 237334 w 237334"/>
                  <a:gd name="connsiteY3" fmla="*/ 177429 h 654433"/>
                  <a:gd name="connsiteX4" fmla="*/ 237334 w 237334"/>
                  <a:gd name="connsiteY4" fmla="*/ 654433 h 654433"/>
                  <a:gd name="connsiteX5" fmla="*/ 237334 w 237334"/>
                  <a:gd name="connsiteY5" fmla="*/ 654433 h 654433"/>
                  <a:gd name="connsiteX6" fmla="*/ 49882 w 237334"/>
                  <a:gd name="connsiteY6" fmla="*/ 654433 h 654433"/>
                  <a:gd name="connsiteX7" fmla="*/ 49882 w 237334"/>
                  <a:gd name="connsiteY7" fmla="*/ 654433 h 654433"/>
                  <a:gd name="connsiteX8" fmla="*/ 49882 w 237334"/>
                  <a:gd name="connsiteY8" fmla="*/ 177429 h 654433"/>
                  <a:gd name="connsiteX9" fmla="*/ 91440 w 237334"/>
                  <a:gd name="connsiteY9" fmla="*/ 93072 h 654433"/>
                  <a:gd name="connsiteX0" fmla="*/ 0 w 237334"/>
                  <a:gd name="connsiteY0" fmla="*/ 1632 h 654433"/>
                  <a:gd name="connsiteX1" fmla="*/ 143608 w 237334"/>
                  <a:gd name="connsiteY1" fmla="*/ 83703 h 654433"/>
                  <a:gd name="connsiteX2" fmla="*/ 143608 w 237334"/>
                  <a:gd name="connsiteY2" fmla="*/ 83703 h 654433"/>
                  <a:gd name="connsiteX3" fmla="*/ 237334 w 237334"/>
                  <a:gd name="connsiteY3" fmla="*/ 177429 h 654433"/>
                  <a:gd name="connsiteX4" fmla="*/ 237334 w 237334"/>
                  <a:gd name="connsiteY4" fmla="*/ 654433 h 654433"/>
                  <a:gd name="connsiteX5" fmla="*/ 237334 w 237334"/>
                  <a:gd name="connsiteY5" fmla="*/ 654433 h 654433"/>
                  <a:gd name="connsiteX6" fmla="*/ 49882 w 237334"/>
                  <a:gd name="connsiteY6" fmla="*/ 654433 h 654433"/>
                  <a:gd name="connsiteX7" fmla="*/ 49882 w 237334"/>
                  <a:gd name="connsiteY7" fmla="*/ 654433 h 654433"/>
                  <a:gd name="connsiteX8" fmla="*/ 49882 w 237334"/>
                  <a:gd name="connsiteY8" fmla="*/ 177429 h 654433"/>
                  <a:gd name="connsiteX0" fmla="*/ 93726 w 187452"/>
                  <a:gd name="connsiteY0" fmla="*/ 0 h 570730"/>
                  <a:gd name="connsiteX1" fmla="*/ 93726 w 187452"/>
                  <a:gd name="connsiteY1" fmla="*/ 0 h 570730"/>
                  <a:gd name="connsiteX2" fmla="*/ 187452 w 187452"/>
                  <a:gd name="connsiteY2" fmla="*/ 93726 h 570730"/>
                  <a:gd name="connsiteX3" fmla="*/ 187452 w 187452"/>
                  <a:gd name="connsiteY3" fmla="*/ 570730 h 570730"/>
                  <a:gd name="connsiteX4" fmla="*/ 187452 w 187452"/>
                  <a:gd name="connsiteY4" fmla="*/ 570730 h 570730"/>
                  <a:gd name="connsiteX5" fmla="*/ 0 w 187452"/>
                  <a:gd name="connsiteY5" fmla="*/ 570730 h 570730"/>
                  <a:gd name="connsiteX6" fmla="*/ 0 w 187452"/>
                  <a:gd name="connsiteY6" fmla="*/ 570730 h 570730"/>
                  <a:gd name="connsiteX7" fmla="*/ 0 w 187452"/>
                  <a:gd name="connsiteY7" fmla="*/ 93726 h 570730"/>
                  <a:gd name="connsiteX0" fmla="*/ 93726 w 187452"/>
                  <a:gd name="connsiteY0" fmla="*/ 0 h 570730"/>
                  <a:gd name="connsiteX1" fmla="*/ 93726 w 187452"/>
                  <a:gd name="connsiteY1" fmla="*/ 0 h 570730"/>
                  <a:gd name="connsiteX2" fmla="*/ 187452 w 187452"/>
                  <a:gd name="connsiteY2" fmla="*/ 93726 h 570730"/>
                  <a:gd name="connsiteX3" fmla="*/ 187452 w 187452"/>
                  <a:gd name="connsiteY3" fmla="*/ 570730 h 570730"/>
                  <a:gd name="connsiteX4" fmla="*/ 187452 w 187452"/>
                  <a:gd name="connsiteY4" fmla="*/ 570730 h 570730"/>
                  <a:gd name="connsiteX5" fmla="*/ 0 w 187452"/>
                  <a:gd name="connsiteY5" fmla="*/ 570730 h 570730"/>
                  <a:gd name="connsiteX6" fmla="*/ 0 w 187452"/>
                  <a:gd name="connsiteY6" fmla="*/ 570730 h 570730"/>
                  <a:gd name="connsiteX7" fmla="*/ 1436 w 187452"/>
                  <a:gd name="connsiteY7" fmla="*/ 156032 h 570730"/>
                  <a:gd name="connsiteX0" fmla="*/ 93726 w 187452"/>
                  <a:gd name="connsiteY0" fmla="*/ 10102 h 580832"/>
                  <a:gd name="connsiteX1" fmla="*/ 93766 w 187452"/>
                  <a:gd name="connsiteY1" fmla="*/ 0 h 580832"/>
                  <a:gd name="connsiteX2" fmla="*/ 187452 w 187452"/>
                  <a:gd name="connsiteY2" fmla="*/ 103828 h 580832"/>
                  <a:gd name="connsiteX3" fmla="*/ 187452 w 187452"/>
                  <a:gd name="connsiteY3" fmla="*/ 580832 h 580832"/>
                  <a:gd name="connsiteX4" fmla="*/ 187452 w 187452"/>
                  <a:gd name="connsiteY4" fmla="*/ 580832 h 580832"/>
                  <a:gd name="connsiteX5" fmla="*/ 0 w 187452"/>
                  <a:gd name="connsiteY5" fmla="*/ 580832 h 580832"/>
                  <a:gd name="connsiteX6" fmla="*/ 0 w 187452"/>
                  <a:gd name="connsiteY6" fmla="*/ 580832 h 580832"/>
                  <a:gd name="connsiteX7" fmla="*/ 1436 w 187452"/>
                  <a:gd name="connsiteY7" fmla="*/ 166134 h 580832"/>
                  <a:gd name="connsiteX0" fmla="*/ 93726 w 187452"/>
                  <a:gd name="connsiteY0" fmla="*/ 0 h 570730"/>
                  <a:gd name="connsiteX1" fmla="*/ 187452 w 187452"/>
                  <a:gd name="connsiteY1" fmla="*/ 93726 h 570730"/>
                  <a:gd name="connsiteX2" fmla="*/ 187452 w 187452"/>
                  <a:gd name="connsiteY2" fmla="*/ 570730 h 570730"/>
                  <a:gd name="connsiteX3" fmla="*/ 187452 w 187452"/>
                  <a:gd name="connsiteY3" fmla="*/ 570730 h 570730"/>
                  <a:gd name="connsiteX4" fmla="*/ 0 w 187452"/>
                  <a:gd name="connsiteY4" fmla="*/ 570730 h 570730"/>
                  <a:gd name="connsiteX5" fmla="*/ 0 w 187452"/>
                  <a:gd name="connsiteY5" fmla="*/ 570730 h 570730"/>
                  <a:gd name="connsiteX6" fmla="*/ 1436 w 187452"/>
                  <a:gd name="connsiteY6" fmla="*/ 156032 h 570730"/>
                  <a:gd name="connsiteX0" fmla="*/ 92104 w 187452"/>
                  <a:gd name="connsiteY0" fmla="*/ 0 h 585890"/>
                  <a:gd name="connsiteX1" fmla="*/ 187452 w 187452"/>
                  <a:gd name="connsiteY1" fmla="*/ 108886 h 585890"/>
                  <a:gd name="connsiteX2" fmla="*/ 187452 w 187452"/>
                  <a:gd name="connsiteY2" fmla="*/ 585890 h 585890"/>
                  <a:gd name="connsiteX3" fmla="*/ 187452 w 187452"/>
                  <a:gd name="connsiteY3" fmla="*/ 585890 h 585890"/>
                  <a:gd name="connsiteX4" fmla="*/ 0 w 187452"/>
                  <a:gd name="connsiteY4" fmla="*/ 585890 h 585890"/>
                  <a:gd name="connsiteX5" fmla="*/ 0 w 187452"/>
                  <a:gd name="connsiteY5" fmla="*/ 585890 h 585890"/>
                  <a:gd name="connsiteX6" fmla="*/ 1436 w 187452"/>
                  <a:gd name="connsiteY6" fmla="*/ 171192 h 585890"/>
                  <a:gd name="connsiteX0" fmla="*/ 83680 w 187452"/>
                  <a:gd name="connsiteY0" fmla="*/ 0 h 584240"/>
                  <a:gd name="connsiteX1" fmla="*/ 187452 w 187452"/>
                  <a:gd name="connsiteY1" fmla="*/ 107236 h 584240"/>
                  <a:gd name="connsiteX2" fmla="*/ 187452 w 187452"/>
                  <a:gd name="connsiteY2" fmla="*/ 584240 h 584240"/>
                  <a:gd name="connsiteX3" fmla="*/ 187452 w 187452"/>
                  <a:gd name="connsiteY3" fmla="*/ 584240 h 584240"/>
                  <a:gd name="connsiteX4" fmla="*/ 0 w 187452"/>
                  <a:gd name="connsiteY4" fmla="*/ 584240 h 584240"/>
                  <a:gd name="connsiteX5" fmla="*/ 0 w 187452"/>
                  <a:gd name="connsiteY5" fmla="*/ 584240 h 584240"/>
                  <a:gd name="connsiteX6" fmla="*/ 1436 w 187452"/>
                  <a:gd name="connsiteY6" fmla="*/ 169542 h 584240"/>
                  <a:gd name="connsiteX0" fmla="*/ 83680 w 187452"/>
                  <a:gd name="connsiteY0" fmla="*/ 0 h 584240"/>
                  <a:gd name="connsiteX1" fmla="*/ 187452 w 187452"/>
                  <a:gd name="connsiteY1" fmla="*/ 107236 h 584240"/>
                  <a:gd name="connsiteX2" fmla="*/ 187452 w 187452"/>
                  <a:gd name="connsiteY2" fmla="*/ 584240 h 584240"/>
                  <a:gd name="connsiteX3" fmla="*/ 187452 w 187452"/>
                  <a:gd name="connsiteY3" fmla="*/ 584240 h 584240"/>
                  <a:gd name="connsiteX4" fmla="*/ 0 w 187452"/>
                  <a:gd name="connsiteY4" fmla="*/ 584240 h 584240"/>
                  <a:gd name="connsiteX5" fmla="*/ 0 w 187452"/>
                  <a:gd name="connsiteY5" fmla="*/ 584240 h 584240"/>
                  <a:gd name="connsiteX6" fmla="*/ 1436 w 187452"/>
                  <a:gd name="connsiteY6" fmla="*/ 169542 h 584240"/>
                  <a:gd name="connsiteX0" fmla="*/ 83680 w 187452"/>
                  <a:gd name="connsiteY0" fmla="*/ 0 h 584240"/>
                  <a:gd name="connsiteX1" fmla="*/ 187452 w 187452"/>
                  <a:gd name="connsiteY1" fmla="*/ 107236 h 584240"/>
                  <a:gd name="connsiteX2" fmla="*/ 187452 w 187452"/>
                  <a:gd name="connsiteY2" fmla="*/ 584240 h 584240"/>
                  <a:gd name="connsiteX3" fmla="*/ 187452 w 187452"/>
                  <a:gd name="connsiteY3" fmla="*/ 584240 h 584240"/>
                  <a:gd name="connsiteX4" fmla="*/ 0 w 187452"/>
                  <a:gd name="connsiteY4" fmla="*/ 584240 h 584240"/>
                  <a:gd name="connsiteX5" fmla="*/ 0 w 187452"/>
                  <a:gd name="connsiteY5" fmla="*/ 584240 h 584240"/>
                  <a:gd name="connsiteX6" fmla="*/ 1436 w 187452"/>
                  <a:gd name="connsiteY6" fmla="*/ 169542 h 584240"/>
                  <a:gd name="connsiteX0" fmla="*/ 83680 w 187452"/>
                  <a:gd name="connsiteY0" fmla="*/ 0 h 584240"/>
                  <a:gd name="connsiteX1" fmla="*/ 187452 w 187452"/>
                  <a:gd name="connsiteY1" fmla="*/ 107236 h 584240"/>
                  <a:gd name="connsiteX2" fmla="*/ 187452 w 187452"/>
                  <a:gd name="connsiteY2" fmla="*/ 584240 h 584240"/>
                  <a:gd name="connsiteX3" fmla="*/ 187452 w 187452"/>
                  <a:gd name="connsiteY3" fmla="*/ 584240 h 584240"/>
                  <a:gd name="connsiteX4" fmla="*/ 0 w 187452"/>
                  <a:gd name="connsiteY4" fmla="*/ 584240 h 584240"/>
                  <a:gd name="connsiteX5" fmla="*/ 0 w 187452"/>
                  <a:gd name="connsiteY5" fmla="*/ 584240 h 584240"/>
                  <a:gd name="connsiteX6" fmla="*/ 1436 w 187452"/>
                  <a:gd name="connsiteY6" fmla="*/ 169542 h 584240"/>
                  <a:gd name="connsiteX0" fmla="*/ 187452 w 187452"/>
                  <a:gd name="connsiteY0" fmla="*/ 0 h 477004"/>
                  <a:gd name="connsiteX1" fmla="*/ 187452 w 187452"/>
                  <a:gd name="connsiteY1" fmla="*/ 477004 h 477004"/>
                  <a:gd name="connsiteX2" fmla="*/ 187452 w 187452"/>
                  <a:gd name="connsiteY2" fmla="*/ 477004 h 477004"/>
                  <a:gd name="connsiteX3" fmla="*/ 0 w 187452"/>
                  <a:gd name="connsiteY3" fmla="*/ 477004 h 477004"/>
                  <a:gd name="connsiteX4" fmla="*/ 0 w 187452"/>
                  <a:gd name="connsiteY4" fmla="*/ 477004 h 477004"/>
                  <a:gd name="connsiteX5" fmla="*/ 1436 w 187452"/>
                  <a:gd name="connsiteY5" fmla="*/ 62306 h 477004"/>
                  <a:gd name="connsiteX0" fmla="*/ 182380 w 187452"/>
                  <a:gd name="connsiteY0" fmla="*/ 0 h 471973"/>
                  <a:gd name="connsiteX1" fmla="*/ 187452 w 187452"/>
                  <a:gd name="connsiteY1" fmla="*/ 471973 h 471973"/>
                  <a:gd name="connsiteX2" fmla="*/ 187452 w 187452"/>
                  <a:gd name="connsiteY2" fmla="*/ 471973 h 471973"/>
                  <a:gd name="connsiteX3" fmla="*/ 0 w 187452"/>
                  <a:gd name="connsiteY3" fmla="*/ 471973 h 471973"/>
                  <a:gd name="connsiteX4" fmla="*/ 0 w 187452"/>
                  <a:gd name="connsiteY4" fmla="*/ 471973 h 471973"/>
                  <a:gd name="connsiteX5" fmla="*/ 1436 w 187452"/>
                  <a:gd name="connsiteY5" fmla="*/ 57275 h 4719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87452" h="471973">
                    <a:moveTo>
                      <a:pt x="182380" y="0"/>
                    </a:moveTo>
                    <a:cubicBezTo>
                      <a:pt x="184071" y="157324"/>
                      <a:pt x="185761" y="314649"/>
                      <a:pt x="187452" y="471973"/>
                    </a:cubicBezTo>
                    <a:lnTo>
                      <a:pt x="187452" y="471973"/>
                    </a:lnTo>
                    <a:lnTo>
                      <a:pt x="0" y="471973"/>
                    </a:lnTo>
                    <a:lnTo>
                      <a:pt x="0" y="471973"/>
                    </a:lnTo>
                    <a:cubicBezTo>
                      <a:pt x="479" y="333740"/>
                      <a:pt x="957" y="195508"/>
                      <a:pt x="1436" y="57275"/>
                    </a:cubicBezTo>
                  </a:path>
                </a:pathLst>
              </a:custGeom>
              <a:pattFill prst="dkVert">
                <a:fgClr>
                  <a:srgbClr val="00B0F0"/>
                </a:fgClr>
                <a:bgClr>
                  <a:schemeClr val="accent5">
                    <a:lumMod val="20000"/>
                    <a:lumOff val="80000"/>
                  </a:schemeClr>
                </a:bgClr>
              </a:patt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551" name="グループ化 1550">
              <a:extLst>
                <a:ext uri="{FF2B5EF4-FFF2-40B4-BE49-F238E27FC236}">
                  <a16:creationId xmlns:a16="http://schemas.microsoft.com/office/drawing/2014/main" id="{E4EDE49E-0808-4119-8F6B-B6A20B0B9E70}"/>
                </a:ext>
              </a:extLst>
            </p:cNvPr>
            <p:cNvGrpSpPr/>
            <p:nvPr/>
          </p:nvGrpSpPr>
          <p:grpSpPr>
            <a:xfrm>
              <a:off x="3590511" y="4040269"/>
              <a:ext cx="2691442" cy="2395460"/>
              <a:chOff x="-2234242" y="1154189"/>
              <a:chExt cx="2691442" cy="2395460"/>
            </a:xfrm>
          </p:grpSpPr>
          <p:grpSp>
            <p:nvGrpSpPr>
              <p:cNvPr id="1552" name="グループ化 1551">
                <a:extLst>
                  <a:ext uri="{FF2B5EF4-FFF2-40B4-BE49-F238E27FC236}">
                    <a16:creationId xmlns:a16="http://schemas.microsoft.com/office/drawing/2014/main" id="{0CCCFFDC-DC54-40CF-AF40-55CB8D82F853}"/>
                  </a:ext>
                </a:extLst>
              </p:cNvPr>
              <p:cNvGrpSpPr/>
              <p:nvPr/>
            </p:nvGrpSpPr>
            <p:grpSpPr>
              <a:xfrm>
                <a:off x="-1099246" y="1852160"/>
                <a:ext cx="427844" cy="904346"/>
                <a:chOff x="2094997" y="1804056"/>
                <a:chExt cx="476250" cy="965022"/>
              </a:xfrm>
            </p:grpSpPr>
            <p:sp>
              <p:nvSpPr>
                <p:cNvPr id="1565" name="四角形: 上の 2 つの角を丸める 1564">
                  <a:extLst>
                    <a:ext uri="{FF2B5EF4-FFF2-40B4-BE49-F238E27FC236}">
                      <a16:creationId xmlns:a16="http://schemas.microsoft.com/office/drawing/2014/main" id="{EFF09FC1-C083-4929-97A4-39037418F749}"/>
                    </a:ext>
                  </a:extLst>
                </p:cNvPr>
                <p:cNvSpPr/>
                <p:nvPr/>
              </p:nvSpPr>
              <p:spPr>
                <a:xfrm>
                  <a:off x="2106651" y="2195513"/>
                  <a:ext cx="452941" cy="573565"/>
                </a:xfrm>
                <a:prstGeom prst="round2SameRect">
                  <a:avLst/>
                </a:prstGeom>
                <a:solidFill>
                  <a:schemeClr val="bg2">
                    <a:lumMod val="75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566" name="正方形/長方形 1565">
                  <a:extLst>
                    <a:ext uri="{FF2B5EF4-FFF2-40B4-BE49-F238E27FC236}">
                      <a16:creationId xmlns:a16="http://schemas.microsoft.com/office/drawing/2014/main" id="{F6B5AA11-89F6-4F05-81E9-DC2ED206F23B}"/>
                    </a:ext>
                  </a:extLst>
                </p:cNvPr>
                <p:cNvSpPr/>
                <p:nvPr/>
              </p:nvSpPr>
              <p:spPr>
                <a:xfrm>
                  <a:off x="2281826" y="1978818"/>
                  <a:ext cx="97551" cy="790260"/>
                </a:xfrm>
                <a:prstGeom prst="rect">
                  <a:avLst/>
                </a:prstGeom>
                <a:solidFill>
                  <a:schemeClr val="accent4">
                    <a:lumMod val="20000"/>
                    <a:lumOff val="8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567" name="四角形: 角を丸くする 1566">
                  <a:extLst>
                    <a:ext uri="{FF2B5EF4-FFF2-40B4-BE49-F238E27FC236}">
                      <a16:creationId xmlns:a16="http://schemas.microsoft.com/office/drawing/2014/main" id="{FAF44087-995D-49D4-85EF-2416EF7EF22D}"/>
                    </a:ext>
                  </a:extLst>
                </p:cNvPr>
                <p:cNvSpPr/>
                <p:nvPr/>
              </p:nvSpPr>
              <p:spPr>
                <a:xfrm>
                  <a:off x="2094997" y="1804056"/>
                  <a:ext cx="476250" cy="229709"/>
                </a:xfrm>
                <a:prstGeom prst="roundRect">
                  <a:avLst/>
                </a:prstGeom>
                <a:solidFill>
                  <a:schemeClr val="accent4">
                    <a:lumMod val="20000"/>
                    <a:lumOff val="8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568" name="四角形: 角を丸くする 1567">
                  <a:extLst>
                    <a:ext uri="{FF2B5EF4-FFF2-40B4-BE49-F238E27FC236}">
                      <a16:creationId xmlns:a16="http://schemas.microsoft.com/office/drawing/2014/main" id="{2690404B-0342-4228-A1CA-5969D0574470}"/>
                    </a:ext>
                  </a:extLst>
                </p:cNvPr>
                <p:cNvSpPr/>
                <p:nvPr/>
              </p:nvSpPr>
              <p:spPr>
                <a:xfrm>
                  <a:off x="2118306" y="1828801"/>
                  <a:ext cx="429632" cy="180220"/>
                </a:xfrm>
                <a:prstGeom prst="roundRect">
                  <a:avLst/>
                </a:prstGeom>
                <a:solidFill>
                  <a:schemeClr val="tx1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569" name="フリーフォーム: 図形 1568">
                  <a:extLst>
                    <a:ext uri="{FF2B5EF4-FFF2-40B4-BE49-F238E27FC236}">
                      <a16:creationId xmlns:a16="http://schemas.microsoft.com/office/drawing/2014/main" id="{E52F0487-9713-4514-9084-4BDDB4FFFF00}"/>
                    </a:ext>
                  </a:extLst>
                </p:cNvPr>
                <p:cNvSpPr/>
                <p:nvPr/>
              </p:nvSpPr>
              <p:spPr>
                <a:xfrm flipH="1">
                  <a:off x="2515943" y="1839097"/>
                  <a:ext cx="19089" cy="117680"/>
                </a:xfrm>
                <a:custGeom>
                  <a:avLst/>
                  <a:gdLst>
                    <a:gd name="connsiteX0" fmla="*/ 22860 w 45720"/>
                    <a:gd name="connsiteY0" fmla="*/ 92870 h 273091"/>
                    <a:gd name="connsiteX1" fmla="*/ 45720 w 45720"/>
                    <a:gd name="connsiteY1" fmla="*/ 115730 h 273091"/>
                    <a:gd name="connsiteX2" fmla="*/ 45719 w 45720"/>
                    <a:gd name="connsiteY2" fmla="*/ 250231 h 273091"/>
                    <a:gd name="connsiteX3" fmla="*/ 22859 w 45720"/>
                    <a:gd name="connsiteY3" fmla="*/ 273091 h 273091"/>
                    <a:gd name="connsiteX4" fmla="*/ 22860 w 45720"/>
                    <a:gd name="connsiteY4" fmla="*/ 273090 h 273091"/>
                    <a:gd name="connsiteX5" fmla="*/ 0 w 45720"/>
                    <a:gd name="connsiteY5" fmla="*/ 250230 h 273091"/>
                    <a:gd name="connsiteX6" fmla="*/ 0 w 45720"/>
                    <a:gd name="connsiteY6" fmla="*/ 115730 h 273091"/>
                    <a:gd name="connsiteX7" fmla="*/ 22860 w 45720"/>
                    <a:gd name="connsiteY7" fmla="*/ 92870 h 273091"/>
                    <a:gd name="connsiteX8" fmla="*/ 22860 w 45720"/>
                    <a:gd name="connsiteY8" fmla="*/ 0 h 273091"/>
                    <a:gd name="connsiteX9" fmla="*/ 45720 w 45720"/>
                    <a:gd name="connsiteY9" fmla="*/ 22860 h 273091"/>
                    <a:gd name="connsiteX10" fmla="*/ 45719 w 45720"/>
                    <a:gd name="connsiteY10" fmla="*/ 38299 h 273091"/>
                    <a:gd name="connsiteX11" fmla="*/ 22859 w 45720"/>
                    <a:gd name="connsiteY11" fmla="*/ 61159 h 273091"/>
                    <a:gd name="connsiteX12" fmla="*/ 22860 w 45720"/>
                    <a:gd name="connsiteY12" fmla="*/ 61158 h 273091"/>
                    <a:gd name="connsiteX13" fmla="*/ 0 w 45720"/>
                    <a:gd name="connsiteY13" fmla="*/ 38298 h 273091"/>
                    <a:gd name="connsiteX14" fmla="*/ 0 w 45720"/>
                    <a:gd name="connsiteY14" fmla="*/ 22860 h 273091"/>
                    <a:gd name="connsiteX15" fmla="*/ 22860 w 45720"/>
                    <a:gd name="connsiteY15" fmla="*/ 0 h 2730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45720" h="273091">
                      <a:moveTo>
                        <a:pt x="22860" y="92870"/>
                      </a:moveTo>
                      <a:cubicBezTo>
                        <a:pt x="35485" y="92870"/>
                        <a:pt x="45720" y="103105"/>
                        <a:pt x="45720" y="115730"/>
                      </a:cubicBezTo>
                      <a:cubicBezTo>
                        <a:pt x="45720" y="160564"/>
                        <a:pt x="45719" y="205397"/>
                        <a:pt x="45719" y="250231"/>
                      </a:cubicBezTo>
                      <a:cubicBezTo>
                        <a:pt x="45719" y="262856"/>
                        <a:pt x="35484" y="273091"/>
                        <a:pt x="22859" y="273091"/>
                      </a:cubicBezTo>
                      <a:lnTo>
                        <a:pt x="22860" y="273090"/>
                      </a:lnTo>
                      <a:cubicBezTo>
                        <a:pt x="10235" y="273090"/>
                        <a:pt x="0" y="262855"/>
                        <a:pt x="0" y="250230"/>
                      </a:cubicBezTo>
                      <a:lnTo>
                        <a:pt x="0" y="115730"/>
                      </a:lnTo>
                      <a:cubicBezTo>
                        <a:pt x="0" y="103105"/>
                        <a:pt x="10235" y="92870"/>
                        <a:pt x="22860" y="92870"/>
                      </a:cubicBezTo>
                      <a:close/>
                      <a:moveTo>
                        <a:pt x="22860" y="0"/>
                      </a:moveTo>
                      <a:cubicBezTo>
                        <a:pt x="35485" y="0"/>
                        <a:pt x="45720" y="10235"/>
                        <a:pt x="45720" y="22860"/>
                      </a:cubicBezTo>
                      <a:cubicBezTo>
                        <a:pt x="45720" y="28006"/>
                        <a:pt x="45719" y="33153"/>
                        <a:pt x="45719" y="38299"/>
                      </a:cubicBezTo>
                      <a:cubicBezTo>
                        <a:pt x="45719" y="50924"/>
                        <a:pt x="35484" y="61159"/>
                        <a:pt x="22859" y="61159"/>
                      </a:cubicBezTo>
                      <a:lnTo>
                        <a:pt x="22860" y="61158"/>
                      </a:lnTo>
                      <a:cubicBezTo>
                        <a:pt x="10235" y="61158"/>
                        <a:pt x="0" y="50923"/>
                        <a:pt x="0" y="38298"/>
                      </a:cubicBezTo>
                      <a:lnTo>
                        <a:pt x="0" y="22860"/>
                      </a:lnTo>
                      <a:cubicBezTo>
                        <a:pt x="0" y="10235"/>
                        <a:pt x="10235" y="0"/>
                        <a:pt x="22860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1553" name="正方形/長方形 1552">
                <a:extLst>
                  <a:ext uri="{FF2B5EF4-FFF2-40B4-BE49-F238E27FC236}">
                    <a16:creationId xmlns:a16="http://schemas.microsoft.com/office/drawing/2014/main" id="{32D1E94D-477C-4A56-A655-64D4EE5F0F5A}"/>
                  </a:ext>
                </a:extLst>
              </p:cNvPr>
              <p:cNvSpPr/>
              <p:nvPr/>
            </p:nvSpPr>
            <p:spPr>
              <a:xfrm>
                <a:off x="-463304" y="2614939"/>
                <a:ext cx="520382" cy="175578"/>
              </a:xfrm>
              <a:prstGeom prst="rect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554" name="正方形/長方形 1553">
                <a:extLst>
                  <a:ext uri="{FF2B5EF4-FFF2-40B4-BE49-F238E27FC236}">
                    <a16:creationId xmlns:a16="http://schemas.microsoft.com/office/drawing/2014/main" id="{C0C1726C-55A3-4C88-ACAE-7C169723A561}"/>
                  </a:ext>
                </a:extLst>
              </p:cNvPr>
              <p:cNvSpPr/>
              <p:nvPr/>
            </p:nvSpPr>
            <p:spPr>
              <a:xfrm>
                <a:off x="-206764" y="2098465"/>
                <a:ext cx="601662" cy="670614"/>
              </a:xfrm>
              <a:prstGeom prst="rect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555" name="正方形/長方形 1554">
                <a:extLst>
                  <a:ext uri="{FF2B5EF4-FFF2-40B4-BE49-F238E27FC236}">
                    <a16:creationId xmlns:a16="http://schemas.microsoft.com/office/drawing/2014/main" id="{893F47D6-24FC-4DB0-AE11-4C37BB4CAA28}"/>
                  </a:ext>
                </a:extLst>
              </p:cNvPr>
              <p:cNvSpPr/>
              <p:nvPr/>
            </p:nvSpPr>
            <p:spPr>
              <a:xfrm>
                <a:off x="-144852" y="2257425"/>
                <a:ext cx="76200" cy="511654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556" name="台形 1555">
                <a:extLst>
                  <a:ext uri="{FF2B5EF4-FFF2-40B4-BE49-F238E27FC236}">
                    <a16:creationId xmlns:a16="http://schemas.microsoft.com/office/drawing/2014/main" id="{9DC18A73-2E62-44A2-A1F9-01812201CAA1}"/>
                  </a:ext>
                </a:extLst>
              </p:cNvPr>
              <p:cNvSpPr/>
              <p:nvPr/>
            </p:nvSpPr>
            <p:spPr>
              <a:xfrm>
                <a:off x="60084" y="1733550"/>
                <a:ext cx="138457" cy="318727"/>
              </a:xfrm>
              <a:prstGeom prst="trapezoid">
                <a:avLst/>
              </a:prstGeom>
              <a:solidFill>
                <a:schemeClr val="bg1">
                  <a:lumMod val="8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557" name="正方形/長方形 2">
                <a:extLst>
                  <a:ext uri="{FF2B5EF4-FFF2-40B4-BE49-F238E27FC236}">
                    <a16:creationId xmlns:a16="http://schemas.microsoft.com/office/drawing/2014/main" id="{717353ED-D8E7-444E-A7C9-A159808AE6E9}"/>
                  </a:ext>
                </a:extLst>
              </p:cNvPr>
              <p:cNvSpPr/>
              <p:nvPr/>
            </p:nvSpPr>
            <p:spPr>
              <a:xfrm>
                <a:off x="-2145102" y="2769078"/>
                <a:ext cx="2540000" cy="780571"/>
              </a:xfrm>
              <a:custGeom>
                <a:avLst/>
                <a:gdLst>
                  <a:gd name="connsiteX0" fmla="*/ 0 w 1676400"/>
                  <a:gd name="connsiteY0" fmla="*/ 0 h 1676400"/>
                  <a:gd name="connsiteX1" fmla="*/ 1676400 w 1676400"/>
                  <a:gd name="connsiteY1" fmla="*/ 0 h 1676400"/>
                  <a:gd name="connsiteX2" fmla="*/ 1676400 w 1676400"/>
                  <a:gd name="connsiteY2" fmla="*/ 1676400 h 1676400"/>
                  <a:gd name="connsiteX3" fmla="*/ 0 w 1676400"/>
                  <a:gd name="connsiteY3" fmla="*/ 1676400 h 1676400"/>
                  <a:gd name="connsiteX4" fmla="*/ 0 w 1676400"/>
                  <a:gd name="connsiteY4" fmla="*/ 0 h 1676400"/>
                  <a:gd name="connsiteX0" fmla="*/ 0 w 1676400"/>
                  <a:gd name="connsiteY0" fmla="*/ 0 h 1689100"/>
                  <a:gd name="connsiteX1" fmla="*/ 1676400 w 1676400"/>
                  <a:gd name="connsiteY1" fmla="*/ 0 h 1689100"/>
                  <a:gd name="connsiteX2" fmla="*/ 1676400 w 1676400"/>
                  <a:gd name="connsiteY2" fmla="*/ 1676400 h 1689100"/>
                  <a:gd name="connsiteX3" fmla="*/ 844550 w 1676400"/>
                  <a:gd name="connsiteY3" fmla="*/ 1689100 h 1689100"/>
                  <a:gd name="connsiteX4" fmla="*/ 0 w 1676400"/>
                  <a:gd name="connsiteY4" fmla="*/ 1676400 h 1689100"/>
                  <a:gd name="connsiteX5" fmla="*/ 0 w 1676400"/>
                  <a:gd name="connsiteY5" fmla="*/ 0 h 1689100"/>
                  <a:gd name="connsiteX0" fmla="*/ 844550 w 1676400"/>
                  <a:gd name="connsiteY0" fmla="*/ 1689100 h 1780540"/>
                  <a:gd name="connsiteX1" fmla="*/ 0 w 1676400"/>
                  <a:gd name="connsiteY1" fmla="*/ 1676400 h 1780540"/>
                  <a:gd name="connsiteX2" fmla="*/ 0 w 1676400"/>
                  <a:gd name="connsiteY2" fmla="*/ 0 h 1780540"/>
                  <a:gd name="connsiteX3" fmla="*/ 1676400 w 1676400"/>
                  <a:gd name="connsiteY3" fmla="*/ 0 h 1780540"/>
                  <a:gd name="connsiteX4" fmla="*/ 1676400 w 1676400"/>
                  <a:gd name="connsiteY4" fmla="*/ 1676400 h 1780540"/>
                  <a:gd name="connsiteX5" fmla="*/ 935990 w 1676400"/>
                  <a:gd name="connsiteY5" fmla="*/ 1780540 h 1780540"/>
                  <a:gd name="connsiteX0" fmla="*/ 844550 w 1676400"/>
                  <a:gd name="connsiteY0" fmla="*/ 1689100 h 1689100"/>
                  <a:gd name="connsiteX1" fmla="*/ 0 w 1676400"/>
                  <a:gd name="connsiteY1" fmla="*/ 1676400 h 1689100"/>
                  <a:gd name="connsiteX2" fmla="*/ 0 w 1676400"/>
                  <a:gd name="connsiteY2" fmla="*/ 0 h 1689100"/>
                  <a:gd name="connsiteX3" fmla="*/ 1676400 w 1676400"/>
                  <a:gd name="connsiteY3" fmla="*/ 0 h 1689100"/>
                  <a:gd name="connsiteX4" fmla="*/ 1676400 w 1676400"/>
                  <a:gd name="connsiteY4" fmla="*/ 1676400 h 1689100"/>
                  <a:gd name="connsiteX0" fmla="*/ 0 w 1676400"/>
                  <a:gd name="connsiteY0" fmla="*/ 1676400 h 1676400"/>
                  <a:gd name="connsiteX1" fmla="*/ 0 w 1676400"/>
                  <a:gd name="connsiteY1" fmla="*/ 0 h 1676400"/>
                  <a:gd name="connsiteX2" fmla="*/ 1676400 w 1676400"/>
                  <a:gd name="connsiteY2" fmla="*/ 0 h 1676400"/>
                  <a:gd name="connsiteX3" fmla="*/ 1676400 w 1676400"/>
                  <a:gd name="connsiteY3" fmla="*/ 1676400 h 1676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676400" h="1676400">
                    <a:moveTo>
                      <a:pt x="0" y="1676400"/>
                    </a:moveTo>
                    <a:lnTo>
                      <a:pt x="0" y="0"/>
                    </a:lnTo>
                    <a:lnTo>
                      <a:pt x="1676400" y="0"/>
                    </a:lnTo>
                    <a:lnTo>
                      <a:pt x="1676400" y="1676400"/>
                    </a:lnTo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558" name="正方形/長方形 1557">
                <a:extLst>
                  <a:ext uri="{FF2B5EF4-FFF2-40B4-BE49-F238E27FC236}">
                    <a16:creationId xmlns:a16="http://schemas.microsoft.com/office/drawing/2014/main" id="{54D98C8D-1092-4F70-BFA7-3EF552401AE9}"/>
                  </a:ext>
                </a:extLst>
              </p:cNvPr>
              <p:cNvSpPr/>
              <p:nvPr/>
            </p:nvSpPr>
            <p:spPr>
              <a:xfrm>
                <a:off x="-2145102" y="2772135"/>
                <a:ext cx="2540000" cy="86264"/>
              </a:xfrm>
              <a:prstGeom prst="rect">
                <a:avLst/>
              </a:prstGeom>
              <a:solidFill>
                <a:srgbClr val="000000">
                  <a:alpha val="4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59" name="四角形: 上の 2 つの角を丸める 1558">
                <a:extLst>
                  <a:ext uri="{FF2B5EF4-FFF2-40B4-BE49-F238E27FC236}">
                    <a16:creationId xmlns:a16="http://schemas.microsoft.com/office/drawing/2014/main" id="{A13EB234-B7BB-49EF-8A1F-070C3F3441BB}"/>
                  </a:ext>
                </a:extLst>
              </p:cNvPr>
              <p:cNvSpPr/>
              <p:nvPr/>
            </p:nvSpPr>
            <p:spPr>
              <a:xfrm>
                <a:off x="-2234242" y="2725947"/>
                <a:ext cx="2691442" cy="86264"/>
              </a:xfrm>
              <a:prstGeom prst="round2SameRect">
                <a:avLst>
                  <a:gd name="adj1" fmla="val 27709"/>
                  <a:gd name="adj2" fmla="val 0"/>
                </a:avLst>
              </a:prstGeom>
              <a:solidFill>
                <a:schemeClr val="bg1">
                  <a:lumMod val="8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560" name="フローチャート: 手操作入力 1559">
                <a:extLst>
                  <a:ext uri="{FF2B5EF4-FFF2-40B4-BE49-F238E27FC236}">
                    <a16:creationId xmlns:a16="http://schemas.microsoft.com/office/drawing/2014/main" id="{47C3E028-A4FA-46B6-8D85-5DCCA0BC347A}"/>
                  </a:ext>
                </a:extLst>
              </p:cNvPr>
              <p:cNvSpPr/>
              <p:nvPr/>
            </p:nvSpPr>
            <p:spPr>
              <a:xfrm>
                <a:off x="-253306" y="2033765"/>
                <a:ext cx="710506" cy="86264"/>
              </a:xfrm>
              <a:prstGeom prst="flowChartManualInpu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561" name="グループ化 1560">
                <a:extLst>
                  <a:ext uri="{FF2B5EF4-FFF2-40B4-BE49-F238E27FC236}">
                    <a16:creationId xmlns:a16="http://schemas.microsoft.com/office/drawing/2014/main" id="{3A1A686C-B54D-4E4F-9E6A-27643CFEA674}"/>
                  </a:ext>
                </a:extLst>
              </p:cNvPr>
              <p:cNvGrpSpPr/>
              <p:nvPr/>
            </p:nvGrpSpPr>
            <p:grpSpPr>
              <a:xfrm rot="353465">
                <a:off x="-16014" y="1154189"/>
                <a:ext cx="199773" cy="822672"/>
                <a:chOff x="2811218" y="347664"/>
                <a:chExt cx="199773" cy="822672"/>
              </a:xfrm>
            </p:grpSpPr>
            <p:sp>
              <p:nvSpPr>
                <p:cNvPr id="1563" name="八角形 28">
                  <a:extLst>
                    <a:ext uri="{FF2B5EF4-FFF2-40B4-BE49-F238E27FC236}">
                      <a16:creationId xmlns:a16="http://schemas.microsoft.com/office/drawing/2014/main" id="{B80A2A66-E663-4EC1-862A-ECA31BDE5B43}"/>
                    </a:ext>
                  </a:extLst>
                </p:cNvPr>
                <p:cNvSpPr/>
                <p:nvPr/>
              </p:nvSpPr>
              <p:spPr>
                <a:xfrm rot="5400000">
                  <a:off x="2728914" y="716809"/>
                  <a:ext cx="479772" cy="84382"/>
                </a:xfrm>
                <a:custGeom>
                  <a:avLst/>
                  <a:gdLst>
                    <a:gd name="connsiteX0" fmla="*/ 0 w 1160707"/>
                    <a:gd name="connsiteY0" fmla="*/ 106012 h 361950"/>
                    <a:gd name="connsiteX1" fmla="*/ 106012 w 1160707"/>
                    <a:gd name="connsiteY1" fmla="*/ 0 h 361950"/>
                    <a:gd name="connsiteX2" fmla="*/ 1054695 w 1160707"/>
                    <a:gd name="connsiteY2" fmla="*/ 0 h 361950"/>
                    <a:gd name="connsiteX3" fmla="*/ 1160707 w 1160707"/>
                    <a:gd name="connsiteY3" fmla="*/ 106012 h 361950"/>
                    <a:gd name="connsiteX4" fmla="*/ 1160707 w 1160707"/>
                    <a:gd name="connsiteY4" fmla="*/ 255938 h 361950"/>
                    <a:gd name="connsiteX5" fmla="*/ 1054695 w 1160707"/>
                    <a:gd name="connsiteY5" fmla="*/ 361950 h 361950"/>
                    <a:gd name="connsiteX6" fmla="*/ 106012 w 1160707"/>
                    <a:gd name="connsiteY6" fmla="*/ 361950 h 361950"/>
                    <a:gd name="connsiteX7" fmla="*/ 0 w 1160707"/>
                    <a:gd name="connsiteY7" fmla="*/ 255938 h 361950"/>
                    <a:gd name="connsiteX8" fmla="*/ 0 w 1160707"/>
                    <a:gd name="connsiteY8" fmla="*/ 106012 h 361950"/>
                    <a:gd name="connsiteX0" fmla="*/ 0 w 1160707"/>
                    <a:gd name="connsiteY0" fmla="*/ 106012 h 361950"/>
                    <a:gd name="connsiteX1" fmla="*/ 106012 w 1160707"/>
                    <a:gd name="connsiteY1" fmla="*/ 0 h 361950"/>
                    <a:gd name="connsiteX2" fmla="*/ 1054695 w 1160707"/>
                    <a:gd name="connsiteY2" fmla="*/ 0 h 361950"/>
                    <a:gd name="connsiteX3" fmla="*/ 1160707 w 1160707"/>
                    <a:gd name="connsiteY3" fmla="*/ 106012 h 361950"/>
                    <a:gd name="connsiteX4" fmla="*/ 1160707 w 1160707"/>
                    <a:gd name="connsiteY4" fmla="*/ 255938 h 361950"/>
                    <a:gd name="connsiteX5" fmla="*/ 1054695 w 1160707"/>
                    <a:gd name="connsiteY5" fmla="*/ 361950 h 361950"/>
                    <a:gd name="connsiteX6" fmla="*/ 0 w 1160707"/>
                    <a:gd name="connsiteY6" fmla="*/ 255938 h 361950"/>
                    <a:gd name="connsiteX7" fmla="*/ 0 w 1160707"/>
                    <a:gd name="connsiteY7" fmla="*/ 106012 h 361950"/>
                    <a:gd name="connsiteX0" fmla="*/ 0 w 1160707"/>
                    <a:gd name="connsiteY0" fmla="*/ 106012 h 255938"/>
                    <a:gd name="connsiteX1" fmla="*/ 106012 w 1160707"/>
                    <a:gd name="connsiteY1" fmla="*/ 0 h 255938"/>
                    <a:gd name="connsiteX2" fmla="*/ 1054695 w 1160707"/>
                    <a:gd name="connsiteY2" fmla="*/ 0 h 255938"/>
                    <a:gd name="connsiteX3" fmla="*/ 1160707 w 1160707"/>
                    <a:gd name="connsiteY3" fmla="*/ 106012 h 255938"/>
                    <a:gd name="connsiteX4" fmla="*/ 1160707 w 1160707"/>
                    <a:gd name="connsiteY4" fmla="*/ 255938 h 255938"/>
                    <a:gd name="connsiteX5" fmla="*/ 0 w 1160707"/>
                    <a:gd name="connsiteY5" fmla="*/ 255938 h 255938"/>
                    <a:gd name="connsiteX6" fmla="*/ 0 w 1160707"/>
                    <a:gd name="connsiteY6" fmla="*/ 106012 h 2559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160707" h="255938">
                      <a:moveTo>
                        <a:pt x="0" y="106012"/>
                      </a:moveTo>
                      <a:lnTo>
                        <a:pt x="106012" y="0"/>
                      </a:lnTo>
                      <a:lnTo>
                        <a:pt x="1054695" y="0"/>
                      </a:lnTo>
                      <a:lnTo>
                        <a:pt x="1160707" y="106012"/>
                      </a:lnTo>
                      <a:lnTo>
                        <a:pt x="1160707" y="255938"/>
                      </a:lnTo>
                      <a:lnTo>
                        <a:pt x="0" y="255938"/>
                      </a:lnTo>
                      <a:lnTo>
                        <a:pt x="0" y="106012"/>
                      </a:lnTo>
                      <a:close/>
                    </a:path>
                  </a:pathLst>
                </a:custGeom>
                <a:solidFill>
                  <a:schemeClr val="accent4">
                    <a:lumMod val="40000"/>
                    <a:lumOff val="6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564" name="八角形 28">
                  <a:extLst>
                    <a:ext uri="{FF2B5EF4-FFF2-40B4-BE49-F238E27FC236}">
                      <a16:creationId xmlns:a16="http://schemas.microsoft.com/office/drawing/2014/main" id="{870C681E-652F-4A95-88ED-7F7B214E3EC1}"/>
                    </a:ext>
                  </a:extLst>
                </p:cNvPr>
                <p:cNvSpPr/>
                <p:nvPr/>
              </p:nvSpPr>
              <p:spPr>
                <a:xfrm rot="5400000">
                  <a:off x="2465885" y="692997"/>
                  <a:ext cx="822672" cy="132006"/>
                </a:xfrm>
                <a:custGeom>
                  <a:avLst/>
                  <a:gdLst>
                    <a:gd name="connsiteX0" fmla="*/ 0 w 1160707"/>
                    <a:gd name="connsiteY0" fmla="*/ 106012 h 361950"/>
                    <a:gd name="connsiteX1" fmla="*/ 106012 w 1160707"/>
                    <a:gd name="connsiteY1" fmla="*/ 0 h 361950"/>
                    <a:gd name="connsiteX2" fmla="*/ 1054695 w 1160707"/>
                    <a:gd name="connsiteY2" fmla="*/ 0 h 361950"/>
                    <a:gd name="connsiteX3" fmla="*/ 1160707 w 1160707"/>
                    <a:gd name="connsiteY3" fmla="*/ 106012 h 361950"/>
                    <a:gd name="connsiteX4" fmla="*/ 1160707 w 1160707"/>
                    <a:gd name="connsiteY4" fmla="*/ 255938 h 361950"/>
                    <a:gd name="connsiteX5" fmla="*/ 1054695 w 1160707"/>
                    <a:gd name="connsiteY5" fmla="*/ 361950 h 361950"/>
                    <a:gd name="connsiteX6" fmla="*/ 106012 w 1160707"/>
                    <a:gd name="connsiteY6" fmla="*/ 361950 h 361950"/>
                    <a:gd name="connsiteX7" fmla="*/ 0 w 1160707"/>
                    <a:gd name="connsiteY7" fmla="*/ 255938 h 361950"/>
                    <a:gd name="connsiteX8" fmla="*/ 0 w 1160707"/>
                    <a:gd name="connsiteY8" fmla="*/ 106012 h 361950"/>
                    <a:gd name="connsiteX0" fmla="*/ 0 w 1160707"/>
                    <a:gd name="connsiteY0" fmla="*/ 106012 h 361950"/>
                    <a:gd name="connsiteX1" fmla="*/ 106012 w 1160707"/>
                    <a:gd name="connsiteY1" fmla="*/ 0 h 361950"/>
                    <a:gd name="connsiteX2" fmla="*/ 1054695 w 1160707"/>
                    <a:gd name="connsiteY2" fmla="*/ 0 h 361950"/>
                    <a:gd name="connsiteX3" fmla="*/ 1160707 w 1160707"/>
                    <a:gd name="connsiteY3" fmla="*/ 106012 h 361950"/>
                    <a:gd name="connsiteX4" fmla="*/ 1160707 w 1160707"/>
                    <a:gd name="connsiteY4" fmla="*/ 255938 h 361950"/>
                    <a:gd name="connsiteX5" fmla="*/ 1054695 w 1160707"/>
                    <a:gd name="connsiteY5" fmla="*/ 361950 h 361950"/>
                    <a:gd name="connsiteX6" fmla="*/ 0 w 1160707"/>
                    <a:gd name="connsiteY6" fmla="*/ 255938 h 361950"/>
                    <a:gd name="connsiteX7" fmla="*/ 0 w 1160707"/>
                    <a:gd name="connsiteY7" fmla="*/ 106012 h 361950"/>
                    <a:gd name="connsiteX0" fmla="*/ 0 w 1160707"/>
                    <a:gd name="connsiteY0" fmla="*/ 106012 h 255938"/>
                    <a:gd name="connsiteX1" fmla="*/ 106012 w 1160707"/>
                    <a:gd name="connsiteY1" fmla="*/ 0 h 255938"/>
                    <a:gd name="connsiteX2" fmla="*/ 1054695 w 1160707"/>
                    <a:gd name="connsiteY2" fmla="*/ 0 h 255938"/>
                    <a:gd name="connsiteX3" fmla="*/ 1160707 w 1160707"/>
                    <a:gd name="connsiteY3" fmla="*/ 106012 h 255938"/>
                    <a:gd name="connsiteX4" fmla="*/ 1160707 w 1160707"/>
                    <a:gd name="connsiteY4" fmla="*/ 255938 h 255938"/>
                    <a:gd name="connsiteX5" fmla="*/ 0 w 1160707"/>
                    <a:gd name="connsiteY5" fmla="*/ 255938 h 255938"/>
                    <a:gd name="connsiteX6" fmla="*/ 0 w 1160707"/>
                    <a:gd name="connsiteY6" fmla="*/ 106012 h 2559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160707" h="255938">
                      <a:moveTo>
                        <a:pt x="0" y="106012"/>
                      </a:moveTo>
                      <a:lnTo>
                        <a:pt x="106012" y="0"/>
                      </a:lnTo>
                      <a:lnTo>
                        <a:pt x="1054695" y="0"/>
                      </a:lnTo>
                      <a:lnTo>
                        <a:pt x="1160707" y="106012"/>
                      </a:lnTo>
                      <a:lnTo>
                        <a:pt x="1160707" y="255938"/>
                      </a:lnTo>
                      <a:lnTo>
                        <a:pt x="0" y="255938"/>
                      </a:lnTo>
                      <a:lnTo>
                        <a:pt x="0" y="106012"/>
                      </a:lnTo>
                      <a:close/>
                    </a:path>
                  </a:pathLst>
                </a:custGeom>
                <a:solidFill>
                  <a:schemeClr val="accent4">
                    <a:lumMod val="40000"/>
                    <a:lumOff val="6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1562" name="四角形: 上の 2 つの角を丸める 1561">
                <a:extLst>
                  <a:ext uri="{FF2B5EF4-FFF2-40B4-BE49-F238E27FC236}">
                    <a16:creationId xmlns:a16="http://schemas.microsoft.com/office/drawing/2014/main" id="{30EC22E1-C972-472D-A148-03D840954A12}"/>
                  </a:ext>
                </a:extLst>
              </p:cNvPr>
              <p:cNvSpPr/>
              <p:nvPr/>
            </p:nvSpPr>
            <p:spPr>
              <a:xfrm>
                <a:off x="-269066" y="2210043"/>
                <a:ext cx="334873" cy="86265"/>
              </a:xfrm>
              <a:prstGeom prst="round2SameRect">
                <a:avLst>
                  <a:gd name="adj1" fmla="val 6309"/>
                  <a:gd name="adj2" fmla="val 50000"/>
                </a:avLst>
              </a:prstGeom>
              <a:solidFill>
                <a:schemeClr val="accent4">
                  <a:lumMod val="20000"/>
                  <a:lumOff val="80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24EB29BA-68ED-4D80-9A55-9672185622DA}"/>
              </a:ext>
            </a:extLst>
          </p:cNvPr>
          <p:cNvGrpSpPr/>
          <p:nvPr/>
        </p:nvGrpSpPr>
        <p:grpSpPr>
          <a:xfrm>
            <a:off x="6549611" y="3829168"/>
            <a:ext cx="2691442" cy="2606561"/>
            <a:chOff x="6549611" y="3829168"/>
            <a:chExt cx="2691442" cy="2606561"/>
          </a:xfrm>
        </p:grpSpPr>
        <p:grpSp>
          <p:nvGrpSpPr>
            <p:cNvPr id="1129" name="グループ化 1128">
              <a:extLst>
                <a:ext uri="{FF2B5EF4-FFF2-40B4-BE49-F238E27FC236}">
                  <a16:creationId xmlns:a16="http://schemas.microsoft.com/office/drawing/2014/main" id="{1D9D495B-3357-4171-88B9-B80720FDDD62}"/>
                </a:ext>
              </a:extLst>
            </p:cNvPr>
            <p:cNvGrpSpPr/>
            <p:nvPr/>
          </p:nvGrpSpPr>
          <p:grpSpPr>
            <a:xfrm>
              <a:off x="6757980" y="3829168"/>
              <a:ext cx="1232720" cy="1851536"/>
              <a:chOff x="6713216" y="4131679"/>
              <a:chExt cx="1798366" cy="2701132"/>
            </a:xfrm>
          </p:grpSpPr>
          <p:grpSp>
            <p:nvGrpSpPr>
              <p:cNvPr id="1130" name="グループ化 1129">
                <a:extLst>
                  <a:ext uri="{FF2B5EF4-FFF2-40B4-BE49-F238E27FC236}">
                    <a16:creationId xmlns:a16="http://schemas.microsoft.com/office/drawing/2014/main" id="{88DF24BA-6D73-41CA-BC35-274CA8CD6438}"/>
                  </a:ext>
                </a:extLst>
              </p:cNvPr>
              <p:cNvGrpSpPr/>
              <p:nvPr/>
            </p:nvGrpSpPr>
            <p:grpSpPr>
              <a:xfrm>
                <a:off x="6713216" y="4131679"/>
                <a:ext cx="1798366" cy="2310065"/>
                <a:chOff x="6713216" y="4131679"/>
                <a:chExt cx="1798366" cy="2310065"/>
              </a:xfrm>
            </p:grpSpPr>
            <p:grpSp>
              <p:nvGrpSpPr>
                <p:cNvPr id="1137" name="グループ化 1136">
                  <a:extLst>
                    <a:ext uri="{FF2B5EF4-FFF2-40B4-BE49-F238E27FC236}">
                      <a16:creationId xmlns:a16="http://schemas.microsoft.com/office/drawing/2014/main" id="{E4F6C03A-6C7B-4D45-A6E2-57F3CEB73AD9}"/>
                    </a:ext>
                  </a:extLst>
                </p:cNvPr>
                <p:cNvGrpSpPr/>
                <p:nvPr/>
              </p:nvGrpSpPr>
              <p:grpSpPr>
                <a:xfrm>
                  <a:off x="7318346" y="4131679"/>
                  <a:ext cx="1193236" cy="2310065"/>
                  <a:chOff x="7318346" y="1233204"/>
                  <a:chExt cx="1193236" cy="2310065"/>
                </a:xfrm>
              </p:grpSpPr>
              <p:sp>
                <p:nvSpPr>
                  <p:cNvPr id="1154" name="片側の 2 つの角を丸めた四角形 144">
                    <a:extLst>
                      <a:ext uri="{FF2B5EF4-FFF2-40B4-BE49-F238E27FC236}">
                        <a16:creationId xmlns:a16="http://schemas.microsoft.com/office/drawing/2014/main" id="{9397F900-1C82-48D5-84D8-89A4C0471465}"/>
                      </a:ext>
                    </a:extLst>
                  </p:cNvPr>
                  <p:cNvSpPr/>
                  <p:nvPr/>
                </p:nvSpPr>
                <p:spPr>
                  <a:xfrm>
                    <a:off x="7488253" y="2549525"/>
                    <a:ext cx="840158" cy="993744"/>
                  </a:xfrm>
                  <a:prstGeom prst="round2SameRect">
                    <a:avLst>
                      <a:gd name="adj1" fmla="val 39895"/>
                      <a:gd name="adj2" fmla="val 0"/>
                    </a:avLst>
                  </a:prstGeom>
                  <a:pattFill prst="lgGrid">
                    <a:fgClr>
                      <a:schemeClr val="accent4">
                        <a:lumMod val="20000"/>
                        <a:lumOff val="80000"/>
                      </a:schemeClr>
                    </a:fgClr>
                    <a:bgClr>
                      <a:schemeClr val="accent4">
                        <a:lumMod val="60000"/>
                        <a:lumOff val="40000"/>
                      </a:schemeClr>
                    </a:bgClr>
                  </a:patt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155" name="フリーフォーム: 図形 1154">
                    <a:extLst>
                      <a:ext uri="{FF2B5EF4-FFF2-40B4-BE49-F238E27FC236}">
                        <a16:creationId xmlns:a16="http://schemas.microsoft.com/office/drawing/2014/main" id="{69F7FD27-5D6F-4D95-98FF-00F1224EE4EF}"/>
                      </a:ext>
                    </a:extLst>
                  </p:cNvPr>
                  <p:cNvSpPr/>
                  <p:nvPr/>
                </p:nvSpPr>
                <p:spPr>
                  <a:xfrm>
                    <a:off x="7726618" y="2340367"/>
                    <a:ext cx="382718" cy="344375"/>
                  </a:xfrm>
                  <a:custGeom>
                    <a:avLst/>
                    <a:gdLst>
                      <a:gd name="connsiteX0" fmla="*/ 160641 w 525992"/>
                      <a:gd name="connsiteY0" fmla="*/ 0 h 380772"/>
                      <a:gd name="connsiteX1" fmla="*/ 362085 w 525992"/>
                      <a:gd name="connsiteY1" fmla="*/ 0 h 380772"/>
                      <a:gd name="connsiteX2" fmla="*/ 386315 w 525992"/>
                      <a:gd name="connsiteY2" fmla="*/ 240006 h 380772"/>
                      <a:gd name="connsiteX3" fmla="*/ 519778 w 525992"/>
                      <a:gd name="connsiteY3" fmla="*/ 240006 h 380772"/>
                      <a:gd name="connsiteX4" fmla="*/ 525992 w 525992"/>
                      <a:gd name="connsiteY4" fmla="*/ 254756 h 380772"/>
                      <a:gd name="connsiteX5" fmla="*/ 262996 w 525992"/>
                      <a:gd name="connsiteY5" fmla="*/ 380772 h 380772"/>
                      <a:gd name="connsiteX6" fmla="*/ 0 w 525992"/>
                      <a:gd name="connsiteY6" fmla="*/ 254756 h 380772"/>
                      <a:gd name="connsiteX7" fmla="*/ 6215 w 525992"/>
                      <a:gd name="connsiteY7" fmla="*/ 240006 h 380772"/>
                      <a:gd name="connsiteX8" fmla="*/ 136411 w 525992"/>
                      <a:gd name="connsiteY8" fmla="*/ 240006 h 380772"/>
                      <a:gd name="connsiteX0" fmla="*/ 160641 w 525992"/>
                      <a:gd name="connsiteY0" fmla="*/ 0 h 380772"/>
                      <a:gd name="connsiteX1" fmla="*/ 362085 w 525992"/>
                      <a:gd name="connsiteY1" fmla="*/ 0 h 380772"/>
                      <a:gd name="connsiteX2" fmla="*/ 386315 w 525992"/>
                      <a:gd name="connsiteY2" fmla="*/ 240006 h 380772"/>
                      <a:gd name="connsiteX3" fmla="*/ 519778 w 525992"/>
                      <a:gd name="connsiteY3" fmla="*/ 240006 h 380772"/>
                      <a:gd name="connsiteX4" fmla="*/ 525992 w 525992"/>
                      <a:gd name="connsiteY4" fmla="*/ 254756 h 380772"/>
                      <a:gd name="connsiteX5" fmla="*/ 262996 w 525992"/>
                      <a:gd name="connsiteY5" fmla="*/ 380772 h 380772"/>
                      <a:gd name="connsiteX6" fmla="*/ 0 w 525992"/>
                      <a:gd name="connsiteY6" fmla="*/ 254756 h 380772"/>
                      <a:gd name="connsiteX7" fmla="*/ 6215 w 525992"/>
                      <a:gd name="connsiteY7" fmla="*/ 240006 h 380772"/>
                      <a:gd name="connsiteX8" fmla="*/ 139089 w 525992"/>
                      <a:gd name="connsiteY8" fmla="*/ 216193 h 380772"/>
                      <a:gd name="connsiteX9" fmla="*/ 160641 w 525992"/>
                      <a:gd name="connsiteY9" fmla="*/ 0 h 380772"/>
                      <a:gd name="connsiteX0" fmla="*/ 160641 w 525992"/>
                      <a:gd name="connsiteY0" fmla="*/ 0 h 380772"/>
                      <a:gd name="connsiteX1" fmla="*/ 362085 w 525992"/>
                      <a:gd name="connsiteY1" fmla="*/ 0 h 380772"/>
                      <a:gd name="connsiteX2" fmla="*/ 380961 w 525992"/>
                      <a:gd name="connsiteY2" fmla="*/ 220956 h 380772"/>
                      <a:gd name="connsiteX3" fmla="*/ 519778 w 525992"/>
                      <a:gd name="connsiteY3" fmla="*/ 240006 h 380772"/>
                      <a:gd name="connsiteX4" fmla="*/ 525992 w 525992"/>
                      <a:gd name="connsiteY4" fmla="*/ 254756 h 380772"/>
                      <a:gd name="connsiteX5" fmla="*/ 262996 w 525992"/>
                      <a:gd name="connsiteY5" fmla="*/ 380772 h 380772"/>
                      <a:gd name="connsiteX6" fmla="*/ 0 w 525992"/>
                      <a:gd name="connsiteY6" fmla="*/ 254756 h 380772"/>
                      <a:gd name="connsiteX7" fmla="*/ 6215 w 525992"/>
                      <a:gd name="connsiteY7" fmla="*/ 240006 h 380772"/>
                      <a:gd name="connsiteX8" fmla="*/ 139089 w 525992"/>
                      <a:gd name="connsiteY8" fmla="*/ 216193 h 380772"/>
                      <a:gd name="connsiteX9" fmla="*/ 160641 w 525992"/>
                      <a:gd name="connsiteY9" fmla="*/ 0 h 380772"/>
                      <a:gd name="connsiteX0" fmla="*/ 160641 w 525992"/>
                      <a:gd name="connsiteY0" fmla="*/ 0 h 351598"/>
                      <a:gd name="connsiteX1" fmla="*/ 362085 w 525992"/>
                      <a:gd name="connsiteY1" fmla="*/ 0 h 351598"/>
                      <a:gd name="connsiteX2" fmla="*/ 380961 w 525992"/>
                      <a:gd name="connsiteY2" fmla="*/ 220956 h 351598"/>
                      <a:gd name="connsiteX3" fmla="*/ 519778 w 525992"/>
                      <a:gd name="connsiteY3" fmla="*/ 240006 h 351598"/>
                      <a:gd name="connsiteX4" fmla="*/ 525992 w 525992"/>
                      <a:gd name="connsiteY4" fmla="*/ 254756 h 351598"/>
                      <a:gd name="connsiteX5" fmla="*/ 262996 w 525992"/>
                      <a:gd name="connsiteY5" fmla="*/ 351598 h 351598"/>
                      <a:gd name="connsiteX6" fmla="*/ 0 w 525992"/>
                      <a:gd name="connsiteY6" fmla="*/ 254756 h 351598"/>
                      <a:gd name="connsiteX7" fmla="*/ 6215 w 525992"/>
                      <a:gd name="connsiteY7" fmla="*/ 240006 h 351598"/>
                      <a:gd name="connsiteX8" fmla="*/ 139089 w 525992"/>
                      <a:gd name="connsiteY8" fmla="*/ 216193 h 351598"/>
                      <a:gd name="connsiteX9" fmla="*/ 160641 w 525992"/>
                      <a:gd name="connsiteY9" fmla="*/ 0 h 35159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525992" h="351598">
                        <a:moveTo>
                          <a:pt x="160641" y="0"/>
                        </a:moveTo>
                        <a:lnTo>
                          <a:pt x="362085" y="0"/>
                        </a:lnTo>
                        <a:lnTo>
                          <a:pt x="380961" y="220956"/>
                        </a:lnTo>
                        <a:lnTo>
                          <a:pt x="519778" y="240006"/>
                        </a:lnTo>
                        <a:lnTo>
                          <a:pt x="525992" y="254756"/>
                        </a:lnTo>
                        <a:cubicBezTo>
                          <a:pt x="525992" y="324353"/>
                          <a:pt x="408245" y="351598"/>
                          <a:pt x="262996" y="351598"/>
                        </a:cubicBezTo>
                        <a:cubicBezTo>
                          <a:pt x="117747" y="351598"/>
                          <a:pt x="0" y="324353"/>
                          <a:pt x="0" y="254756"/>
                        </a:cubicBezTo>
                        <a:lnTo>
                          <a:pt x="6215" y="240006"/>
                        </a:lnTo>
                        <a:lnTo>
                          <a:pt x="139089" y="216193"/>
                        </a:lnTo>
                        <a:cubicBezTo>
                          <a:pt x="147166" y="136191"/>
                          <a:pt x="152564" y="80002"/>
                          <a:pt x="160641" y="0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156" name="台形 1155">
                    <a:extLst>
                      <a:ext uri="{FF2B5EF4-FFF2-40B4-BE49-F238E27FC236}">
                        <a16:creationId xmlns:a16="http://schemas.microsoft.com/office/drawing/2014/main" id="{EE86A9C2-5546-4F5D-9F6F-59DDE236869B}"/>
                      </a:ext>
                    </a:extLst>
                  </p:cNvPr>
                  <p:cNvSpPr/>
                  <p:nvPr/>
                </p:nvSpPr>
                <p:spPr>
                  <a:xfrm>
                    <a:off x="7620651" y="2608473"/>
                    <a:ext cx="107848" cy="295963"/>
                  </a:xfrm>
                  <a:prstGeom prst="trapezoid">
                    <a:avLst>
                      <a:gd name="adj" fmla="val 29450"/>
                    </a:avLst>
                  </a:prstGeom>
                  <a:solidFill>
                    <a:srgbClr val="339933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157" name="台形 1156">
                    <a:extLst>
                      <a:ext uri="{FF2B5EF4-FFF2-40B4-BE49-F238E27FC236}">
                        <a16:creationId xmlns:a16="http://schemas.microsoft.com/office/drawing/2014/main" id="{84F37EA9-F6EE-4A45-9B88-188884C527A8}"/>
                      </a:ext>
                    </a:extLst>
                  </p:cNvPr>
                  <p:cNvSpPr/>
                  <p:nvPr/>
                </p:nvSpPr>
                <p:spPr>
                  <a:xfrm>
                    <a:off x="8103883" y="2608473"/>
                    <a:ext cx="107848" cy="295963"/>
                  </a:xfrm>
                  <a:prstGeom prst="trapezoid">
                    <a:avLst>
                      <a:gd name="adj" fmla="val 29450"/>
                    </a:avLst>
                  </a:prstGeom>
                  <a:solidFill>
                    <a:srgbClr val="339933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158" name="台形 1157">
                    <a:extLst>
                      <a:ext uri="{FF2B5EF4-FFF2-40B4-BE49-F238E27FC236}">
                        <a16:creationId xmlns:a16="http://schemas.microsoft.com/office/drawing/2014/main" id="{4134E8C4-0E35-46BE-8C59-B50A5DE672FA}"/>
                      </a:ext>
                    </a:extLst>
                  </p:cNvPr>
                  <p:cNvSpPr/>
                  <p:nvPr/>
                </p:nvSpPr>
                <p:spPr>
                  <a:xfrm>
                    <a:off x="7511213" y="2854448"/>
                    <a:ext cx="810054" cy="688821"/>
                  </a:xfrm>
                  <a:prstGeom prst="trapezoid">
                    <a:avLst>
                      <a:gd name="adj" fmla="val 15364"/>
                    </a:avLst>
                  </a:prstGeom>
                  <a:solidFill>
                    <a:srgbClr val="339933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159" name="フリーフォーム: 図形 1158">
                    <a:extLst>
                      <a:ext uri="{FF2B5EF4-FFF2-40B4-BE49-F238E27FC236}">
                        <a16:creationId xmlns:a16="http://schemas.microsoft.com/office/drawing/2014/main" id="{46667BCC-14AA-4A5B-824D-FD9D26592B5C}"/>
                      </a:ext>
                    </a:extLst>
                  </p:cNvPr>
                  <p:cNvSpPr/>
                  <p:nvPr/>
                </p:nvSpPr>
                <p:spPr>
                  <a:xfrm>
                    <a:off x="7592643" y="2538038"/>
                    <a:ext cx="650667" cy="227586"/>
                  </a:xfrm>
                  <a:custGeom>
                    <a:avLst/>
                    <a:gdLst>
                      <a:gd name="connsiteX0" fmla="*/ 227607 w 698657"/>
                      <a:gd name="connsiteY0" fmla="*/ 1063 h 231750"/>
                      <a:gd name="connsiteX1" fmla="*/ 256868 w 698657"/>
                      <a:gd name="connsiteY1" fmla="*/ 15528 h 231750"/>
                      <a:gd name="connsiteX2" fmla="*/ 349329 w 698657"/>
                      <a:gd name="connsiteY2" fmla="*/ 118706 h 231750"/>
                      <a:gd name="connsiteX3" fmla="*/ 441789 w 698657"/>
                      <a:gd name="connsiteY3" fmla="*/ 15529 h 231750"/>
                      <a:gd name="connsiteX4" fmla="*/ 471051 w 698657"/>
                      <a:gd name="connsiteY4" fmla="*/ 1064 h 231750"/>
                      <a:gd name="connsiteX5" fmla="*/ 507619 w 698657"/>
                      <a:gd name="connsiteY5" fmla="*/ 4166 h 231750"/>
                      <a:gd name="connsiteX6" fmla="*/ 674555 w 698657"/>
                      <a:gd name="connsiteY6" fmla="*/ 66260 h 231750"/>
                      <a:gd name="connsiteX7" fmla="*/ 692193 w 698657"/>
                      <a:gd name="connsiteY7" fmla="*/ 108671 h 231750"/>
                      <a:gd name="connsiteX8" fmla="*/ 595813 w 698657"/>
                      <a:gd name="connsiteY8" fmla="*/ 216222 h 231750"/>
                      <a:gd name="connsiteX9" fmla="*/ 529984 w 698657"/>
                      <a:gd name="connsiteY9" fmla="*/ 227586 h 231750"/>
                      <a:gd name="connsiteX10" fmla="*/ 363048 w 698657"/>
                      <a:gd name="connsiteY10" fmla="*/ 165492 h 231750"/>
                      <a:gd name="connsiteX11" fmla="*/ 349328 w 698657"/>
                      <a:gd name="connsiteY11" fmla="*/ 153972 h 231750"/>
                      <a:gd name="connsiteX12" fmla="*/ 335609 w 698657"/>
                      <a:gd name="connsiteY12" fmla="*/ 165491 h 231750"/>
                      <a:gd name="connsiteX13" fmla="*/ 168673 w 698657"/>
                      <a:gd name="connsiteY13" fmla="*/ 227585 h 231750"/>
                      <a:gd name="connsiteX14" fmla="*/ 102844 w 698657"/>
                      <a:gd name="connsiteY14" fmla="*/ 216221 h 231750"/>
                      <a:gd name="connsiteX15" fmla="*/ 6464 w 698657"/>
                      <a:gd name="connsiteY15" fmla="*/ 108670 h 231750"/>
                      <a:gd name="connsiteX16" fmla="*/ 24102 w 698657"/>
                      <a:gd name="connsiteY16" fmla="*/ 66259 h 231750"/>
                      <a:gd name="connsiteX17" fmla="*/ 191038 w 698657"/>
                      <a:gd name="connsiteY17" fmla="*/ 4165 h 231750"/>
                      <a:gd name="connsiteX18" fmla="*/ 227607 w 698657"/>
                      <a:gd name="connsiteY18" fmla="*/ 1063 h 231750"/>
                      <a:gd name="connsiteX0" fmla="*/ 227607 w 698657"/>
                      <a:gd name="connsiteY0" fmla="*/ 1063 h 231750"/>
                      <a:gd name="connsiteX1" fmla="*/ 256868 w 698657"/>
                      <a:gd name="connsiteY1" fmla="*/ 15528 h 231750"/>
                      <a:gd name="connsiteX2" fmla="*/ 349329 w 698657"/>
                      <a:gd name="connsiteY2" fmla="*/ 118706 h 231750"/>
                      <a:gd name="connsiteX3" fmla="*/ 441789 w 698657"/>
                      <a:gd name="connsiteY3" fmla="*/ 15529 h 231750"/>
                      <a:gd name="connsiteX4" fmla="*/ 471051 w 698657"/>
                      <a:gd name="connsiteY4" fmla="*/ 1064 h 231750"/>
                      <a:gd name="connsiteX5" fmla="*/ 507619 w 698657"/>
                      <a:gd name="connsiteY5" fmla="*/ 4166 h 231750"/>
                      <a:gd name="connsiteX6" fmla="*/ 674555 w 698657"/>
                      <a:gd name="connsiteY6" fmla="*/ 66260 h 231750"/>
                      <a:gd name="connsiteX7" fmla="*/ 692193 w 698657"/>
                      <a:gd name="connsiteY7" fmla="*/ 108671 h 231750"/>
                      <a:gd name="connsiteX8" fmla="*/ 595813 w 698657"/>
                      <a:gd name="connsiteY8" fmla="*/ 216222 h 231750"/>
                      <a:gd name="connsiteX9" fmla="*/ 529984 w 698657"/>
                      <a:gd name="connsiteY9" fmla="*/ 227586 h 231750"/>
                      <a:gd name="connsiteX10" fmla="*/ 363048 w 698657"/>
                      <a:gd name="connsiteY10" fmla="*/ 165492 h 231750"/>
                      <a:gd name="connsiteX11" fmla="*/ 349328 w 698657"/>
                      <a:gd name="connsiteY11" fmla="*/ 153972 h 231750"/>
                      <a:gd name="connsiteX12" fmla="*/ 168673 w 698657"/>
                      <a:gd name="connsiteY12" fmla="*/ 227585 h 231750"/>
                      <a:gd name="connsiteX13" fmla="*/ 102844 w 698657"/>
                      <a:gd name="connsiteY13" fmla="*/ 216221 h 231750"/>
                      <a:gd name="connsiteX14" fmla="*/ 6464 w 698657"/>
                      <a:gd name="connsiteY14" fmla="*/ 108670 h 231750"/>
                      <a:gd name="connsiteX15" fmla="*/ 24102 w 698657"/>
                      <a:gd name="connsiteY15" fmla="*/ 66259 h 231750"/>
                      <a:gd name="connsiteX16" fmla="*/ 191038 w 698657"/>
                      <a:gd name="connsiteY16" fmla="*/ 4165 h 231750"/>
                      <a:gd name="connsiteX17" fmla="*/ 227607 w 698657"/>
                      <a:gd name="connsiteY17" fmla="*/ 1063 h 231750"/>
                      <a:gd name="connsiteX0" fmla="*/ 227607 w 698657"/>
                      <a:gd name="connsiteY0" fmla="*/ 1063 h 231750"/>
                      <a:gd name="connsiteX1" fmla="*/ 256868 w 698657"/>
                      <a:gd name="connsiteY1" fmla="*/ 15528 h 231750"/>
                      <a:gd name="connsiteX2" fmla="*/ 349329 w 698657"/>
                      <a:gd name="connsiteY2" fmla="*/ 118706 h 231750"/>
                      <a:gd name="connsiteX3" fmla="*/ 441789 w 698657"/>
                      <a:gd name="connsiteY3" fmla="*/ 15529 h 231750"/>
                      <a:gd name="connsiteX4" fmla="*/ 471051 w 698657"/>
                      <a:gd name="connsiteY4" fmla="*/ 1064 h 231750"/>
                      <a:gd name="connsiteX5" fmla="*/ 507619 w 698657"/>
                      <a:gd name="connsiteY5" fmla="*/ 4166 h 231750"/>
                      <a:gd name="connsiteX6" fmla="*/ 674555 w 698657"/>
                      <a:gd name="connsiteY6" fmla="*/ 66260 h 231750"/>
                      <a:gd name="connsiteX7" fmla="*/ 692193 w 698657"/>
                      <a:gd name="connsiteY7" fmla="*/ 108671 h 231750"/>
                      <a:gd name="connsiteX8" fmla="*/ 595813 w 698657"/>
                      <a:gd name="connsiteY8" fmla="*/ 216222 h 231750"/>
                      <a:gd name="connsiteX9" fmla="*/ 529984 w 698657"/>
                      <a:gd name="connsiteY9" fmla="*/ 227586 h 231750"/>
                      <a:gd name="connsiteX10" fmla="*/ 349328 w 698657"/>
                      <a:gd name="connsiteY10" fmla="*/ 153972 h 231750"/>
                      <a:gd name="connsiteX11" fmla="*/ 168673 w 698657"/>
                      <a:gd name="connsiteY11" fmla="*/ 227585 h 231750"/>
                      <a:gd name="connsiteX12" fmla="*/ 102844 w 698657"/>
                      <a:gd name="connsiteY12" fmla="*/ 216221 h 231750"/>
                      <a:gd name="connsiteX13" fmla="*/ 6464 w 698657"/>
                      <a:gd name="connsiteY13" fmla="*/ 108670 h 231750"/>
                      <a:gd name="connsiteX14" fmla="*/ 24102 w 698657"/>
                      <a:gd name="connsiteY14" fmla="*/ 66259 h 231750"/>
                      <a:gd name="connsiteX15" fmla="*/ 191038 w 698657"/>
                      <a:gd name="connsiteY15" fmla="*/ 4165 h 231750"/>
                      <a:gd name="connsiteX16" fmla="*/ 227607 w 698657"/>
                      <a:gd name="connsiteY16" fmla="*/ 1063 h 231750"/>
                      <a:gd name="connsiteX0" fmla="*/ 227607 w 698657"/>
                      <a:gd name="connsiteY0" fmla="*/ 1063 h 231750"/>
                      <a:gd name="connsiteX1" fmla="*/ 256868 w 698657"/>
                      <a:gd name="connsiteY1" fmla="*/ 15528 h 231750"/>
                      <a:gd name="connsiteX2" fmla="*/ 349329 w 698657"/>
                      <a:gd name="connsiteY2" fmla="*/ 118706 h 231750"/>
                      <a:gd name="connsiteX3" fmla="*/ 441789 w 698657"/>
                      <a:gd name="connsiteY3" fmla="*/ 15529 h 231750"/>
                      <a:gd name="connsiteX4" fmla="*/ 471051 w 698657"/>
                      <a:gd name="connsiteY4" fmla="*/ 1064 h 231750"/>
                      <a:gd name="connsiteX5" fmla="*/ 507619 w 698657"/>
                      <a:gd name="connsiteY5" fmla="*/ 4166 h 231750"/>
                      <a:gd name="connsiteX6" fmla="*/ 674555 w 698657"/>
                      <a:gd name="connsiteY6" fmla="*/ 66260 h 231750"/>
                      <a:gd name="connsiteX7" fmla="*/ 692193 w 698657"/>
                      <a:gd name="connsiteY7" fmla="*/ 108671 h 231750"/>
                      <a:gd name="connsiteX8" fmla="*/ 595813 w 698657"/>
                      <a:gd name="connsiteY8" fmla="*/ 216222 h 231750"/>
                      <a:gd name="connsiteX9" fmla="*/ 529984 w 698657"/>
                      <a:gd name="connsiteY9" fmla="*/ 227586 h 231750"/>
                      <a:gd name="connsiteX10" fmla="*/ 349328 w 698657"/>
                      <a:gd name="connsiteY10" fmla="*/ 142065 h 231750"/>
                      <a:gd name="connsiteX11" fmla="*/ 168673 w 698657"/>
                      <a:gd name="connsiteY11" fmla="*/ 227585 h 231750"/>
                      <a:gd name="connsiteX12" fmla="*/ 102844 w 698657"/>
                      <a:gd name="connsiteY12" fmla="*/ 216221 h 231750"/>
                      <a:gd name="connsiteX13" fmla="*/ 6464 w 698657"/>
                      <a:gd name="connsiteY13" fmla="*/ 108670 h 231750"/>
                      <a:gd name="connsiteX14" fmla="*/ 24102 w 698657"/>
                      <a:gd name="connsiteY14" fmla="*/ 66259 h 231750"/>
                      <a:gd name="connsiteX15" fmla="*/ 191038 w 698657"/>
                      <a:gd name="connsiteY15" fmla="*/ 4165 h 231750"/>
                      <a:gd name="connsiteX16" fmla="*/ 227607 w 698657"/>
                      <a:gd name="connsiteY16" fmla="*/ 1063 h 231750"/>
                      <a:gd name="connsiteX0" fmla="*/ 203505 w 674555"/>
                      <a:gd name="connsiteY0" fmla="*/ 1063 h 231750"/>
                      <a:gd name="connsiteX1" fmla="*/ 232766 w 674555"/>
                      <a:gd name="connsiteY1" fmla="*/ 15528 h 231750"/>
                      <a:gd name="connsiteX2" fmla="*/ 325227 w 674555"/>
                      <a:gd name="connsiteY2" fmla="*/ 118706 h 231750"/>
                      <a:gd name="connsiteX3" fmla="*/ 417687 w 674555"/>
                      <a:gd name="connsiteY3" fmla="*/ 15529 h 231750"/>
                      <a:gd name="connsiteX4" fmla="*/ 446949 w 674555"/>
                      <a:gd name="connsiteY4" fmla="*/ 1064 h 231750"/>
                      <a:gd name="connsiteX5" fmla="*/ 483517 w 674555"/>
                      <a:gd name="connsiteY5" fmla="*/ 4166 h 231750"/>
                      <a:gd name="connsiteX6" fmla="*/ 650453 w 674555"/>
                      <a:gd name="connsiteY6" fmla="*/ 66260 h 231750"/>
                      <a:gd name="connsiteX7" fmla="*/ 668091 w 674555"/>
                      <a:gd name="connsiteY7" fmla="*/ 108671 h 231750"/>
                      <a:gd name="connsiteX8" fmla="*/ 571711 w 674555"/>
                      <a:gd name="connsiteY8" fmla="*/ 216222 h 231750"/>
                      <a:gd name="connsiteX9" fmla="*/ 505882 w 674555"/>
                      <a:gd name="connsiteY9" fmla="*/ 227586 h 231750"/>
                      <a:gd name="connsiteX10" fmla="*/ 325226 w 674555"/>
                      <a:gd name="connsiteY10" fmla="*/ 142065 h 231750"/>
                      <a:gd name="connsiteX11" fmla="*/ 144571 w 674555"/>
                      <a:gd name="connsiteY11" fmla="*/ 227585 h 231750"/>
                      <a:gd name="connsiteX12" fmla="*/ 78742 w 674555"/>
                      <a:gd name="connsiteY12" fmla="*/ 216221 h 231750"/>
                      <a:gd name="connsiteX13" fmla="*/ 0 w 674555"/>
                      <a:gd name="connsiteY13" fmla="*/ 66259 h 231750"/>
                      <a:gd name="connsiteX14" fmla="*/ 166936 w 674555"/>
                      <a:gd name="connsiteY14" fmla="*/ 4165 h 231750"/>
                      <a:gd name="connsiteX15" fmla="*/ 203505 w 674555"/>
                      <a:gd name="connsiteY15" fmla="*/ 1063 h 231750"/>
                      <a:gd name="connsiteX0" fmla="*/ 203505 w 652477"/>
                      <a:gd name="connsiteY0" fmla="*/ 1063 h 231750"/>
                      <a:gd name="connsiteX1" fmla="*/ 232766 w 652477"/>
                      <a:gd name="connsiteY1" fmla="*/ 15528 h 231750"/>
                      <a:gd name="connsiteX2" fmla="*/ 325227 w 652477"/>
                      <a:gd name="connsiteY2" fmla="*/ 118706 h 231750"/>
                      <a:gd name="connsiteX3" fmla="*/ 417687 w 652477"/>
                      <a:gd name="connsiteY3" fmla="*/ 15529 h 231750"/>
                      <a:gd name="connsiteX4" fmla="*/ 446949 w 652477"/>
                      <a:gd name="connsiteY4" fmla="*/ 1064 h 231750"/>
                      <a:gd name="connsiteX5" fmla="*/ 483517 w 652477"/>
                      <a:gd name="connsiteY5" fmla="*/ 4166 h 231750"/>
                      <a:gd name="connsiteX6" fmla="*/ 650453 w 652477"/>
                      <a:gd name="connsiteY6" fmla="*/ 66260 h 231750"/>
                      <a:gd name="connsiteX7" fmla="*/ 571711 w 652477"/>
                      <a:gd name="connsiteY7" fmla="*/ 216222 h 231750"/>
                      <a:gd name="connsiteX8" fmla="*/ 505882 w 652477"/>
                      <a:gd name="connsiteY8" fmla="*/ 227586 h 231750"/>
                      <a:gd name="connsiteX9" fmla="*/ 325226 w 652477"/>
                      <a:gd name="connsiteY9" fmla="*/ 142065 h 231750"/>
                      <a:gd name="connsiteX10" fmla="*/ 144571 w 652477"/>
                      <a:gd name="connsiteY10" fmla="*/ 227585 h 231750"/>
                      <a:gd name="connsiteX11" fmla="*/ 78742 w 652477"/>
                      <a:gd name="connsiteY11" fmla="*/ 216221 h 231750"/>
                      <a:gd name="connsiteX12" fmla="*/ 0 w 652477"/>
                      <a:gd name="connsiteY12" fmla="*/ 66259 h 231750"/>
                      <a:gd name="connsiteX13" fmla="*/ 166936 w 652477"/>
                      <a:gd name="connsiteY13" fmla="*/ 4165 h 231750"/>
                      <a:gd name="connsiteX14" fmla="*/ 203505 w 652477"/>
                      <a:gd name="connsiteY14" fmla="*/ 1063 h 231750"/>
                      <a:gd name="connsiteX0" fmla="*/ 203505 w 650560"/>
                      <a:gd name="connsiteY0" fmla="*/ 1063 h 231749"/>
                      <a:gd name="connsiteX1" fmla="*/ 232766 w 650560"/>
                      <a:gd name="connsiteY1" fmla="*/ 15528 h 231749"/>
                      <a:gd name="connsiteX2" fmla="*/ 325227 w 650560"/>
                      <a:gd name="connsiteY2" fmla="*/ 118706 h 231749"/>
                      <a:gd name="connsiteX3" fmla="*/ 417687 w 650560"/>
                      <a:gd name="connsiteY3" fmla="*/ 15529 h 231749"/>
                      <a:gd name="connsiteX4" fmla="*/ 446949 w 650560"/>
                      <a:gd name="connsiteY4" fmla="*/ 1064 h 231749"/>
                      <a:gd name="connsiteX5" fmla="*/ 483517 w 650560"/>
                      <a:gd name="connsiteY5" fmla="*/ 4166 h 231749"/>
                      <a:gd name="connsiteX6" fmla="*/ 650453 w 650560"/>
                      <a:gd name="connsiteY6" fmla="*/ 66260 h 231749"/>
                      <a:gd name="connsiteX7" fmla="*/ 505882 w 650560"/>
                      <a:gd name="connsiteY7" fmla="*/ 227586 h 231749"/>
                      <a:gd name="connsiteX8" fmla="*/ 325226 w 650560"/>
                      <a:gd name="connsiteY8" fmla="*/ 142065 h 231749"/>
                      <a:gd name="connsiteX9" fmla="*/ 144571 w 650560"/>
                      <a:gd name="connsiteY9" fmla="*/ 227585 h 231749"/>
                      <a:gd name="connsiteX10" fmla="*/ 78742 w 650560"/>
                      <a:gd name="connsiteY10" fmla="*/ 216221 h 231749"/>
                      <a:gd name="connsiteX11" fmla="*/ 0 w 650560"/>
                      <a:gd name="connsiteY11" fmla="*/ 66259 h 231749"/>
                      <a:gd name="connsiteX12" fmla="*/ 166936 w 650560"/>
                      <a:gd name="connsiteY12" fmla="*/ 4165 h 231749"/>
                      <a:gd name="connsiteX13" fmla="*/ 203505 w 650560"/>
                      <a:gd name="connsiteY13" fmla="*/ 1063 h 231749"/>
                      <a:gd name="connsiteX0" fmla="*/ 203612 w 650667"/>
                      <a:gd name="connsiteY0" fmla="*/ 1063 h 227586"/>
                      <a:gd name="connsiteX1" fmla="*/ 232873 w 650667"/>
                      <a:gd name="connsiteY1" fmla="*/ 15528 h 227586"/>
                      <a:gd name="connsiteX2" fmla="*/ 325334 w 650667"/>
                      <a:gd name="connsiteY2" fmla="*/ 118706 h 227586"/>
                      <a:gd name="connsiteX3" fmla="*/ 417794 w 650667"/>
                      <a:gd name="connsiteY3" fmla="*/ 15529 h 227586"/>
                      <a:gd name="connsiteX4" fmla="*/ 447056 w 650667"/>
                      <a:gd name="connsiteY4" fmla="*/ 1064 h 227586"/>
                      <a:gd name="connsiteX5" fmla="*/ 483624 w 650667"/>
                      <a:gd name="connsiteY5" fmla="*/ 4166 h 227586"/>
                      <a:gd name="connsiteX6" fmla="*/ 650560 w 650667"/>
                      <a:gd name="connsiteY6" fmla="*/ 66260 h 227586"/>
                      <a:gd name="connsiteX7" fmla="*/ 505989 w 650667"/>
                      <a:gd name="connsiteY7" fmla="*/ 227586 h 227586"/>
                      <a:gd name="connsiteX8" fmla="*/ 325333 w 650667"/>
                      <a:gd name="connsiteY8" fmla="*/ 142065 h 227586"/>
                      <a:gd name="connsiteX9" fmla="*/ 144678 w 650667"/>
                      <a:gd name="connsiteY9" fmla="*/ 227585 h 227586"/>
                      <a:gd name="connsiteX10" fmla="*/ 107 w 650667"/>
                      <a:gd name="connsiteY10" fmla="*/ 66259 h 227586"/>
                      <a:gd name="connsiteX11" fmla="*/ 167043 w 650667"/>
                      <a:gd name="connsiteY11" fmla="*/ 4165 h 227586"/>
                      <a:gd name="connsiteX12" fmla="*/ 203612 w 650667"/>
                      <a:gd name="connsiteY12" fmla="*/ 1063 h 22758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650667" h="227586">
                        <a:moveTo>
                          <a:pt x="203612" y="1063"/>
                        </a:moveTo>
                        <a:cubicBezTo>
                          <a:pt x="215524" y="3119"/>
                          <a:pt x="226219" y="8104"/>
                          <a:pt x="232873" y="15528"/>
                        </a:cubicBezTo>
                        <a:lnTo>
                          <a:pt x="325334" y="118706"/>
                        </a:lnTo>
                        <a:lnTo>
                          <a:pt x="417794" y="15529"/>
                        </a:lnTo>
                        <a:cubicBezTo>
                          <a:pt x="424448" y="8105"/>
                          <a:pt x="435143" y="3120"/>
                          <a:pt x="447056" y="1064"/>
                        </a:cubicBezTo>
                        <a:cubicBezTo>
                          <a:pt x="458970" y="-993"/>
                          <a:pt x="472100" y="-121"/>
                          <a:pt x="483624" y="4166"/>
                        </a:cubicBezTo>
                        <a:lnTo>
                          <a:pt x="650560" y="66260"/>
                        </a:lnTo>
                        <a:cubicBezTo>
                          <a:pt x="654288" y="103497"/>
                          <a:pt x="560194" y="214952"/>
                          <a:pt x="505989" y="227586"/>
                        </a:cubicBezTo>
                        <a:lnTo>
                          <a:pt x="325333" y="142065"/>
                        </a:lnTo>
                        <a:lnTo>
                          <a:pt x="144678" y="227585"/>
                        </a:lnTo>
                        <a:cubicBezTo>
                          <a:pt x="90474" y="214951"/>
                          <a:pt x="-3621" y="103496"/>
                          <a:pt x="107" y="66259"/>
                        </a:cubicBezTo>
                        <a:lnTo>
                          <a:pt x="167043" y="4165"/>
                        </a:lnTo>
                        <a:cubicBezTo>
                          <a:pt x="178567" y="-122"/>
                          <a:pt x="191699" y="-994"/>
                          <a:pt x="203612" y="1063"/>
                        </a:cubicBezTo>
                        <a:close/>
                      </a:path>
                    </a:pathLst>
                  </a:custGeom>
                  <a:solidFill>
                    <a:srgbClr val="FFCC00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160" name="楕円 1159">
                    <a:extLst>
                      <a:ext uri="{FF2B5EF4-FFF2-40B4-BE49-F238E27FC236}">
                        <a16:creationId xmlns:a16="http://schemas.microsoft.com/office/drawing/2014/main" id="{AD99EACE-BB83-42DC-8ED2-E07FFE2B7DDB}"/>
                      </a:ext>
                    </a:extLst>
                  </p:cNvPr>
                  <p:cNvSpPr/>
                  <p:nvPr/>
                </p:nvSpPr>
                <p:spPr>
                  <a:xfrm>
                    <a:off x="7887350" y="2733779"/>
                    <a:ext cx="57680" cy="59758"/>
                  </a:xfrm>
                  <a:prstGeom prst="ellips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161" name="四角形: 角を丸くする 8">
                    <a:extLst>
                      <a:ext uri="{FF2B5EF4-FFF2-40B4-BE49-F238E27FC236}">
                        <a16:creationId xmlns:a16="http://schemas.microsoft.com/office/drawing/2014/main" id="{B16CE64E-5EC9-438E-AED7-21232A7AE73B}"/>
                      </a:ext>
                    </a:extLst>
                  </p:cNvPr>
                  <p:cNvSpPr/>
                  <p:nvPr/>
                </p:nvSpPr>
                <p:spPr>
                  <a:xfrm rot="20098952" flipH="1">
                    <a:off x="8248619" y="2770817"/>
                    <a:ext cx="193907" cy="611509"/>
                  </a:xfrm>
                  <a:custGeom>
                    <a:avLst/>
                    <a:gdLst>
                      <a:gd name="connsiteX0" fmla="*/ 0 w 193907"/>
                      <a:gd name="connsiteY0" fmla="*/ 96954 h 708462"/>
                      <a:gd name="connsiteX1" fmla="*/ 96954 w 193907"/>
                      <a:gd name="connsiteY1" fmla="*/ 0 h 708462"/>
                      <a:gd name="connsiteX2" fmla="*/ 96954 w 193907"/>
                      <a:gd name="connsiteY2" fmla="*/ 0 h 708462"/>
                      <a:gd name="connsiteX3" fmla="*/ 193908 w 193907"/>
                      <a:gd name="connsiteY3" fmla="*/ 96954 h 708462"/>
                      <a:gd name="connsiteX4" fmla="*/ 193907 w 193907"/>
                      <a:gd name="connsiteY4" fmla="*/ 611509 h 708462"/>
                      <a:gd name="connsiteX5" fmla="*/ 96953 w 193907"/>
                      <a:gd name="connsiteY5" fmla="*/ 708463 h 708462"/>
                      <a:gd name="connsiteX6" fmla="*/ 96954 w 193907"/>
                      <a:gd name="connsiteY6" fmla="*/ 708462 h 708462"/>
                      <a:gd name="connsiteX7" fmla="*/ 0 w 193907"/>
                      <a:gd name="connsiteY7" fmla="*/ 611508 h 708462"/>
                      <a:gd name="connsiteX8" fmla="*/ 0 w 193907"/>
                      <a:gd name="connsiteY8" fmla="*/ 96954 h 708462"/>
                      <a:gd name="connsiteX0" fmla="*/ 0 w 193908"/>
                      <a:gd name="connsiteY0" fmla="*/ 96954 h 708463"/>
                      <a:gd name="connsiteX1" fmla="*/ 96954 w 193908"/>
                      <a:gd name="connsiteY1" fmla="*/ 0 h 708463"/>
                      <a:gd name="connsiteX2" fmla="*/ 193908 w 193908"/>
                      <a:gd name="connsiteY2" fmla="*/ 96954 h 708463"/>
                      <a:gd name="connsiteX3" fmla="*/ 193907 w 193908"/>
                      <a:gd name="connsiteY3" fmla="*/ 611509 h 708463"/>
                      <a:gd name="connsiteX4" fmla="*/ 96953 w 193908"/>
                      <a:gd name="connsiteY4" fmla="*/ 708463 h 708463"/>
                      <a:gd name="connsiteX5" fmla="*/ 96954 w 193908"/>
                      <a:gd name="connsiteY5" fmla="*/ 708462 h 708463"/>
                      <a:gd name="connsiteX6" fmla="*/ 0 w 193908"/>
                      <a:gd name="connsiteY6" fmla="*/ 611508 h 708463"/>
                      <a:gd name="connsiteX7" fmla="*/ 0 w 193908"/>
                      <a:gd name="connsiteY7" fmla="*/ 96954 h 708463"/>
                      <a:gd name="connsiteX0" fmla="*/ 96954 w 193908"/>
                      <a:gd name="connsiteY0" fmla="*/ 0 h 708463"/>
                      <a:gd name="connsiteX1" fmla="*/ 193908 w 193908"/>
                      <a:gd name="connsiteY1" fmla="*/ 96954 h 708463"/>
                      <a:gd name="connsiteX2" fmla="*/ 193907 w 193908"/>
                      <a:gd name="connsiteY2" fmla="*/ 611509 h 708463"/>
                      <a:gd name="connsiteX3" fmla="*/ 96953 w 193908"/>
                      <a:gd name="connsiteY3" fmla="*/ 708463 h 708463"/>
                      <a:gd name="connsiteX4" fmla="*/ 96954 w 193908"/>
                      <a:gd name="connsiteY4" fmla="*/ 708462 h 708463"/>
                      <a:gd name="connsiteX5" fmla="*/ 0 w 193908"/>
                      <a:gd name="connsiteY5" fmla="*/ 611508 h 708463"/>
                      <a:gd name="connsiteX6" fmla="*/ 0 w 193908"/>
                      <a:gd name="connsiteY6" fmla="*/ 96954 h 708463"/>
                      <a:gd name="connsiteX7" fmla="*/ 188394 w 193908"/>
                      <a:gd name="connsiteY7" fmla="*/ 91440 h 708463"/>
                      <a:gd name="connsiteX0" fmla="*/ 193908 w 193908"/>
                      <a:gd name="connsiteY0" fmla="*/ 58607 h 670116"/>
                      <a:gd name="connsiteX1" fmla="*/ 193907 w 193908"/>
                      <a:gd name="connsiteY1" fmla="*/ 573162 h 670116"/>
                      <a:gd name="connsiteX2" fmla="*/ 96953 w 193908"/>
                      <a:gd name="connsiteY2" fmla="*/ 670116 h 670116"/>
                      <a:gd name="connsiteX3" fmla="*/ 96954 w 193908"/>
                      <a:gd name="connsiteY3" fmla="*/ 670115 h 670116"/>
                      <a:gd name="connsiteX4" fmla="*/ 0 w 193908"/>
                      <a:gd name="connsiteY4" fmla="*/ 573161 h 670116"/>
                      <a:gd name="connsiteX5" fmla="*/ 0 w 193908"/>
                      <a:gd name="connsiteY5" fmla="*/ 58607 h 670116"/>
                      <a:gd name="connsiteX6" fmla="*/ 188394 w 193908"/>
                      <a:gd name="connsiteY6" fmla="*/ 53093 h 670116"/>
                      <a:gd name="connsiteX0" fmla="*/ 193908 w 193908"/>
                      <a:gd name="connsiteY0" fmla="*/ 0 h 611509"/>
                      <a:gd name="connsiteX1" fmla="*/ 193907 w 193908"/>
                      <a:gd name="connsiteY1" fmla="*/ 514555 h 611509"/>
                      <a:gd name="connsiteX2" fmla="*/ 96953 w 193908"/>
                      <a:gd name="connsiteY2" fmla="*/ 611509 h 611509"/>
                      <a:gd name="connsiteX3" fmla="*/ 96954 w 193908"/>
                      <a:gd name="connsiteY3" fmla="*/ 611508 h 611509"/>
                      <a:gd name="connsiteX4" fmla="*/ 0 w 193908"/>
                      <a:gd name="connsiteY4" fmla="*/ 514554 h 611509"/>
                      <a:gd name="connsiteX5" fmla="*/ 0 w 193908"/>
                      <a:gd name="connsiteY5" fmla="*/ 0 h 611509"/>
                      <a:gd name="connsiteX0" fmla="*/ 193908 w 195377"/>
                      <a:gd name="connsiteY0" fmla="*/ 0 h 611509"/>
                      <a:gd name="connsiteX1" fmla="*/ 193907 w 195377"/>
                      <a:gd name="connsiteY1" fmla="*/ 514555 h 611509"/>
                      <a:gd name="connsiteX2" fmla="*/ 96953 w 195377"/>
                      <a:gd name="connsiteY2" fmla="*/ 611509 h 611509"/>
                      <a:gd name="connsiteX3" fmla="*/ 96954 w 195377"/>
                      <a:gd name="connsiteY3" fmla="*/ 611508 h 611509"/>
                      <a:gd name="connsiteX4" fmla="*/ 0 w 195377"/>
                      <a:gd name="connsiteY4" fmla="*/ 514554 h 611509"/>
                      <a:gd name="connsiteX5" fmla="*/ 0 w 195377"/>
                      <a:gd name="connsiteY5" fmla="*/ 0 h 611509"/>
                      <a:gd name="connsiteX0" fmla="*/ 171756 w 196825"/>
                      <a:gd name="connsiteY0" fmla="*/ 189028 h 611509"/>
                      <a:gd name="connsiteX1" fmla="*/ 193907 w 196825"/>
                      <a:gd name="connsiteY1" fmla="*/ 514555 h 611509"/>
                      <a:gd name="connsiteX2" fmla="*/ 96953 w 196825"/>
                      <a:gd name="connsiteY2" fmla="*/ 611509 h 611509"/>
                      <a:gd name="connsiteX3" fmla="*/ 96954 w 196825"/>
                      <a:gd name="connsiteY3" fmla="*/ 611508 h 611509"/>
                      <a:gd name="connsiteX4" fmla="*/ 0 w 196825"/>
                      <a:gd name="connsiteY4" fmla="*/ 514554 h 611509"/>
                      <a:gd name="connsiteX5" fmla="*/ 0 w 196825"/>
                      <a:gd name="connsiteY5" fmla="*/ 0 h 611509"/>
                      <a:gd name="connsiteX0" fmla="*/ 171756 w 193907"/>
                      <a:gd name="connsiteY0" fmla="*/ 189028 h 611509"/>
                      <a:gd name="connsiteX1" fmla="*/ 193907 w 193907"/>
                      <a:gd name="connsiteY1" fmla="*/ 514555 h 611509"/>
                      <a:gd name="connsiteX2" fmla="*/ 96953 w 193907"/>
                      <a:gd name="connsiteY2" fmla="*/ 611509 h 611509"/>
                      <a:gd name="connsiteX3" fmla="*/ 96954 w 193907"/>
                      <a:gd name="connsiteY3" fmla="*/ 611508 h 611509"/>
                      <a:gd name="connsiteX4" fmla="*/ 0 w 193907"/>
                      <a:gd name="connsiteY4" fmla="*/ 514554 h 611509"/>
                      <a:gd name="connsiteX5" fmla="*/ 0 w 193907"/>
                      <a:gd name="connsiteY5" fmla="*/ 0 h 611509"/>
                      <a:gd name="connsiteX0" fmla="*/ 171756 w 193907"/>
                      <a:gd name="connsiteY0" fmla="*/ 189028 h 611509"/>
                      <a:gd name="connsiteX1" fmla="*/ 193907 w 193907"/>
                      <a:gd name="connsiteY1" fmla="*/ 514555 h 611509"/>
                      <a:gd name="connsiteX2" fmla="*/ 96953 w 193907"/>
                      <a:gd name="connsiteY2" fmla="*/ 611509 h 611509"/>
                      <a:gd name="connsiteX3" fmla="*/ 96954 w 193907"/>
                      <a:gd name="connsiteY3" fmla="*/ 611508 h 611509"/>
                      <a:gd name="connsiteX4" fmla="*/ 0 w 193907"/>
                      <a:gd name="connsiteY4" fmla="*/ 514554 h 611509"/>
                      <a:gd name="connsiteX5" fmla="*/ 0 w 193907"/>
                      <a:gd name="connsiteY5" fmla="*/ 0 h 611509"/>
                      <a:gd name="connsiteX0" fmla="*/ 171756 w 193907"/>
                      <a:gd name="connsiteY0" fmla="*/ 189028 h 611509"/>
                      <a:gd name="connsiteX1" fmla="*/ 193907 w 193907"/>
                      <a:gd name="connsiteY1" fmla="*/ 514555 h 611509"/>
                      <a:gd name="connsiteX2" fmla="*/ 96953 w 193907"/>
                      <a:gd name="connsiteY2" fmla="*/ 611509 h 611509"/>
                      <a:gd name="connsiteX3" fmla="*/ 96954 w 193907"/>
                      <a:gd name="connsiteY3" fmla="*/ 611508 h 611509"/>
                      <a:gd name="connsiteX4" fmla="*/ 0 w 193907"/>
                      <a:gd name="connsiteY4" fmla="*/ 514554 h 611509"/>
                      <a:gd name="connsiteX5" fmla="*/ 0 w 193907"/>
                      <a:gd name="connsiteY5" fmla="*/ 0 h 611509"/>
                      <a:gd name="connsiteX0" fmla="*/ 187007 w 193907"/>
                      <a:gd name="connsiteY0" fmla="*/ 334324 h 611509"/>
                      <a:gd name="connsiteX1" fmla="*/ 193907 w 193907"/>
                      <a:gd name="connsiteY1" fmla="*/ 514555 h 611509"/>
                      <a:gd name="connsiteX2" fmla="*/ 96953 w 193907"/>
                      <a:gd name="connsiteY2" fmla="*/ 611509 h 611509"/>
                      <a:gd name="connsiteX3" fmla="*/ 96954 w 193907"/>
                      <a:gd name="connsiteY3" fmla="*/ 611508 h 611509"/>
                      <a:gd name="connsiteX4" fmla="*/ 0 w 193907"/>
                      <a:gd name="connsiteY4" fmla="*/ 514554 h 611509"/>
                      <a:gd name="connsiteX5" fmla="*/ 0 w 193907"/>
                      <a:gd name="connsiteY5" fmla="*/ 0 h 611509"/>
                      <a:gd name="connsiteX0" fmla="*/ 187007 w 193907"/>
                      <a:gd name="connsiteY0" fmla="*/ 334324 h 611509"/>
                      <a:gd name="connsiteX1" fmla="*/ 193907 w 193907"/>
                      <a:gd name="connsiteY1" fmla="*/ 514555 h 611509"/>
                      <a:gd name="connsiteX2" fmla="*/ 96953 w 193907"/>
                      <a:gd name="connsiteY2" fmla="*/ 611509 h 611509"/>
                      <a:gd name="connsiteX3" fmla="*/ 96954 w 193907"/>
                      <a:gd name="connsiteY3" fmla="*/ 611508 h 611509"/>
                      <a:gd name="connsiteX4" fmla="*/ 0 w 193907"/>
                      <a:gd name="connsiteY4" fmla="*/ 514554 h 611509"/>
                      <a:gd name="connsiteX5" fmla="*/ 0 w 193907"/>
                      <a:gd name="connsiteY5" fmla="*/ 0 h 611509"/>
                      <a:gd name="connsiteX0" fmla="*/ 187007 w 193907"/>
                      <a:gd name="connsiteY0" fmla="*/ 334324 h 611509"/>
                      <a:gd name="connsiteX1" fmla="*/ 193907 w 193907"/>
                      <a:gd name="connsiteY1" fmla="*/ 514555 h 611509"/>
                      <a:gd name="connsiteX2" fmla="*/ 96953 w 193907"/>
                      <a:gd name="connsiteY2" fmla="*/ 611509 h 611509"/>
                      <a:gd name="connsiteX3" fmla="*/ 96954 w 193907"/>
                      <a:gd name="connsiteY3" fmla="*/ 611508 h 611509"/>
                      <a:gd name="connsiteX4" fmla="*/ 0 w 193907"/>
                      <a:gd name="connsiteY4" fmla="*/ 514554 h 611509"/>
                      <a:gd name="connsiteX5" fmla="*/ 0 w 193907"/>
                      <a:gd name="connsiteY5" fmla="*/ 0 h 6115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93907" h="611509">
                        <a:moveTo>
                          <a:pt x="187007" y="334324"/>
                        </a:moveTo>
                        <a:lnTo>
                          <a:pt x="193907" y="514555"/>
                        </a:lnTo>
                        <a:cubicBezTo>
                          <a:pt x="181440" y="584969"/>
                          <a:pt x="150499" y="611509"/>
                          <a:pt x="96953" y="611509"/>
                        </a:cubicBezTo>
                        <a:lnTo>
                          <a:pt x="96954" y="611508"/>
                        </a:lnTo>
                        <a:cubicBezTo>
                          <a:pt x="43408" y="611508"/>
                          <a:pt x="0" y="568100"/>
                          <a:pt x="0" y="514554"/>
                        </a:cubicBezTo>
                        <a:lnTo>
                          <a:pt x="0" y="0"/>
                        </a:lnTo>
                      </a:path>
                    </a:pathLst>
                  </a:custGeom>
                  <a:pattFill prst="lgGrid">
                    <a:fgClr>
                      <a:schemeClr val="accent4">
                        <a:lumMod val="20000"/>
                        <a:lumOff val="80000"/>
                      </a:schemeClr>
                    </a:fgClr>
                    <a:bgClr>
                      <a:schemeClr val="accent4">
                        <a:lumMod val="60000"/>
                        <a:lumOff val="40000"/>
                      </a:schemeClr>
                    </a:bgClr>
                  </a:patt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1162" name="グループ化 1161">
                    <a:extLst>
                      <a:ext uri="{FF2B5EF4-FFF2-40B4-BE49-F238E27FC236}">
                        <a16:creationId xmlns:a16="http://schemas.microsoft.com/office/drawing/2014/main" id="{01679213-18A9-4BEA-BB68-F36885212A3F}"/>
                      </a:ext>
                    </a:extLst>
                  </p:cNvPr>
                  <p:cNvGrpSpPr/>
                  <p:nvPr/>
                </p:nvGrpSpPr>
                <p:grpSpPr>
                  <a:xfrm rot="16200000" flipH="1">
                    <a:off x="7451501" y="2235994"/>
                    <a:ext cx="296112" cy="296112"/>
                    <a:chOff x="6070600" y="2196792"/>
                    <a:chExt cx="296112" cy="296112"/>
                  </a:xfrm>
                  <a:solidFill>
                    <a:srgbClr val="339933"/>
                  </a:solidFill>
                </p:grpSpPr>
                <p:sp>
                  <p:nvSpPr>
                    <p:cNvPr id="1189" name="涙形 1188">
                      <a:extLst>
                        <a:ext uri="{FF2B5EF4-FFF2-40B4-BE49-F238E27FC236}">
                          <a16:creationId xmlns:a16="http://schemas.microsoft.com/office/drawing/2014/main" id="{23188286-96C7-46F4-9E16-2207762A0F5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070600" y="2196792"/>
                      <a:ext cx="296112" cy="296112"/>
                    </a:xfrm>
                    <a:prstGeom prst="teardrop">
                      <a:avLst>
                        <a:gd name="adj" fmla="val 117691"/>
                      </a:avLst>
                    </a:prstGeom>
                    <a:grpFill/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190" name="涙形 1189">
                      <a:extLst>
                        <a:ext uri="{FF2B5EF4-FFF2-40B4-BE49-F238E27FC236}">
                          <a16:creationId xmlns:a16="http://schemas.microsoft.com/office/drawing/2014/main" id="{59C64E8E-9FAD-4705-B40F-086CE2EDAB6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120199" y="2250982"/>
                      <a:ext cx="187732" cy="187732"/>
                    </a:xfrm>
                    <a:prstGeom prst="teardrop">
                      <a:avLst>
                        <a:gd name="adj" fmla="val 117691"/>
                      </a:avLst>
                    </a:prstGeom>
                    <a:solidFill>
                      <a:srgbClr val="000000"/>
                    </a:solidFill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1163" name="グループ化 1162">
                    <a:extLst>
                      <a:ext uri="{FF2B5EF4-FFF2-40B4-BE49-F238E27FC236}">
                        <a16:creationId xmlns:a16="http://schemas.microsoft.com/office/drawing/2014/main" id="{0229871D-9754-4766-A34B-01BA9C129970}"/>
                      </a:ext>
                    </a:extLst>
                  </p:cNvPr>
                  <p:cNvGrpSpPr/>
                  <p:nvPr/>
                </p:nvGrpSpPr>
                <p:grpSpPr>
                  <a:xfrm rot="5400000">
                    <a:off x="8099598" y="2235994"/>
                    <a:ext cx="296112" cy="296112"/>
                    <a:chOff x="6070600" y="2196792"/>
                    <a:chExt cx="296112" cy="296112"/>
                  </a:xfrm>
                  <a:solidFill>
                    <a:srgbClr val="339933"/>
                  </a:solidFill>
                </p:grpSpPr>
                <p:sp>
                  <p:nvSpPr>
                    <p:cNvPr id="1187" name="涙形 1186">
                      <a:extLst>
                        <a:ext uri="{FF2B5EF4-FFF2-40B4-BE49-F238E27FC236}">
                          <a16:creationId xmlns:a16="http://schemas.microsoft.com/office/drawing/2014/main" id="{FBCAA680-F78B-440A-A4EC-F0B6C002150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070600" y="2196792"/>
                      <a:ext cx="296112" cy="296112"/>
                    </a:xfrm>
                    <a:prstGeom prst="teardrop">
                      <a:avLst>
                        <a:gd name="adj" fmla="val 117691"/>
                      </a:avLst>
                    </a:prstGeom>
                    <a:grpFill/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188" name="涙形 1187">
                      <a:extLst>
                        <a:ext uri="{FF2B5EF4-FFF2-40B4-BE49-F238E27FC236}">
                          <a16:creationId xmlns:a16="http://schemas.microsoft.com/office/drawing/2014/main" id="{E42F4C95-2887-419E-BE66-4CA5C4FA85E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120199" y="2250982"/>
                      <a:ext cx="187732" cy="187732"/>
                    </a:xfrm>
                    <a:prstGeom prst="teardrop">
                      <a:avLst>
                        <a:gd name="adj" fmla="val 117691"/>
                      </a:avLst>
                    </a:prstGeom>
                    <a:solidFill>
                      <a:srgbClr val="000000"/>
                    </a:solidFill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1164" name="グループ化 1163">
                    <a:extLst>
                      <a:ext uri="{FF2B5EF4-FFF2-40B4-BE49-F238E27FC236}">
                        <a16:creationId xmlns:a16="http://schemas.microsoft.com/office/drawing/2014/main" id="{2E2E6282-A0C2-425B-A71A-B07BDD3E966C}"/>
                      </a:ext>
                    </a:extLst>
                  </p:cNvPr>
                  <p:cNvGrpSpPr/>
                  <p:nvPr/>
                </p:nvGrpSpPr>
                <p:grpSpPr>
                  <a:xfrm>
                    <a:off x="7318346" y="1405435"/>
                    <a:ext cx="1193236" cy="656581"/>
                    <a:chOff x="4376033" y="1381139"/>
                    <a:chExt cx="1193236" cy="656581"/>
                  </a:xfrm>
                  <a:solidFill>
                    <a:srgbClr val="339933"/>
                  </a:solidFill>
                </p:grpSpPr>
                <p:sp>
                  <p:nvSpPr>
                    <p:cNvPr id="1185" name="四角形: 角を丸くする 1184">
                      <a:extLst>
                        <a:ext uri="{FF2B5EF4-FFF2-40B4-BE49-F238E27FC236}">
                          <a16:creationId xmlns:a16="http://schemas.microsoft.com/office/drawing/2014/main" id="{A075FB45-CA96-4785-8CE9-31E6DEF0025B}"/>
                        </a:ext>
                      </a:extLst>
                    </p:cNvPr>
                    <p:cNvSpPr/>
                    <p:nvPr/>
                  </p:nvSpPr>
                  <p:spPr>
                    <a:xfrm rot="1800000" flipH="1">
                      <a:off x="4912688" y="1381139"/>
                      <a:ext cx="656581" cy="656581"/>
                    </a:xfrm>
                    <a:prstGeom prst="roundRect">
                      <a:avLst/>
                    </a:prstGeom>
                    <a:grpFill/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186" name="四角形: 角を丸くする 1185">
                      <a:extLst>
                        <a:ext uri="{FF2B5EF4-FFF2-40B4-BE49-F238E27FC236}">
                          <a16:creationId xmlns:a16="http://schemas.microsoft.com/office/drawing/2014/main" id="{91989520-A9DE-4C20-AFD5-B941A86FC8E4}"/>
                        </a:ext>
                      </a:extLst>
                    </p:cNvPr>
                    <p:cNvSpPr/>
                    <p:nvPr/>
                  </p:nvSpPr>
                  <p:spPr>
                    <a:xfrm rot="19800000">
                      <a:off x="4376033" y="1381139"/>
                      <a:ext cx="656581" cy="656581"/>
                    </a:xfrm>
                    <a:prstGeom prst="roundRect">
                      <a:avLst/>
                    </a:prstGeom>
                    <a:grpFill/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1165" name="フリーフォーム: 図形 1164">
                    <a:extLst>
                      <a:ext uri="{FF2B5EF4-FFF2-40B4-BE49-F238E27FC236}">
                        <a16:creationId xmlns:a16="http://schemas.microsoft.com/office/drawing/2014/main" id="{2E9D22A6-92CA-49BF-A4E2-D5F96558D99A}"/>
                      </a:ext>
                    </a:extLst>
                  </p:cNvPr>
                  <p:cNvSpPr/>
                  <p:nvPr/>
                </p:nvSpPr>
                <p:spPr>
                  <a:xfrm>
                    <a:off x="7349167" y="1281806"/>
                    <a:ext cx="1142372" cy="968568"/>
                  </a:xfrm>
                  <a:custGeom>
                    <a:avLst/>
                    <a:gdLst>
                      <a:gd name="connsiteX0" fmla="*/ 662867 w 1287792"/>
                      <a:gd name="connsiteY0" fmla="*/ 0 h 841671"/>
                      <a:gd name="connsiteX1" fmla="*/ 793878 w 1287792"/>
                      <a:gd name="connsiteY1" fmla="*/ 40018 h 841671"/>
                      <a:gd name="connsiteX2" fmla="*/ 804763 w 1287792"/>
                      <a:gd name="connsiteY2" fmla="*/ 48999 h 841671"/>
                      <a:gd name="connsiteX3" fmla="*/ 846955 w 1287792"/>
                      <a:gd name="connsiteY3" fmla="*/ 44746 h 841671"/>
                      <a:gd name="connsiteX4" fmla="*/ 1062862 w 1287792"/>
                      <a:gd name="connsiteY4" fmla="*/ 187859 h 841671"/>
                      <a:gd name="connsiteX5" fmla="*/ 1066023 w 1287792"/>
                      <a:gd name="connsiteY5" fmla="*/ 198040 h 841671"/>
                      <a:gd name="connsiteX6" fmla="*/ 1096438 w 1287792"/>
                      <a:gd name="connsiteY6" fmla="*/ 207481 h 841671"/>
                      <a:gd name="connsiteX7" fmla="*/ 1239550 w 1287792"/>
                      <a:gd name="connsiteY7" fmla="*/ 423388 h 841671"/>
                      <a:gd name="connsiteX8" fmla="*/ 1235689 w 1287792"/>
                      <a:gd name="connsiteY8" fmla="*/ 461692 h 841671"/>
                      <a:gd name="connsiteX9" fmla="*/ 1247774 w 1287792"/>
                      <a:gd name="connsiteY9" fmla="*/ 476339 h 841671"/>
                      <a:gd name="connsiteX10" fmla="*/ 1287792 w 1287792"/>
                      <a:gd name="connsiteY10" fmla="*/ 607350 h 841671"/>
                      <a:gd name="connsiteX11" fmla="*/ 1053471 w 1287792"/>
                      <a:gd name="connsiteY11" fmla="*/ 841671 h 841671"/>
                      <a:gd name="connsiteX12" fmla="*/ 819150 w 1287792"/>
                      <a:gd name="connsiteY12" fmla="*/ 607350 h 841671"/>
                      <a:gd name="connsiteX13" fmla="*/ 823012 w 1287792"/>
                      <a:gd name="connsiteY13" fmla="*/ 569046 h 841671"/>
                      <a:gd name="connsiteX14" fmla="*/ 810927 w 1287792"/>
                      <a:gd name="connsiteY14" fmla="*/ 554399 h 841671"/>
                      <a:gd name="connsiteX15" fmla="*/ 787027 w 1287792"/>
                      <a:gd name="connsiteY15" fmla="*/ 504684 h 841671"/>
                      <a:gd name="connsiteX16" fmla="*/ 755746 w 1287792"/>
                      <a:gd name="connsiteY16" fmla="*/ 494974 h 841671"/>
                      <a:gd name="connsiteX17" fmla="*/ 705296 w 1287792"/>
                      <a:gd name="connsiteY17" fmla="*/ 464365 h 841671"/>
                      <a:gd name="connsiteX18" fmla="*/ 662867 w 1287792"/>
                      <a:gd name="connsiteY18" fmla="*/ 468642 h 841671"/>
                      <a:gd name="connsiteX19" fmla="*/ 615643 w 1287792"/>
                      <a:gd name="connsiteY19" fmla="*/ 463881 h 841671"/>
                      <a:gd name="connsiteX20" fmla="*/ 595406 w 1287792"/>
                      <a:gd name="connsiteY20" fmla="*/ 457599 h 841671"/>
                      <a:gd name="connsiteX21" fmla="*/ 576292 w 1287792"/>
                      <a:gd name="connsiteY21" fmla="*/ 473370 h 841671"/>
                      <a:gd name="connsiteX22" fmla="*/ 514961 w 1287792"/>
                      <a:gd name="connsiteY22" fmla="*/ 502853 h 841671"/>
                      <a:gd name="connsiteX23" fmla="*/ 500534 w 1287792"/>
                      <a:gd name="connsiteY23" fmla="*/ 505035 h 841671"/>
                      <a:gd name="connsiteX24" fmla="*/ 500066 w 1287792"/>
                      <a:gd name="connsiteY24" fmla="*/ 507353 h 841671"/>
                      <a:gd name="connsiteX25" fmla="*/ 464972 w 1287792"/>
                      <a:gd name="connsiteY25" fmla="*/ 565195 h 841671"/>
                      <a:gd name="connsiteX26" fmla="*/ 460882 w 1287792"/>
                      <a:gd name="connsiteY26" fmla="*/ 568912 h 841671"/>
                      <a:gd name="connsiteX27" fmla="*/ 468642 w 1287792"/>
                      <a:gd name="connsiteY27" fmla="*/ 607350 h 841671"/>
                      <a:gd name="connsiteX28" fmla="*/ 234321 w 1287792"/>
                      <a:gd name="connsiteY28" fmla="*/ 841671 h 841671"/>
                      <a:gd name="connsiteX29" fmla="*/ 0 w 1287792"/>
                      <a:gd name="connsiteY29" fmla="*/ 607350 h 841671"/>
                      <a:gd name="connsiteX30" fmla="*/ 18414 w 1287792"/>
                      <a:gd name="connsiteY30" fmla="*/ 516142 h 841671"/>
                      <a:gd name="connsiteX31" fmla="*/ 58133 w 1287792"/>
                      <a:gd name="connsiteY31" fmla="*/ 457231 h 841671"/>
                      <a:gd name="connsiteX32" fmla="*/ 49838 w 1287792"/>
                      <a:gd name="connsiteY32" fmla="*/ 416145 h 841671"/>
                      <a:gd name="connsiteX33" fmla="*/ 192950 w 1287792"/>
                      <a:gd name="connsiteY33" fmla="*/ 200238 h 841671"/>
                      <a:gd name="connsiteX34" fmla="*/ 229143 w 1287792"/>
                      <a:gd name="connsiteY34" fmla="*/ 189003 h 841671"/>
                      <a:gd name="connsiteX35" fmla="*/ 229374 w 1287792"/>
                      <a:gd name="connsiteY35" fmla="*/ 187859 h 841671"/>
                      <a:gd name="connsiteX36" fmla="*/ 445281 w 1287792"/>
                      <a:gd name="connsiteY36" fmla="*/ 44746 h 841671"/>
                      <a:gd name="connsiteX37" fmla="*/ 492505 w 1287792"/>
                      <a:gd name="connsiteY37" fmla="*/ 49507 h 841671"/>
                      <a:gd name="connsiteX38" fmla="*/ 512742 w 1287792"/>
                      <a:gd name="connsiteY38" fmla="*/ 55789 h 841671"/>
                      <a:gd name="connsiteX39" fmla="*/ 531856 w 1287792"/>
                      <a:gd name="connsiteY39" fmla="*/ 40018 h 841671"/>
                      <a:gd name="connsiteX40" fmla="*/ 662867 w 1287792"/>
                      <a:gd name="connsiteY40" fmla="*/ 0 h 84167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</a:cxnLst>
                    <a:rect l="l" t="t" r="r" b="b"/>
                    <a:pathLst>
                      <a:path w="1287792" h="841671">
                        <a:moveTo>
                          <a:pt x="662867" y="0"/>
                        </a:moveTo>
                        <a:cubicBezTo>
                          <a:pt x="711396" y="0"/>
                          <a:pt x="756480" y="14753"/>
                          <a:pt x="793878" y="40018"/>
                        </a:cubicBezTo>
                        <a:lnTo>
                          <a:pt x="804763" y="48999"/>
                        </a:lnTo>
                        <a:lnTo>
                          <a:pt x="846955" y="44746"/>
                        </a:lnTo>
                        <a:cubicBezTo>
                          <a:pt x="944014" y="44746"/>
                          <a:pt x="1027290" y="103757"/>
                          <a:pt x="1062862" y="187859"/>
                        </a:cubicBezTo>
                        <a:lnTo>
                          <a:pt x="1066023" y="198040"/>
                        </a:lnTo>
                        <a:lnTo>
                          <a:pt x="1096438" y="207481"/>
                        </a:lnTo>
                        <a:cubicBezTo>
                          <a:pt x="1180539" y="243053"/>
                          <a:pt x="1239550" y="326329"/>
                          <a:pt x="1239550" y="423388"/>
                        </a:cubicBezTo>
                        <a:lnTo>
                          <a:pt x="1235689" y="461692"/>
                        </a:lnTo>
                        <a:lnTo>
                          <a:pt x="1247774" y="476339"/>
                        </a:lnTo>
                        <a:cubicBezTo>
                          <a:pt x="1273039" y="513737"/>
                          <a:pt x="1287792" y="558821"/>
                          <a:pt x="1287792" y="607350"/>
                        </a:cubicBezTo>
                        <a:cubicBezTo>
                          <a:pt x="1287792" y="736762"/>
                          <a:pt x="1182883" y="841671"/>
                          <a:pt x="1053471" y="841671"/>
                        </a:cubicBezTo>
                        <a:cubicBezTo>
                          <a:pt x="924059" y="841671"/>
                          <a:pt x="819150" y="736762"/>
                          <a:pt x="819150" y="607350"/>
                        </a:cubicBezTo>
                        <a:lnTo>
                          <a:pt x="823012" y="569046"/>
                        </a:lnTo>
                        <a:lnTo>
                          <a:pt x="810927" y="554399"/>
                        </a:lnTo>
                        <a:lnTo>
                          <a:pt x="787027" y="504684"/>
                        </a:lnTo>
                        <a:lnTo>
                          <a:pt x="755746" y="494974"/>
                        </a:lnTo>
                        <a:lnTo>
                          <a:pt x="705296" y="464365"/>
                        </a:lnTo>
                        <a:lnTo>
                          <a:pt x="662867" y="468642"/>
                        </a:lnTo>
                        <a:cubicBezTo>
                          <a:pt x="646690" y="468642"/>
                          <a:pt x="630897" y="467003"/>
                          <a:pt x="615643" y="463881"/>
                        </a:cubicBezTo>
                        <a:lnTo>
                          <a:pt x="595406" y="457599"/>
                        </a:lnTo>
                        <a:lnTo>
                          <a:pt x="576292" y="473370"/>
                        </a:lnTo>
                        <a:cubicBezTo>
                          <a:pt x="557593" y="486002"/>
                          <a:pt x="536973" y="496007"/>
                          <a:pt x="514961" y="502853"/>
                        </a:cubicBezTo>
                        <a:lnTo>
                          <a:pt x="500534" y="505035"/>
                        </a:lnTo>
                        <a:lnTo>
                          <a:pt x="500066" y="507353"/>
                        </a:lnTo>
                        <a:cubicBezTo>
                          <a:pt x="491173" y="528379"/>
                          <a:pt x="479298" y="547836"/>
                          <a:pt x="464972" y="565195"/>
                        </a:cubicBezTo>
                        <a:lnTo>
                          <a:pt x="460882" y="568912"/>
                        </a:lnTo>
                        <a:lnTo>
                          <a:pt x="468642" y="607350"/>
                        </a:lnTo>
                        <a:cubicBezTo>
                          <a:pt x="468642" y="736762"/>
                          <a:pt x="363733" y="841671"/>
                          <a:pt x="234321" y="841671"/>
                        </a:cubicBezTo>
                        <a:cubicBezTo>
                          <a:pt x="104909" y="841671"/>
                          <a:pt x="0" y="736762"/>
                          <a:pt x="0" y="607350"/>
                        </a:cubicBezTo>
                        <a:cubicBezTo>
                          <a:pt x="0" y="574997"/>
                          <a:pt x="6557" y="544175"/>
                          <a:pt x="18414" y="516142"/>
                        </a:cubicBezTo>
                        <a:lnTo>
                          <a:pt x="58133" y="457231"/>
                        </a:lnTo>
                        <a:lnTo>
                          <a:pt x="49838" y="416145"/>
                        </a:lnTo>
                        <a:cubicBezTo>
                          <a:pt x="49838" y="319086"/>
                          <a:pt x="108849" y="235810"/>
                          <a:pt x="192950" y="200238"/>
                        </a:cubicBezTo>
                        <a:lnTo>
                          <a:pt x="229143" y="189003"/>
                        </a:lnTo>
                        <a:lnTo>
                          <a:pt x="229374" y="187859"/>
                        </a:lnTo>
                        <a:cubicBezTo>
                          <a:pt x="264946" y="103757"/>
                          <a:pt x="348222" y="44746"/>
                          <a:pt x="445281" y="44746"/>
                        </a:cubicBezTo>
                        <a:cubicBezTo>
                          <a:pt x="461457" y="44746"/>
                          <a:pt x="477251" y="46385"/>
                          <a:pt x="492505" y="49507"/>
                        </a:cubicBezTo>
                        <a:lnTo>
                          <a:pt x="512742" y="55789"/>
                        </a:lnTo>
                        <a:lnTo>
                          <a:pt x="531856" y="40018"/>
                        </a:lnTo>
                        <a:cubicBezTo>
                          <a:pt x="569254" y="14753"/>
                          <a:pt x="614337" y="0"/>
                          <a:pt x="662867" y="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1166" name="グループ化 1165">
                    <a:extLst>
                      <a:ext uri="{FF2B5EF4-FFF2-40B4-BE49-F238E27FC236}">
                        <a16:creationId xmlns:a16="http://schemas.microsoft.com/office/drawing/2014/main" id="{6F2FEE54-1D9C-4BD8-8E4E-E6DB31AAAD48}"/>
                      </a:ext>
                    </a:extLst>
                  </p:cNvPr>
                  <p:cNvGrpSpPr/>
                  <p:nvPr/>
                </p:nvGrpSpPr>
                <p:grpSpPr>
                  <a:xfrm>
                    <a:off x="7358279" y="1460085"/>
                    <a:ext cx="1121056" cy="1057694"/>
                    <a:chOff x="2791855" y="2017486"/>
                    <a:chExt cx="1150919" cy="1045028"/>
                  </a:xfrm>
                  <a:solidFill>
                    <a:srgbClr val="FFCC99"/>
                  </a:solidFill>
                </p:grpSpPr>
                <p:grpSp>
                  <p:nvGrpSpPr>
                    <p:cNvPr id="1178" name="グループ化 1177">
                      <a:extLst>
                        <a:ext uri="{FF2B5EF4-FFF2-40B4-BE49-F238E27FC236}">
                          <a16:creationId xmlns:a16="http://schemas.microsoft.com/office/drawing/2014/main" id="{137D3AD0-8180-4F1C-8D4A-D455F3852DFC}"/>
                        </a:ext>
                      </a:extLst>
                    </p:cNvPr>
                    <p:cNvGrpSpPr/>
                    <p:nvPr/>
                  </p:nvGrpSpPr>
                  <p:grpSpPr>
                    <a:xfrm rot="20700000">
                      <a:off x="2791855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1183" name="円/楕円 370">
                        <a:extLst>
                          <a:ext uri="{FF2B5EF4-FFF2-40B4-BE49-F238E27FC236}">
                            <a16:creationId xmlns:a16="http://schemas.microsoft.com/office/drawing/2014/main" id="{81433F87-A728-4A5A-B077-E77093D7BCB5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grpFill/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184" name="円/楕円 371">
                        <a:extLst>
                          <a:ext uri="{FF2B5EF4-FFF2-40B4-BE49-F238E27FC236}">
                            <a16:creationId xmlns:a16="http://schemas.microsoft.com/office/drawing/2014/main" id="{2485CCFD-8FAF-41AC-B547-E9C315102243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rgbClr val="FF9966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1179" name="グループ化 1178">
                      <a:extLst>
                        <a:ext uri="{FF2B5EF4-FFF2-40B4-BE49-F238E27FC236}">
                          <a16:creationId xmlns:a16="http://schemas.microsoft.com/office/drawing/2014/main" id="{45523314-D2FD-4393-93B4-C0B03544AF73}"/>
                        </a:ext>
                      </a:extLst>
                    </p:cNvPr>
                    <p:cNvGrpSpPr/>
                    <p:nvPr/>
                  </p:nvGrpSpPr>
                  <p:grpSpPr>
                    <a:xfrm rot="900000" flipH="1">
                      <a:off x="3720768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1181" name="円/楕円 368">
                        <a:extLst>
                          <a:ext uri="{FF2B5EF4-FFF2-40B4-BE49-F238E27FC236}">
                            <a16:creationId xmlns:a16="http://schemas.microsoft.com/office/drawing/2014/main" id="{1114C34A-6DC6-4CE4-849D-1451340B6F3B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grpFill/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182" name="円/楕円 369">
                        <a:extLst>
                          <a:ext uri="{FF2B5EF4-FFF2-40B4-BE49-F238E27FC236}">
                            <a16:creationId xmlns:a16="http://schemas.microsoft.com/office/drawing/2014/main" id="{349D9767-862D-4AC9-9165-36F18D7850AC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rgbClr val="FF9966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1180" name="円/楕円 367">
                      <a:extLst>
                        <a:ext uri="{FF2B5EF4-FFF2-40B4-BE49-F238E27FC236}">
                          <a16:creationId xmlns:a16="http://schemas.microsoft.com/office/drawing/2014/main" id="{32AE0AA7-09CF-4DC3-AE02-033576A7338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02857" y="2017486"/>
                      <a:ext cx="928914" cy="1045028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1167" name="正方形/長方形 67">
                    <a:extLst>
                      <a:ext uri="{FF2B5EF4-FFF2-40B4-BE49-F238E27FC236}">
                        <a16:creationId xmlns:a16="http://schemas.microsoft.com/office/drawing/2014/main" id="{B597A0EC-12F7-4F83-8599-045876327CF9}"/>
                      </a:ext>
                    </a:extLst>
                  </p:cNvPr>
                  <p:cNvSpPr/>
                  <p:nvPr/>
                </p:nvSpPr>
                <p:spPr>
                  <a:xfrm>
                    <a:off x="7885139" y="2177295"/>
                    <a:ext cx="67337" cy="4571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749072" h="1123608">
                        <a:moveTo>
                          <a:pt x="374536" y="0"/>
                        </a:moveTo>
                        <a:lnTo>
                          <a:pt x="749072" y="374536"/>
                        </a:lnTo>
                        <a:cubicBezTo>
                          <a:pt x="955923" y="581387"/>
                          <a:pt x="955923" y="916758"/>
                          <a:pt x="749072" y="1123608"/>
                        </a:cubicBezTo>
                        <a:cubicBezTo>
                          <a:pt x="542221" y="1330459"/>
                          <a:pt x="206851" y="1330459"/>
                          <a:pt x="0" y="1123608"/>
                        </a:cubicBezTo>
                        <a:cubicBezTo>
                          <a:pt x="-206851" y="916758"/>
                          <a:pt x="-206851" y="581387"/>
                          <a:pt x="0" y="374536"/>
                        </a:cubicBezTo>
                        <a:close/>
                      </a:path>
                    </a:pathLst>
                  </a:cu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168" name="フリーフォーム: 図形 1167">
                    <a:extLst>
                      <a:ext uri="{FF2B5EF4-FFF2-40B4-BE49-F238E27FC236}">
                        <a16:creationId xmlns:a16="http://schemas.microsoft.com/office/drawing/2014/main" id="{5C3E96AD-D72D-48E5-82A8-997C948B6C93}"/>
                      </a:ext>
                    </a:extLst>
                  </p:cNvPr>
                  <p:cNvSpPr/>
                  <p:nvPr/>
                </p:nvSpPr>
                <p:spPr>
                  <a:xfrm rot="3600000">
                    <a:off x="7699687" y="2165761"/>
                    <a:ext cx="45719" cy="204841"/>
                  </a:xfrm>
                  <a:custGeom>
                    <a:avLst/>
                    <a:gdLst>
                      <a:gd name="connsiteX0" fmla="*/ 0 w 50274"/>
                      <a:gd name="connsiteY0" fmla="*/ 127614 h 255228"/>
                      <a:gd name="connsiteX1" fmla="*/ 47889 w 50274"/>
                      <a:gd name="connsiteY1" fmla="*/ 845 h 255228"/>
                      <a:gd name="connsiteX2" fmla="*/ 50274 w 50274"/>
                      <a:gd name="connsiteY2" fmla="*/ 0 h 255228"/>
                      <a:gd name="connsiteX3" fmla="*/ 49160 w 50274"/>
                      <a:gd name="connsiteY3" fmla="*/ 1706 h 255228"/>
                      <a:gd name="connsiteX4" fmla="*/ 26195 w 50274"/>
                      <a:gd name="connsiteY4" fmla="*/ 127615 h 255228"/>
                      <a:gd name="connsiteX5" fmla="*/ 49160 w 50274"/>
                      <a:gd name="connsiteY5" fmla="*/ 253524 h 255228"/>
                      <a:gd name="connsiteX6" fmla="*/ 50273 w 50274"/>
                      <a:gd name="connsiteY6" fmla="*/ 255228 h 255228"/>
                      <a:gd name="connsiteX7" fmla="*/ 47889 w 50274"/>
                      <a:gd name="connsiteY7" fmla="*/ 254383 h 255228"/>
                      <a:gd name="connsiteX8" fmla="*/ 0 w 50274"/>
                      <a:gd name="connsiteY8" fmla="*/ 127614 h 25522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50274" h="255228">
                        <a:moveTo>
                          <a:pt x="0" y="127614"/>
                        </a:moveTo>
                        <a:cubicBezTo>
                          <a:pt x="0" y="70626"/>
                          <a:pt x="19747" y="21731"/>
                          <a:pt x="47889" y="845"/>
                        </a:cubicBezTo>
                        <a:lnTo>
                          <a:pt x="50274" y="0"/>
                        </a:lnTo>
                        <a:lnTo>
                          <a:pt x="49160" y="1706"/>
                        </a:lnTo>
                        <a:cubicBezTo>
                          <a:pt x="34971" y="33929"/>
                          <a:pt x="26195" y="78444"/>
                          <a:pt x="26195" y="127615"/>
                        </a:cubicBezTo>
                        <a:cubicBezTo>
                          <a:pt x="26195" y="176785"/>
                          <a:pt x="34971" y="221301"/>
                          <a:pt x="49160" y="253524"/>
                        </a:cubicBezTo>
                        <a:lnTo>
                          <a:pt x="50273" y="255228"/>
                        </a:lnTo>
                        <a:lnTo>
                          <a:pt x="47889" y="254383"/>
                        </a:lnTo>
                        <a:cubicBezTo>
                          <a:pt x="19747" y="233498"/>
                          <a:pt x="0" y="184602"/>
                          <a:pt x="0" y="127614"/>
                        </a:cubicBezTo>
                        <a:close/>
                      </a:path>
                    </a:pathLst>
                  </a:cu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169" name="フリーフォーム: 図形 1168">
                    <a:extLst>
                      <a:ext uri="{FF2B5EF4-FFF2-40B4-BE49-F238E27FC236}">
                        <a16:creationId xmlns:a16="http://schemas.microsoft.com/office/drawing/2014/main" id="{D83BA469-EB20-4C03-8BBA-5AA903E5CC11}"/>
                      </a:ext>
                    </a:extLst>
                  </p:cNvPr>
                  <p:cNvSpPr/>
                  <p:nvPr/>
                </p:nvSpPr>
                <p:spPr>
                  <a:xfrm rot="18000000" flipH="1">
                    <a:off x="8082767" y="2165761"/>
                    <a:ext cx="45719" cy="204841"/>
                  </a:xfrm>
                  <a:custGeom>
                    <a:avLst/>
                    <a:gdLst>
                      <a:gd name="connsiteX0" fmla="*/ 0 w 50274"/>
                      <a:gd name="connsiteY0" fmla="*/ 127614 h 255228"/>
                      <a:gd name="connsiteX1" fmla="*/ 47889 w 50274"/>
                      <a:gd name="connsiteY1" fmla="*/ 845 h 255228"/>
                      <a:gd name="connsiteX2" fmla="*/ 50274 w 50274"/>
                      <a:gd name="connsiteY2" fmla="*/ 0 h 255228"/>
                      <a:gd name="connsiteX3" fmla="*/ 49160 w 50274"/>
                      <a:gd name="connsiteY3" fmla="*/ 1706 h 255228"/>
                      <a:gd name="connsiteX4" fmla="*/ 26195 w 50274"/>
                      <a:gd name="connsiteY4" fmla="*/ 127615 h 255228"/>
                      <a:gd name="connsiteX5" fmla="*/ 49160 w 50274"/>
                      <a:gd name="connsiteY5" fmla="*/ 253524 h 255228"/>
                      <a:gd name="connsiteX6" fmla="*/ 50273 w 50274"/>
                      <a:gd name="connsiteY6" fmla="*/ 255228 h 255228"/>
                      <a:gd name="connsiteX7" fmla="*/ 47889 w 50274"/>
                      <a:gd name="connsiteY7" fmla="*/ 254383 h 255228"/>
                      <a:gd name="connsiteX8" fmla="*/ 0 w 50274"/>
                      <a:gd name="connsiteY8" fmla="*/ 127614 h 25522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50274" h="255228">
                        <a:moveTo>
                          <a:pt x="0" y="127614"/>
                        </a:moveTo>
                        <a:cubicBezTo>
                          <a:pt x="0" y="70626"/>
                          <a:pt x="19747" y="21731"/>
                          <a:pt x="47889" y="845"/>
                        </a:cubicBezTo>
                        <a:lnTo>
                          <a:pt x="50274" y="0"/>
                        </a:lnTo>
                        <a:lnTo>
                          <a:pt x="49160" y="1706"/>
                        </a:lnTo>
                        <a:cubicBezTo>
                          <a:pt x="34971" y="33929"/>
                          <a:pt x="26195" y="78444"/>
                          <a:pt x="26195" y="127615"/>
                        </a:cubicBezTo>
                        <a:cubicBezTo>
                          <a:pt x="26195" y="176785"/>
                          <a:pt x="34971" y="221301"/>
                          <a:pt x="49160" y="253524"/>
                        </a:cubicBezTo>
                        <a:lnTo>
                          <a:pt x="50273" y="255228"/>
                        </a:lnTo>
                        <a:lnTo>
                          <a:pt x="47889" y="254383"/>
                        </a:lnTo>
                        <a:cubicBezTo>
                          <a:pt x="19747" y="233498"/>
                          <a:pt x="0" y="184602"/>
                          <a:pt x="0" y="127614"/>
                        </a:cubicBezTo>
                        <a:close/>
                      </a:path>
                    </a:pathLst>
                  </a:cu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170" name="月 1169">
                    <a:extLst>
                      <a:ext uri="{FF2B5EF4-FFF2-40B4-BE49-F238E27FC236}">
                        <a16:creationId xmlns:a16="http://schemas.microsoft.com/office/drawing/2014/main" id="{C6A98719-9AF1-49AA-94DC-266FE1E7D116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7640549" y="1709146"/>
                    <a:ext cx="60788" cy="225154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171" name="月 1170">
                    <a:extLst>
                      <a:ext uri="{FF2B5EF4-FFF2-40B4-BE49-F238E27FC236}">
                        <a16:creationId xmlns:a16="http://schemas.microsoft.com/office/drawing/2014/main" id="{C223419D-AD11-47EF-9A97-AE83E417CAC3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8139017" y="1709148"/>
                    <a:ext cx="60788" cy="225154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172" name="楕円 1171">
                    <a:extLst>
                      <a:ext uri="{FF2B5EF4-FFF2-40B4-BE49-F238E27FC236}">
                        <a16:creationId xmlns:a16="http://schemas.microsoft.com/office/drawing/2014/main" id="{071A47B5-8A1F-4684-80FD-ECAEACD2E0D0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7488999" y="1585930"/>
                    <a:ext cx="259161" cy="123318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173" name="楕円 1172">
                    <a:extLst>
                      <a:ext uri="{FF2B5EF4-FFF2-40B4-BE49-F238E27FC236}">
                        <a16:creationId xmlns:a16="http://schemas.microsoft.com/office/drawing/2014/main" id="{8565685B-2EA4-44CF-A7B8-7E7396D3AD13}"/>
                      </a:ext>
                    </a:extLst>
                  </p:cNvPr>
                  <p:cNvSpPr/>
                  <p:nvPr/>
                </p:nvSpPr>
                <p:spPr>
                  <a:xfrm rot="1800000" flipH="1">
                    <a:off x="8118073" y="1585930"/>
                    <a:ext cx="259161" cy="123318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174" name="楕円 1173">
                    <a:extLst>
                      <a:ext uri="{FF2B5EF4-FFF2-40B4-BE49-F238E27FC236}">
                        <a16:creationId xmlns:a16="http://schemas.microsoft.com/office/drawing/2014/main" id="{39CFEF50-9572-43BF-AED9-38512DCCDC06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7611626" y="1529229"/>
                    <a:ext cx="259161" cy="123318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175" name="楕円 1174">
                    <a:extLst>
                      <a:ext uri="{FF2B5EF4-FFF2-40B4-BE49-F238E27FC236}">
                        <a16:creationId xmlns:a16="http://schemas.microsoft.com/office/drawing/2014/main" id="{15C6682D-C369-4D63-A57D-7A2DC6A2D3A2}"/>
                      </a:ext>
                    </a:extLst>
                  </p:cNvPr>
                  <p:cNvSpPr/>
                  <p:nvPr/>
                </p:nvSpPr>
                <p:spPr>
                  <a:xfrm rot="900000" flipH="1">
                    <a:off x="7969131" y="1529231"/>
                    <a:ext cx="259161" cy="123318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176" name="楕円 1175">
                    <a:extLst>
                      <a:ext uri="{FF2B5EF4-FFF2-40B4-BE49-F238E27FC236}">
                        <a16:creationId xmlns:a16="http://schemas.microsoft.com/office/drawing/2014/main" id="{55D13EC0-F3AB-42C1-8A17-C0DE61DA844D}"/>
                      </a:ext>
                    </a:extLst>
                  </p:cNvPr>
                  <p:cNvSpPr/>
                  <p:nvPr/>
                </p:nvSpPr>
                <p:spPr>
                  <a:xfrm flipH="1">
                    <a:off x="7622213" y="1387207"/>
                    <a:ext cx="593974" cy="177448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177" name="フリーフォーム: 図形 1176">
                    <a:extLst>
                      <a:ext uri="{FF2B5EF4-FFF2-40B4-BE49-F238E27FC236}">
                        <a16:creationId xmlns:a16="http://schemas.microsoft.com/office/drawing/2014/main" id="{9D06F0F0-38DA-4B52-923A-E4BF65C5CB53}"/>
                      </a:ext>
                    </a:extLst>
                  </p:cNvPr>
                  <p:cNvSpPr/>
                  <p:nvPr/>
                </p:nvSpPr>
                <p:spPr>
                  <a:xfrm>
                    <a:off x="7373475" y="1233204"/>
                    <a:ext cx="1087106" cy="629203"/>
                  </a:xfrm>
                  <a:custGeom>
                    <a:avLst/>
                    <a:gdLst>
                      <a:gd name="connsiteX0" fmla="*/ 531822 w 1063644"/>
                      <a:gd name="connsiteY0" fmla="*/ 0 h 629203"/>
                      <a:gd name="connsiteX1" fmla="*/ 1063644 w 1063644"/>
                      <a:gd name="connsiteY1" fmla="*/ 502141 h 629203"/>
                      <a:gd name="connsiteX2" fmla="*/ 1052840 w 1063644"/>
                      <a:gd name="connsiteY2" fmla="*/ 603340 h 629203"/>
                      <a:gd name="connsiteX3" fmla="*/ 1044337 w 1063644"/>
                      <a:gd name="connsiteY3" fmla="*/ 629203 h 629203"/>
                      <a:gd name="connsiteX4" fmla="*/ 1036594 w 1063644"/>
                      <a:gd name="connsiteY4" fmla="*/ 604749 h 629203"/>
                      <a:gd name="connsiteX5" fmla="*/ 531822 w 1063644"/>
                      <a:gd name="connsiteY5" fmla="*/ 276730 h 629203"/>
                      <a:gd name="connsiteX6" fmla="*/ 27051 w 1063644"/>
                      <a:gd name="connsiteY6" fmla="*/ 604749 h 629203"/>
                      <a:gd name="connsiteX7" fmla="*/ 19308 w 1063644"/>
                      <a:gd name="connsiteY7" fmla="*/ 629203 h 629203"/>
                      <a:gd name="connsiteX8" fmla="*/ 10805 w 1063644"/>
                      <a:gd name="connsiteY8" fmla="*/ 603340 h 629203"/>
                      <a:gd name="connsiteX9" fmla="*/ 0 w 1063644"/>
                      <a:gd name="connsiteY9" fmla="*/ 502141 h 629203"/>
                      <a:gd name="connsiteX10" fmla="*/ 531822 w 1063644"/>
                      <a:gd name="connsiteY10" fmla="*/ 0 h 629203"/>
                      <a:gd name="connsiteX0" fmla="*/ 531822 w 1063644"/>
                      <a:gd name="connsiteY0" fmla="*/ 0 h 629203"/>
                      <a:gd name="connsiteX1" fmla="*/ 1063644 w 1063644"/>
                      <a:gd name="connsiteY1" fmla="*/ 502141 h 629203"/>
                      <a:gd name="connsiteX2" fmla="*/ 1052840 w 1063644"/>
                      <a:gd name="connsiteY2" fmla="*/ 603340 h 629203"/>
                      <a:gd name="connsiteX3" fmla="*/ 1044337 w 1063644"/>
                      <a:gd name="connsiteY3" fmla="*/ 629203 h 629203"/>
                      <a:gd name="connsiteX4" fmla="*/ 1036594 w 1063644"/>
                      <a:gd name="connsiteY4" fmla="*/ 604749 h 629203"/>
                      <a:gd name="connsiteX5" fmla="*/ 541141 w 1063644"/>
                      <a:gd name="connsiteY5" fmla="*/ 349755 h 629203"/>
                      <a:gd name="connsiteX6" fmla="*/ 27051 w 1063644"/>
                      <a:gd name="connsiteY6" fmla="*/ 604749 h 629203"/>
                      <a:gd name="connsiteX7" fmla="*/ 19308 w 1063644"/>
                      <a:gd name="connsiteY7" fmla="*/ 629203 h 629203"/>
                      <a:gd name="connsiteX8" fmla="*/ 10805 w 1063644"/>
                      <a:gd name="connsiteY8" fmla="*/ 603340 h 629203"/>
                      <a:gd name="connsiteX9" fmla="*/ 0 w 1063644"/>
                      <a:gd name="connsiteY9" fmla="*/ 502141 h 629203"/>
                      <a:gd name="connsiteX10" fmla="*/ 531822 w 1063644"/>
                      <a:gd name="connsiteY10" fmla="*/ 0 h 62920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063644" h="629203">
                        <a:moveTo>
                          <a:pt x="531822" y="0"/>
                        </a:moveTo>
                        <a:cubicBezTo>
                          <a:pt x="825539" y="0"/>
                          <a:pt x="1063644" y="224816"/>
                          <a:pt x="1063644" y="502141"/>
                        </a:cubicBezTo>
                        <a:cubicBezTo>
                          <a:pt x="1063644" y="536807"/>
                          <a:pt x="1059924" y="570652"/>
                          <a:pt x="1052840" y="603340"/>
                        </a:cubicBezTo>
                        <a:lnTo>
                          <a:pt x="1044337" y="629203"/>
                        </a:lnTo>
                        <a:lnTo>
                          <a:pt x="1036594" y="604749"/>
                        </a:lnTo>
                        <a:cubicBezTo>
                          <a:pt x="953430" y="411986"/>
                          <a:pt x="768057" y="349755"/>
                          <a:pt x="541141" y="349755"/>
                        </a:cubicBezTo>
                        <a:cubicBezTo>
                          <a:pt x="314226" y="349755"/>
                          <a:pt x="110215" y="411986"/>
                          <a:pt x="27051" y="604749"/>
                        </a:cubicBezTo>
                        <a:lnTo>
                          <a:pt x="19308" y="629203"/>
                        </a:lnTo>
                        <a:lnTo>
                          <a:pt x="10805" y="603340"/>
                        </a:lnTo>
                        <a:cubicBezTo>
                          <a:pt x="3721" y="570652"/>
                          <a:pt x="0" y="536807"/>
                          <a:pt x="0" y="502141"/>
                        </a:cubicBezTo>
                        <a:cubicBezTo>
                          <a:pt x="0" y="224816"/>
                          <a:pt x="238105" y="0"/>
                          <a:pt x="531822" y="0"/>
                        </a:cubicBezTo>
                        <a:close/>
                      </a:path>
                    </a:pathLst>
                  </a:custGeom>
                  <a:solidFill>
                    <a:srgbClr val="339933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138" name="グループ化 1137">
                  <a:extLst>
                    <a:ext uri="{FF2B5EF4-FFF2-40B4-BE49-F238E27FC236}">
                      <a16:creationId xmlns:a16="http://schemas.microsoft.com/office/drawing/2014/main" id="{B7764CC3-CBB5-46CC-AF94-3DDFD5AFE734}"/>
                    </a:ext>
                  </a:extLst>
                </p:cNvPr>
                <p:cNvGrpSpPr/>
                <p:nvPr/>
              </p:nvGrpSpPr>
              <p:grpSpPr>
                <a:xfrm>
                  <a:off x="6713216" y="5240185"/>
                  <a:ext cx="673836" cy="770652"/>
                  <a:chOff x="822885" y="2341710"/>
                  <a:chExt cx="673836" cy="770652"/>
                </a:xfrm>
              </p:grpSpPr>
              <p:grpSp>
                <p:nvGrpSpPr>
                  <p:cNvPr id="1145" name="グループ化 1144">
                    <a:extLst>
                      <a:ext uri="{FF2B5EF4-FFF2-40B4-BE49-F238E27FC236}">
                        <a16:creationId xmlns:a16="http://schemas.microsoft.com/office/drawing/2014/main" id="{1955E0AC-D173-4206-BEFB-6A2B0E56D88C}"/>
                      </a:ext>
                    </a:extLst>
                  </p:cNvPr>
                  <p:cNvGrpSpPr/>
                  <p:nvPr/>
                </p:nvGrpSpPr>
                <p:grpSpPr>
                  <a:xfrm rot="20591756">
                    <a:off x="822885" y="2341710"/>
                    <a:ext cx="673836" cy="770652"/>
                    <a:chOff x="4763785" y="4875188"/>
                    <a:chExt cx="1243168" cy="1421785"/>
                  </a:xfrm>
                  <a:solidFill>
                    <a:schemeClr val="accent2">
                      <a:lumMod val="40000"/>
                      <a:lumOff val="60000"/>
                    </a:schemeClr>
                  </a:solidFill>
                </p:grpSpPr>
                <p:sp>
                  <p:nvSpPr>
                    <p:cNvPr id="1147" name="フリーフォーム: 図形 1146">
                      <a:extLst>
                        <a:ext uri="{FF2B5EF4-FFF2-40B4-BE49-F238E27FC236}">
                          <a16:creationId xmlns:a16="http://schemas.microsoft.com/office/drawing/2014/main" id="{389BC79F-D391-40B9-A054-E4D44D2023CC}"/>
                        </a:ext>
                      </a:extLst>
                    </p:cNvPr>
                    <p:cNvSpPr/>
                    <p:nvPr/>
                  </p:nvSpPr>
                  <p:spPr>
                    <a:xfrm rot="1800000">
                      <a:off x="4763785" y="5338238"/>
                      <a:ext cx="1243168" cy="958735"/>
                    </a:xfrm>
                    <a:custGeom>
                      <a:avLst/>
                      <a:gdLst>
                        <a:gd name="connsiteX0" fmla="*/ 87716 w 1243168"/>
                        <a:gd name="connsiteY0" fmla="*/ 54421 h 958735"/>
                        <a:gd name="connsiteX1" fmla="*/ 299481 w 1243168"/>
                        <a:gd name="connsiteY1" fmla="*/ 0 h 958735"/>
                        <a:gd name="connsiteX2" fmla="*/ 547816 w 1243168"/>
                        <a:gd name="connsiteY2" fmla="*/ 81920 h 958735"/>
                        <a:gd name="connsiteX3" fmla="*/ 570565 w 1243168"/>
                        <a:gd name="connsiteY3" fmla="*/ 107924 h 958735"/>
                        <a:gd name="connsiteX4" fmla="*/ 1184400 w 1243168"/>
                        <a:gd name="connsiteY4" fmla="*/ 684202 h 958735"/>
                        <a:gd name="connsiteX5" fmla="*/ 1197523 w 1243168"/>
                        <a:gd name="connsiteY5" fmla="*/ 921651 h 958735"/>
                        <a:gd name="connsiteX6" fmla="*/ 931383 w 1243168"/>
                        <a:gd name="connsiteY6" fmla="*/ 891901 h 958735"/>
                        <a:gd name="connsiteX7" fmla="*/ 470898 w 1243168"/>
                        <a:gd name="connsiteY7" fmla="*/ 334067 h 958735"/>
                        <a:gd name="connsiteX8" fmla="*/ 416052 w 1243168"/>
                        <a:gd name="connsiteY8" fmla="*/ 357008 h 958735"/>
                        <a:gd name="connsiteX9" fmla="*/ 299481 w 1243168"/>
                        <a:gd name="connsiteY9" fmla="*/ 371610 h 958735"/>
                        <a:gd name="connsiteX10" fmla="*/ 0 w 1243168"/>
                        <a:gd name="connsiteY10" fmla="*/ 185805 h 958735"/>
                        <a:gd name="connsiteX11" fmla="*/ 87716 w 1243168"/>
                        <a:gd name="connsiteY11" fmla="*/ 54421 h 95873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</a:cxnLst>
                      <a:rect l="l" t="t" r="r" b="b"/>
                      <a:pathLst>
                        <a:path w="1243168" h="958735">
                          <a:moveTo>
                            <a:pt x="87716" y="54421"/>
                          </a:moveTo>
                          <a:cubicBezTo>
                            <a:pt x="141911" y="20797"/>
                            <a:pt x="216782" y="0"/>
                            <a:pt x="299481" y="0"/>
                          </a:cubicBezTo>
                          <a:cubicBezTo>
                            <a:pt x="402855" y="0"/>
                            <a:pt x="493996" y="32495"/>
                            <a:pt x="547816" y="81920"/>
                          </a:cubicBezTo>
                          <a:lnTo>
                            <a:pt x="570565" y="107924"/>
                          </a:lnTo>
                          <a:lnTo>
                            <a:pt x="1184400" y="684202"/>
                          </a:lnTo>
                          <a:cubicBezTo>
                            <a:pt x="1254450" y="757036"/>
                            <a:pt x="1265627" y="860188"/>
                            <a:pt x="1197523" y="921651"/>
                          </a:cubicBezTo>
                          <a:cubicBezTo>
                            <a:pt x="1129417" y="983114"/>
                            <a:pt x="1001432" y="964732"/>
                            <a:pt x="931383" y="891901"/>
                          </a:cubicBezTo>
                          <a:lnTo>
                            <a:pt x="470898" y="334067"/>
                          </a:lnTo>
                          <a:lnTo>
                            <a:pt x="416052" y="357008"/>
                          </a:lnTo>
                          <a:cubicBezTo>
                            <a:pt x="380223" y="366411"/>
                            <a:pt x="340831" y="371610"/>
                            <a:pt x="299481" y="371610"/>
                          </a:cubicBezTo>
                          <a:cubicBezTo>
                            <a:pt x="134082" y="371610"/>
                            <a:pt x="0" y="288422"/>
                            <a:pt x="0" y="185805"/>
                          </a:cubicBezTo>
                          <a:cubicBezTo>
                            <a:pt x="1" y="134496"/>
                            <a:pt x="33521" y="88045"/>
                            <a:pt x="87716" y="54421"/>
                          </a:cubicBezTo>
                          <a:close/>
                        </a:path>
                      </a:pathLst>
                    </a:cu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148" name="四角形: 角を丸くする 89">
                      <a:extLst>
                        <a:ext uri="{FF2B5EF4-FFF2-40B4-BE49-F238E27FC236}">
                          <a16:creationId xmlns:a16="http://schemas.microsoft.com/office/drawing/2014/main" id="{46D8B0FB-B620-4F54-B841-7EA730D65E77}"/>
                        </a:ext>
                      </a:extLst>
                    </p:cNvPr>
                    <p:cNvSpPr/>
                    <p:nvPr/>
                  </p:nvSpPr>
                  <p:spPr>
                    <a:xfrm rot="2700000">
                      <a:off x="4840970" y="5046836"/>
                      <a:ext cx="416968" cy="85726"/>
                    </a:xfrm>
                    <a:custGeom>
                      <a:avLst/>
                      <a:gdLst>
                        <a:gd name="connsiteX0" fmla="*/ 0 w 456706"/>
                        <a:gd name="connsiteY0" fmla="*/ 42863 h 85725"/>
                        <a:gd name="connsiteX1" fmla="*/ 42863 w 456706"/>
                        <a:gd name="connsiteY1" fmla="*/ 0 h 85725"/>
                        <a:gd name="connsiteX2" fmla="*/ 413844 w 456706"/>
                        <a:gd name="connsiteY2" fmla="*/ 0 h 85725"/>
                        <a:gd name="connsiteX3" fmla="*/ 456707 w 456706"/>
                        <a:gd name="connsiteY3" fmla="*/ 42863 h 85725"/>
                        <a:gd name="connsiteX4" fmla="*/ 456706 w 456706"/>
                        <a:gd name="connsiteY4" fmla="*/ 42863 h 85725"/>
                        <a:gd name="connsiteX5" fmla="*/ 413843 w 456706"/>
                        <a:gd name="connsiteY5" fmla="*/ 85726 h 85725"/>
                        <a:gd name="connsiteX6" fmla="*/ 42863 w 456706"/>
                        <a:gd name="connsiteY6" fmla="*/ 85725 h 85725"/>
                        <a:gd name="connsiteX7" fmla="*/ 0 w 456706"/>
                        <a:gd name="connsiteY7" fmla="*/ 42862 h 85725"/>
                        <a:gd name="connsiteX8" fmla="*/ 0 w 456706"/>
                        <a:gd name="connsiteY8" fmla="*/ 42863 h 85725"/>
                        <a:gd name="connsiteX0" fmla="*/ 456706 w 548146"/>
                        <a:gd name="connsiteY0" fmla="*/ 42863 h 134303"/>
                        <a:gd name="connsiteX1" fmla="*/ 413843 w 548146"/>
                        <a:gd name="connsiteY1" fmla="*/ 85726 h 134303"/>
                        <a:gd name="connsiteX2" fmla="*/ 42863 w 548146"/>
                        <a:gd name="connsiteY2" fmla="*/ 85725 h 134303"/>
                        <a:gd name="connsiteX3" fmla="*/ 0 w 548146"/>
                        <a:gd name="connsiteY3" fmla="*/ 42862 h 134303"/>
                        <a:gd name="connsiteX4" fmla="*/ 0 w 548146"/>
                        <a:gd name="connsiteY4" fmla="*/ 42863 h 134303"/>
                        <a:gd name="connsiteX5" fmla="*/ 42863 w 548146"/>
                        <a:gd name="connsiteY5" fmla="*/ 0 h 134303"/>
                        <a:gd name="connsiteX6" fmla="*/ 413844 w 548146"/>
                        <a:gd name="connsiteY6" fmla="*/ 0 h 134303"/>
                        <a:gd name="connsiteX7" fmla="*/ 456707 w 548146"/>
                        <a:gd name="connsiteY7" fmla="*/ 42863 h 134303"/>
                        <a:gd name="connsiteX8" fmla="*/ 548146 w 548146"/>
                        <a:gd name="connsiteY8" fmla="*/ 134303 h 134303"/>
                        <a:gd name="connsiteX0" fmla="*/ 456706 w 456707"/>
                        <a:gd name="connsiteY0" fmla="*/ 42863 h 85726"/>
                        <a:gd name="connsiteX1" fmla="*/ 413843 w 456707"/>
                        <a:gd name="connsiteY1" fmla="*/ 85726 h 85726"/>
                        <a:gd name="connsiteX2" fmla="*/ 42863 w 456707"/>
                        <a:gd name="connsiteY2" fmla="*/ 85725 h 85726"/>
                        <a:gd name="connsiteX3" fmla="*/ 0 w 456707"/>
                        <a:gd name="connsiteY3" fmla="*/ 42862 h 85726"/>
                        <a:gd name="connsiteX4" fmla="*/ 0 w 456707"/>
                        <a:gd name="connsiteY4" fmla="*/ 42863 h 85726"/>
                        <a:gd name="connsiteX5" fmla="*/ 42863 w 456707"/>
                        <a:gd name="connsiteY5" fmla="*/ 0 h 85726"/>
                        <a:gd name="connsiteX6" fmla="*/ 413844 w 456707"/>
                        <a:gd name="connsiteY6" fmla="*/ 0 h 85726"/>
                        <a:gd name="connsiteX7" fmla="*/ 456707 w 456707"/>
                        <a:gd name="connsiteY7" fmla="*/ 42863 h 85726"/>
                        <a:gd name="connsiteX0" fmla="*/ 456706 w 456706"/>
                        <a:gd name="connsiteY0" fmla="*/ 42863 h 85726"/>
                        <a:gd name="connsiteX1" fmla="*/ 413843 w 456706"/>
                        <a:gd name="connsiteY1" fmla="*/ 85726 h 85726"/>
                        <a:gd name="connsiteX2" fmla="*/ 42863 w 456706"/>
                        <a:gd name="connsiteY2" fmla="*/ 85725 h 85726"/>
                        <a:gd name="connsiteX3" fmla="*/ 0 w 456706"/>
                        <a:gd name="connsiteY3" fmla="*/ 42862 h 85726"/>
                        <a:gd name="connsiteX4" fmla="*/ 0 w 456706"/>
                        <a:gd name="connsiteY4" fmla="*/ 42863 h 85726"/>
                        <a:gd name="connsiteX5" fmla="*/ 42863 w 456706"/>
                        <a:gd name="connsiteY5" fmla="*/ 0 h 85726"/>
                        <a:gd name="connsiteX6" fmla="*/ 413844 w 456706"/>
                        <a:gd name="connsiteY6" fmla="*/ 0 h 85726"/>
                        <a:gd name="connsiteX0" fmla="*/ 413843 w 413844"/>
                        <a:gd name="connsiteY0" fmla="*/ 85726 h 85726"/>
                        <a:gd name="connsiteX1" fmla="*/ 42863 w 413844"/>
                        <a:gd name="connsiteY1" fmla="*/ 85725 h 85726"/>
                        <a:gd name="connsiteX2" fmla="*/ 0 w 413844"/>
                        <a:gd name="connsiteY2" fmla="*/ 42862 h 85726"/>
                        <a:gd name="connsiteX3" fmla="*/ 0 w 413844"/>
                        <a:gd name="connsiteY3" fmla="*/ 42863 h 85726"/>
                        <a:gd name="connsiteX4" fmla="*/ 42863 w 413844"/>
                        <a:gd name="connsiteY4" fmla="*/ 0 h 85726"/>
                        <a:gd name="connsiteX5" fmla="*/ 413844 w 413844"/>
                        <a:gd name="connsiteY5" fmla="*/ 0 h 8572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413844" h="85726">
                          <a:moveTo>
                            <a:pt x="413843" y="85726"/>
                          </a:moveTo>
                          <a:lnTo>
                            <a:pt x="42863" y="85725"/>
                          </a:lnTo>
                          <a:cubicBezTo>
                            <a:pt x="19190" y="85725"/>
                            <a:pt x="0" y="66535"/>
                            <a:pt x="0" y="42862"/>
                          </a:cubicBezTo>
                          <a:lnTo>
                            <a:pt x="0" y="42863"/>
                          </a:lnTo>
                          <a:cubicBezTo>
                            <a:pt x="0" y="19190"/>
                            <a:pt x="19190" y="0"/>
                            <a:pt x="42863" y="0"/>
                          </a:cubicBezTo>
                          <a:lnTo>
                            <a:pt x="413844" y="0"/>
                          </a:lnTo>
                        </a:path>
                      </a:pathLst>
                    </a:cu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149" name="四角形: 角を丸くする 148">
                      <a:extLst>
                        <a:ext uri="{FF2B5EF4-FFF2-40B4-BE49-F238E27FC236}">
                          <a16:creationId xmlns:a16="http://schemas.microsoft.com/office/drawing/2014/main" id="{18D07035-5590-42FD-A8E9-AB1027D7DE62}"/>
                        </a:ext>
                      </a:extLst>
                    </p:cNvPr>
                    <p:cNvSpPr/>
                    <p:nvPr/>
                  </p:nvSpPr>
                  <p:spPr>
                    <a:xfrm rot="2700000">
                      <a:off x="4723049" y="5049241"/>
                      <a:ext cx="458866" cy="110760"/>
                    </a:xfrm>
                    <a:custGeom>
                      <a:avLst/>
                      <a:gdLst>
                        <a:gd name="connsiteX0" fmla="*/ 0 w 511687"/>
                        <a:gd name="connsiteY0" fmla="*/ 55380 h 110759"/>
                        <a:gd name="connsiteX1" fmla="*/ 55380 w 511687"/>
                        <a:gd name="connsiteY1" fmla="*/ 0 h 110759"/>
                        <a:gd name="connsiteX2" fmla="*/ 456308 w 511687"/>
                        <a:gd name="connsiteY2" fmla="*/ 0 h 110759"/>
                        <a:gd name="connsiteX3" fmla="*/ 511688 w 511687"/>
                        <a:gd name="connsiteY3" fmla="*/ 55380 h 110759"/>
                        <a:gd name="connsiteX4" fmla="*/ 511687 w 511687"/>
                        <a:gd name="connsiteY4" fmla="*/ 55380 h 110759"/>
                        <a:gd name="connsiteX5" fmla="*/ 456307 w 511687"/>
                        <a:gd name="connsiteY5" fmla="*/ 110760 h 110759"/>
                        <a:gd name="connsiteX6" fmla="*/ 55380 w 511687"/>
                        <a:gd name="connsiteY6" fmla="*/ 110759 h 110759"/>
                        <a:gd name="connsiteX7" fmla="*/ 0 w 511687"/>
                        <a:gd name="connsiteY7" fmla="*/ 55379 h 110759"/>
                        <a:gd name="connsiteX8" fmla="*/ 0 w 511687"/>
                        <a:gd name="connsiteY8" fmla="*/ 55380 h 110759"/>
                        <a:gd name="connsiteX0" fmla="*/ 511687 w 603127"/>
                        <a:gd name="connsiteY0" fmla="*/ 55380 h 146820"/>
                        <a:gd name="connsiteX1" fmla="*/ 456307 w 603127"/>
                        <a:gd name="connsiteY1" fmla="*/ 110760 h 146820"/>
                        <a:gd name="connsiteX2" fmla="*/ 55380 w 603127"/>
                        <a:gd name="connsiteY2" fmla="*/ 110759 h 146820"/>
                        <a:gd name="connsiteX3" fmla="*/ 0 w 603127"/>
                        <a:gd name="connsiteY3" fmla="*/ 55379 h 146820"/>
                        <a:gd name="connsiteX4" fmla="*/ 0 w 603127"/>
                        <a:gd name="connsiteY4" fmla="*/ 55380 h 146820"/>
                        <a:gd name="connsiteX5" fmla="*/ 55380 w 603127"/>
                        <a:gd name="connsiteY5" fmla="*/ 0 h 146820"/>
                        <a:gd name="connsiteX6" fmla="*/ 456308 w 603127"/>
                        <a:gd name="connsiteY6" fmla="*/ 0 h 146820"/>
                        <a:gd name="connsiteX7" fmla="*/ 511688 w 603127"/>
                        <a:gd name="connsiteY7" fmla="*/ 55380 h 146820"/>
                        <a:gd name="connsiteX8" fmla="*/ 603127 w 603127"/>
                        <a:gd name="connsiteY8" fmla="*/ 146820 h 146820"/>
                        <a:gd name="connsiteX0" fmla="*/ 511687 w 511688"/>
                        <a:gd name="connsiteY0" fmla="*/ 55380 h 110760"/>
                        <a:gd name="connsiteX1" fmla="*/ 456307 w 511688"/>
                        <a:gd name="connsiteY1" fmla="*/ 110760 h 110760"/>
                        <a:gd name="connsiteX2" fmla="*/ 55380 w 511688"/>
                        <a:gd name="connsiteY2" fmla="*/ 110759 h 110760"/>
                        <a:gd name="connsiteX3" fmla="*/ 0 w 511688"/>
                        <a:gd name="connsiteY3" fmla="*/ 55379 h 110760"/>
                        <a:gd name="connsiteX4" fmla="*/ 0 w 511688"/>
                        <a:gd name="connsiteY4" fmla="*/ 55380 h 110760"/>
                        <a:gd name="connsiteX5" fmla="*/ 55380 w 511688"/>
                        <a:gd name="connsiteY5" fmla="*/ 0 h 110760"/>
                        <a:gd name="connsiteX6" fmla="*/ 456308 w 511688"/>
                        <a:gd name="connsiteY6" fmla="*/ 0 h 110760"/>
                        <a:gd name="connsiteX7" fmla="*/ 511688 w 511688"/>
                        <a:gd name="connsiteY7" fmla="*/ 55380 h 110760"/>
                        <a:gd name="connsiteX0" fmla="*/ 511687 w 511687"/>
                        <a:gd name="connsiteY0" fmla="*/ 55380 h 110760"/>
                        <a:gd name="connsiteX1" fmla="*/ 456307 w 511687"/>
                        <a:gd name="connsiteY1" fmla="*/ 110760 h 110760"/>
                        <a:gd name="connsiteX2" fmla="*/ 55380 w 511687"/>
                        <a:gd name="connsiteY2" fmla="*/ 110759 h 110760"/>
                        <a:gd name="connsiteX3" fmla="*/ 0 w 511687"/>
                        <a:gd name="connsiteY3" fmla="*/ 55379 h 110760"/>
                        <a:gd name="connsiteX4" fmla="*/ 0 w 511687"/>
                        <a:gd name="connsiteY4" fmla="*/ 55380 h 110760"/>
                        <a:gd name="connsiteX5" fmla="*/ 55380 w 511687"/>
                        <a:gd name="connsiteY5" fmla="*/ 0 h 110760"/>
                        <a:gd name="connsiteX6" fmla="*/ 456308 w 511687"/>
                        <a:gd name="connsiteY6" fmla="*/ 0 h 110760"/>
                        <a:gd name="connsiteX0" fmla="*/ 456307 w 456308"/>
                        <a:gd name="connsiteY0" fmla="*/ 110760 h 110760"/>
                        <a:gd name="connsiteX1" fmla="*/ 55380 w 456308"/>
                        <a:gd name="connsiteY1" fmla="*/ 110759 h 110760"/>
                        <a:gd name="connsiteX2" fmla="*/ 0 w 456308"/>
                        <a:gd name="connsiteY2" fmla="*/ 55379 h 110760"/>
                        <a:gd name="connsiteX3" fmla="*/ 0 w 456308"/>
                        <a:gd name="connsiteY3" fmla="*/ 55380 h 110760"/>
                        <a:gd name="connsiteX4" fmla="*/ 55380 w 456308"/>
                        <a:gd name="connsiteY4" fmla="*/ 0 h 110760"/>
                        <a:gd name="connsiteX5" fmla="*/ 456308 w 456308"/>
                        <a:gd name="connsiteY5" fmla="*/ 0 h 11076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456308" h="110760">
                          <a:moveTo>
                            <a:pt x="456307" y="110760"/>
                          </a:moveTo>
                          <a:lnTo>
                            <a:pt x="55380" y="110759"/>
                          </a:lnTo>
                          <a:cubicBezTo>
                            <a:pt x="24794" y="110759"/>
                            <a:pt x="0" y="85965"/>
                            <a:pt x="0" y="55379"/>
                          </a:cubicBezTo>
                          <a:lnTo>
                            <a:pt x="0" y="55380"/>
                          </a:lnTo>
                          <a:cubicBezTo>
                            <a:pt x="0" y="24794"/>
                            <a:pt x="24794" y="0"/>
                            <a:pt x="55380" y="0"/>
                          </a:cubicBezTo>
                          <a:lnTo>
                            <a:pt x="456308" y="0"/>
                          </a:lnTo>
                        </a:path>
                      </a:pathLst>
                    </a:cu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150" name="四角形: 角を丸くする 149">
                      <a:extLst>
                        <a:ext uri="{FF2B5EF4-FFF2-40B4-BE49-F238E27FC236}">
                          <a16:creationId xmlns:a16="http://schemas.microsoft.com/office/drawing/2014/main" id="{710859BD-3E6E-4EE1-AD88-EF1877D39CBE}"/>
                        </a:ext>
                      </a:extLst>
                    </p:cNvPr>
                    <p:cNvSpPr/>
                    <p:nvPr/>
                  </p:nvSpPr>
                  <p:spPr>
                    <a:xfrm rot="2700000">
                      <a:off x="4720111" y="5135433"/>
                      <a:ext cx="394135" cy="104024"/>
                    </a:xfrm>
                    <a:custGeom>
                      <a:avLst/>
                      <a:gdLst>
                        <a:gd name="connsiteX0" fmla="*/ 0 w 451259"/>
                        <a:gd name="connsiteY0" fmla="*/ 52012 h 104023"/>
                        <a:gd name="connsiteX1" fmla="*/ 52012 w 451259"/>
                        <a:gd name="connsiteY1" fmla="*/ 0 h 104023"/>
                        <a:gd name="connsiteX2" fmla="*/ 399248 w 451259"/>
                        <a:gd name="connsiteY2" fmla="*/ 0 h 104023"/>
                        <a:gd name="connsiteX3" fmla="*/ 451260 w 451259"/>
                        <a:gd name="connsiteY3" fmla="*/ 52012 h 104023"/>
                        <a:gd name="connsiteX4" fmla="*/ 451259 w 451259"/>
                        <a:gd name="connsiteY4" fmla="*/ 52012 h 104023"/>
                        <a:gd name="connsiteX5" fmla="*/ 399247 w 451259"/>
                        <a:gd name="connsiteY5" fmla="*/ 104024 h 104023"/>
                        <a:gd name="connsiteX6" fmla="*/ 52012 w 451259"/>
                        <a:gd name="connsiteY6" fmla="*/ 104023 h 104023"/>
                        <a:gd name="connsiteX7" fmla="*/ 0 w 451259"/>
                        <a:gd name="connsiteY7" fmla="*/ 52011 h 104023"/>
                        <a:gd name="connsiteX8" fmla="*/ 0 w 451259"/>
                        <a:gd name="connsiteY8" fmla="*/ 52012 h 104023"/>
                        <a:gd name="connsiteX0" fmla="*/ 451259 w 542699"/>
                        <a:gd name="connsiteY0" fmla="*/ 52012 h 143452"/>
                        <a:gd name="connsiteX1" fmla="*/ 399247 w 542699"/>
                        <a:gd name="connsiteY1" fmla="*/ 104024 h 143452"/>
                        <a:gd name="connsiteX2" fmla="*/ 52012 w 542699"/>
                        <a:gd name="connsiteY2" fmla="*/ 104023 h 143452"/>
                        <a:gd name="connsiteX3" fmla="*/ 0 w 542699"/>
                        <a:gd name="connsiteY3" fmla="*/ 52011 h 143452"/>
                        <a:gd name="connsiteX4" fmla="*/ 0 w 542699"/>
                        <a:gd name="connsiteY4" fmla="*/ 52012 h 143452"/>
                        <a:gd name="connsiteX5" fmla="*/ 52012 w 542699"/>
                        <a:gd name="connsiteY5" fmla="*/ 0 h 143452"/>
                        <a:gd name="connsiteX6" fmla="*/ 399248 w 542699"/>
                        <a:gd name="connsiteY6" fmla="*/ 0 h 143452"/>
                        <a:gd name="connsiteX7" fmla="*/ 451260 w 542699"/>
                        <a:gd name="connsiteY7" fmla="*/ 52012 h 143452"/>
                        <a:gd name="connsiteX8" fmla="*/ 542699 w 542699"/>
                        <a:gd name="connsiteY8" fmla="*/ 143452 h 143452"/>
                        <a:gd name="connsiteX0" fmla="*/ 451259 w 451260"/>
                        <a:gd name="connsiteY0" fmla="*/ 52012 h 104024"/>
                        <a:gd name="connsiteX1" fmla="*/ 399247 w 451260"/>
                        <a:gd name="connsiteY1" fmla="*/ 104024 h 104024"/>
                        <a:gd name="connsiteX2" fmla="*/ 52012 w 451260"/>
                        <a:gd name="connsiteY2" fmla="*/ 104023 h 104024"/>
                        <a:gd name="connsiteX3" fmla="*/ 0 w 451260"/>
                        <a:gd name="connsiteY3" fmla="*/ 52011 h 104024"/>
                        <a:gd name="connsiteX4" fmla="*/ 0 w 451260"/>
                        <a:gd name="connsiteY4" fmla="*/ 52012 h 104024"/>
                        <a:gd name="connsiteX5" fmla="*/ 52012 w 451260"/>
                        <a:gd name="connsiteY5" fmla="*/ 0 h 104024"/>
                        <a:gd name="connsiteX6" fmla="*/ 399248 w 451260"/>
                        <a:gd name="connsiteY6" fmla="*/ 0 h 104024"/>
                        <a:gd name="connsiteX7" fmla="*/ 451260 w 451260"/>
                        <a:gd name="connsiteY7" fmla="*/ 52012 h 104024"/>
                        <a:gd name="connsiteX0" fmla="*/ 451259 w 451259"/>
                        <a:gd name="connsiteY0" fmla="*/ 52012 h 104024"/>
                        <a:gd name="connsiteX1" fmla="*/ 399247 w 451259"/>
                        <a:gd name="connsiteY1" fmla="*/ 104024 h 104024"/>
                        <a:gd name="connsiteX2" fmla="*/ 52012 w 451259"/>
                        <a:gd name="connsiteY2" fmla="*/ 104023 h 104024"/>
                        <a:gd name="connsiteX3" fmla="*/ 0 w 451259"/>
                        <a:gd name="connsiteY3" fmla="*/ 52011 h 104024"/>
                        <a:gd name="connsiteX4" fmla="*/ 0 w 451259"/>
                        <a:gd name="connsiteY4" fmla="*/ 52012 h 104024"/>
                        <a:gd name="connsiteX5" fmla="*/ 52012 w 451259"/>
                        <a:gd name="connsiteY5" fmla="*/ 0 h 104024"/>
                        <a:gd name="connsiteX6" fmla="*/ 399248 w 451259"/>
                        <a:gd name="connsiteY6" fmla="*/ 0 h 104024"/>
                        <a:gd name="connsiteX0" fmla="*/ 399247 w 399248"/>
                        <a:gd name="connsiteY0" fmla="*/ 104024 h 104024"/>
                        <a:gd name="connsiteX1" fmla="*/ 52012 w 399248"/>
                        <a:gd name="connsiteY1" fmla="*/ 104023 h 104024"/>
                        <a:gd name="connsiteX2" fmla="*/ 0 w 399248"/>
                        <a:gd name="connsiteY2" fmla="*/ 52011 h 104024"/>
                        <a:gd name="connsiteX3" fmla="*/ 0 w 399248"/>
                        <a:gd name="connsiteY3" fmla="*/ 52012 h 104024"/>
                        <a:gd name="connsiteX4" fmla="*/ 52012 w 399248"/>
                        <a:gd name="connsiteY4" fmla="*/ 0 h 104024"/>
                        <a:gd name="connsiteX5" fmla="*/ 399248 w 399248"/>
                        <a:gd name="connsiteY5" fmla="*/ 0 h 10402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399248" h="104024">
                          <a:moveTo>
                            <a:pt x="399247" y="104024"/>
                          </a:moveTo>
                          <a:lnTo>
                            <a:pt x="52012" y="104023"/>
                          </a:lnTo>
                          <a:cubicBezTo>
                            <a:pt x="23287" y="104023"/>
                            <a:pt x="0" y="80736"/>
                            <a:pt x="0" y="52011"/>
                          </a:cubicBezTo>
                          <a:lnTo>
                            <a:pt x="0" y="52012"/>
                          </a:lnTo>
                          <a:cubicBezTo>
                            <a:pt x="0" y="23287"/>
                            <a:pt x="23287" y="0"/>
                            <a:pt x="52012" y="0"/>
                          </a:cubicBezTo>
                          <a:lnTo>
                            <a:pt x="399248" y="0"/>
                          </a:lnTo>
                        </a:path>
                      </a:pathLst>
                    </a:cu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151" name="四角形: 角を丸くする 150">
                      <a:extLst>
                        <a:ext uri="{FF2B5EF4-FFF2-40B4-BE49-F238E27FC236}">
                          <a16:creationId xmlns:a16="http://schemas.microsoft.com/office/drawing/2014/main" id="{B6ADD739-69FE-44FF-87FF-ADFD61E74691}"/>
                        </a:ext>
                      </a:extLst>
                    </p:cNvPr>
                    <p:cNvSpPr/>
                    <p:nvPr/>
                  </p:nvSpPr>
                  <p:spPr>
                    <a:xfrm rot="2431359">
                      <a:off x="4768782" y="5253475"/>
                      <a:ext cx="317373" cy="90726"/>
                    </a:xfrm>
                    <a:custGeom>
                      <a:avLst/>
                      <a:gdLst>
                        <a:gd name="connsiteX0" fmla="*/ 0 w 384530"/>
                        <a:gd name="connsiteY0" fmla="*/ 46631 h 93261"/>
                        <a:gd name="connsiteX1" fmla="*/ 46631 w 384530"/>
                        <a:gd name="connsiteY1" fmla="*/ 0 h 93261"/>
                        <a:gd name="connsiteX2" fmla="*/ 337900 w 384530"/>
                        <a:gd name="connsiteY2" fmla="*/ 0 h 93261"/>
                        <a:gd name="connsiteX3" fmla="*/ 384531 w 384530"/>
                        <a:gd name="connsiteY3" fmla="*/ 46631 h 93261"/>
                        <a:gd name="connsiteX4" fmla="*/ 384530 w 384530"/>
                        <a:gd name="connsiteY4" fmla="*/ 46631 h 93261"/>
                        <a:gd name="connsiteX5" fmla="*/ 337899 w 384530"/>
                        <a:gd name="connsiteY5" fmla="*/ 93262 h 93261"/>
                        <a:gd name="connsiteX6" fmla="*/ 46631 w 384530"/>
                        <a:gd name="connsiteY6" fmla="*/ 93261 h 93261"/>
                        <a:gd name="connsiteX7" fmla="*/ 0 w 384530"/>
                        <a:gd name="connsiteY7" fmla="*/ 46630 h 93261"/>
                        <a:gd name="connsiteX8" fmla="*/ 0 w 384530"/>
                        <a:gd name="connsiteY8" fmla="*/ 46631 h 93261"/>
                        <a:gd name="connsiteX0" fmla="*/ 384530 w 475970"/>
                        <a:gd name="connsiteY0" fmla="*/ 46631 h 138071"/>
                        <a:gd name="connsiteX1" fmla="*/ 337899 w 475970"/>
                        <a:gd name="connsiteY1" fmla="*/ 93262 h 138071"/>
                        <a:gd name="connsiteX2" fmla="*/ 46631 w 475970"/>
                        <a:gd name="connsiteY2" fmla="*/ 93261 h 138071"/>
                        <a:gd name="connsiteX3" fmla="*/ 0 w 475970"/>
                        <a:gd name="connsiteY3" fmla="*/ 46630 h 138071"/>
                        <a:gd name="connsiteX4" fmla="*/ 0 w 475970"/>
                        <a:gd name="connsiteY4" fmla="*/ 46631 h 138071"/>
                        <a:gd name="connsiteX5" fmla="*/ 46631 w 475970"/>
                        <a:gd name="connsiteY5" fmla="*/ 0 h 138071"/>
                        <a:gd name="connsiteX6" fmla="*/ 337900 w 475970"/>
                        <a:gd name="connsiteY6" fmla="*/ 0 h 138071"/>
                        <a:gd name="connsiteX7" fmla="*/ 384531 w 475970"/>
                        <a:gd name="connsiteY7" fmla="*/ 46631 h 138071"/>
                        <a:gd name="connsiteX8" fmla="*/ 475970 w 475970"/>
                        <a:gd name="connsiteY8" fmla="*/ 138071 h 138071"/>
                        <a:gd name="connsiteX0" fmla="*/ 384530 w 482422"/>
                        <a:gd name="connsiteY0" fmla="*/ 46631 h 141952"/>
                        <a:gd name="connsiteX1" fmla="*/ 337899 w 482422"/>
                        <a:gd name="connsiteY1" fmla="*/ 93262 h 141952"/>
                        <a:gd name="connsiteX2" fmla="*/ 46631 w 482422"/>
                        <a:gd name="connsiteY2" fmla="*/ 93261 h 141952"/>
                        <a:gd name="connsiteX3" fmla="*/ 0 w 482422"/>
                        <a:gd name="connsiteY3" fmla="*/ 46630 h 141952"/>
                        <a:gd name="connsiteX4" fmla="*/ 0 w 482422"/>
                        <a:gd name="connsiteY4" fmla="*/ 46631 h 141952"/>
                        <a:gd name="connsiteX5" fmla="*/ 46631 w 482422"/>
                        <a:gd name="connsiteY5" fmla="*/ 0 h 141952"/>
                        <a:gd name="connsiteX6" fmla="*/ 337900 w 482422"/>
                        <a:gd name="connsiteY6" fmla="*/ 0 h 141952"/>
                        <a:gd name="connsiteX7" fmla="*/ 384531 w 482422"/>
                        <a:gd name="connsiteY7" fmla="*/ 46631 h 141952"/>
                        <a:gd name="connsiteX8" fmla="*/ 482422 w 482422"/>
                        <a:gd name="connsiteY8" fmla="*/ 141952 h 141952"/>
                        <a:gd name="connsiteX0" fmla="*/ 384530 w 384531"/>
                        <a:gd name="connsiteY0" fmla="*/ 46631 h 93262"/>
                        <a:gd name="connsiteX1" fmla="*/ 337899 w 384531"/>
                        <a:gd name="connsiteY1" fmla="*/ 93262 h 93262"/>
                        <a:gd name="connsiteX2" fmla="*/ 46631 w 384531"/>
                        <a:gd name="connsiteY2" fmla="*/ 93261 h 93262"/>
                        <a:gd name="connsiteX3" fmla="*/ 0 w 384531"/>
                        <a:gd name="connsiteY3" fmla="*/ 46630 h 93262"/>
                        <a:gd name="connsiteX4" fmla="*/ 0 w 384531"/>
                        <a:gd name="connsiteY4" fmla="*/ 46631 h 93262"/>
                        <a:gd name="connsiteX5" fmla="*/ 46631 w 384531"/>
                        <a:gd name="connsiteY5" fmla="*/ 0 h 93262"/>
                        <a:gd name="connsiteX6" fmla="*/ 337900 w 384531"/>
                        <a:gd name="connsiteY6" fmla="*/ 0 h 93262"/>
                        <a:gd name="connsiteX7" fmla="*/ 384531 w 384531"/>
                        <a:gd name="connsiteY7" fmla="*/ 46631 h 93262"/>
                        <a:gd name="connsiteX0" fmla="*/ 384530 w 384530"/>
                        <a:gd name="connsiteY0" fmla="*/ 46631 h 93262"/>
                        <a:gd name="connsiteX1" fmla="*/ 337899 w 384530"/>
                        <a:gd name="connsiteY1" fmla="*/ 93262 h 93262"/>
                        <a:gd name="connsiteX2" fmla="*/ 46631 w 384530"/>
                        <a:gd name="connsiteY2" fmla="*/ 93261 h 93262"/>
                        <a:gd name="connsiteX3" fmla="*/ 0 w 384530"/>
                        <a:gd name="connsiteY3" fmla="*/ 46630 h 93262"/>
                        <a:gd name="connsiteX4" fmla="*/ 0 w 384530"/>
                        <a:gd name="connsiteY4" fmla="*/ 46631 h 93262"/>
                        <a:gd name="connsiteX5" fmla="*/ 46631 w 384530"/>
                        <a:gd name="connsiteY5" fmla="*/ 0 h 93262"/>
                        <a:gd name="connsiteX6" fmla="*/ 337900 w 384530"/>
                        <a:gd name="connsiteY6" fmla="*/ 0 h 93262"/>
                        <a:gd name="connsiteX0" fmla="*/ 337899 w 337900"/>
                        <a:gd name="connsiteY0" fmla="*/ 93262 h 93262"/>
                        <a:gd name="connsiteX1" fmla="*/ 46631 w 337900"/>
                        <a:gd name="connsiteY1" fmla="*/ 93261 h 93262"/>
                        <a:gd name="connsiteX2" fmla="*/ 0 w 337900"/>
                        <a:gd name="connsiteY2" fmla="*/ 46630 h 93262"/>
                        <a:gd name="connsiteX3" fmla="*/ 0 w 337900"/>
                        <a:gd name="connsiteY3" fmla="*/ 46631 h 93262"/>
                        <a:gd name="connsiteX4" fmla="*/ 46631 w 337900"/>
                        <a:gd name="connsiteY4" fmla="*/ 0 h 93262"/>
                        <a:gd name="connsiteX5" fmla="*/ 337900 w 337900"/>
                        <a:gd name="connsiteY5" fmla="*/ 0 h 9326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337900" h="93262">
                          <a:moveTo>
                            <a:pt x="337899" y="93262"/>
                          </a:moveTo>
                          <a:lnTo>
                            <a:pt x="46631" y="93261"/>
                          </a:lnTo>
                          <a:cubicBezTo>
                            <a:pt x="20877" y="93261"/>
                            <a:pt x="0" y="72384"/>
                            <a:pt x="0" y="46630"/>
                          </a:cubicBezTo>
                          <a:lnTo>
                            <a:pt x="0" y="46631"/>
                          </a:lnTo>
                          <a:cubicBezTo>
                            <a:pt x="0" y="20877"/>
                            <a:pt x="20877" y="0"/>
                            <a:pt x="46631" y="0"/>
                          </a:cubicBezTo>
                          <a:lnTo>
                            <a:pt x="337900" y="0"/>
                          </a:lnTo>
                        </a:path>
                      </a:pathLst>
                    </a:cu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152" name="楕円 1151">
                      <a:extLst>
                        <a:ext uri="{FF2B5EF4-FFF2-40B4-BE49-F238E27FC236}">
                          <a16:creationId xmlns:a16="http://schemas.microsoft.com/office/drawing/2014/main" id="{0B684C0E-6358-459E-B9FE-AE24963DED36}"/>
                        </a:ext>
                      </a:extLst>
                    </p:cNvPr>
                    <p:cNvSpPr/>
                    <p:nvPr/>
                  </p:nvSpPr>
                  <p:spPr>
                    <a:xfrm rot="18900000">
                      <a:off x="5025038" y="5206058"/>
                      <a:ext cx="280430" cy="224421"/>
                    </a:xfrm>
                    <a:prstGeom prst="ellipse">
                      <a:avLst/>
                    </a:pr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153" name="四角形: 角を丸くする 97">
                      <a:extLst>
                        <a:ext uri="{FF2B5EF4-FFF2-40B4-BE49-F238E27FC236}">
                          <a16:creationId xmlns:a16="http://schemas.microsoft.com/office/drawing/2014/main" id="{A40A4728-EB43-4E38-BF73-D9E4BD44056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265688" y="5000894"/>
                      <a:ext cx="160011" cy="305121"/>
                    </a:xfrm>
                    <a:custGeom>
                      <a:avLst/>
                      <a:gdLst>
                        <a:gd name="connsiteX0" fmla="*/ 0 w 131525"/>
                        <a:gd name="connsiteY0" fmla="*/ 65763 h 328394"/>
                        <a:gd name="connsiteX1" fmla="*/ 65763 w 131525"/>
                        <a:gd name="connsiteY1" fmla="*/ 0 h 328394"/>
                        <a:gd name="connsiteX2" fmla="*/ 65763 w 131525"/>
                        <a:gd name="connsiteY2" fmla="*/ 0 h 328394"/>
                        <a:gd name="connsiteX3" fmla="*/ 131526 w 131525"/>
                        <a:gd name="connsiteY3" fmla="*/ 65763 h 328394"/>
                        <a:gd name="connsiteX4" fmla="*/ 131525 w 131525"/>
                        <a:gd name="connsiteY4" fmla="*/ 262632 h 328394"/>
                        <a:gd name="connsiteX5" fmla="*/ 65762 w 131525"/>
                        <a:gd name="connsiteY5" fmla="*/ 328395 h 328394"/>
                        <a:gd name="connsiteX6" fmla="*/ 65763 w 131525"/>
                        <a:gd name="connsiteY6" fmla="*/ 328394 h 328394"/>
                        <a:gd name="connsiteX7" fmla="*/ 0 w 131525"/>
                        <a:gd name="connsiteY7" fmla="*/ 262631 h 328394"/>
                        <a:gd name="connsiteX8" fmla="*/ 0 w 131525"/>
                        <a:gd name="connsiteY8" fmla="*/ 65763 h 328394"/>
                        <a:gd name="connsiteX0" fmla="*/ 65763 w 157203"/>
                        <a:gd name="connsiteY0" fmla="*/ 328394 h 419834"/>
                        <a:gd name="connsiteX1" fmla="*/ 0 w 157203"/>
                        <a:gd name="connsiteY1" fmla="*/ 262631 h 419834"/>
                        <a:gd name="connsiteX2" fmla="*/ 0 w 157203"/>
                        <a:gd name="connsiteY2" fmla="*/ 65763 h 419834"/>
                        <a:gd name="connsiteX3" fmla="*/ 65763 w 157203"/>
                        <a:gd name="connsiteY3" fmla="*/ 0 h 419834"/>
                        <a:gd name="connsiteX4" fmla="*/ 65763 w 157203"/>
                        <a:gd name="connsiteY4" fmla="*/ 0 h 419834"/>
                        <a:gd name="connsiteX5" fmla="*/ 131526 w 157203"/>
                        <a:gd name="connsiteY5" fmla="*/ 65763 h 419834"/>
                        <a:gd name="connsiteX6" fmla="*/ 131525 w 157203"/>
                        <a:gd name="connsiteY6" fmla="*/ 262632 h 419834"/>
                        <a:gd name="connsiteX7" fmla="*/ 65762 w 157203"/>
                        <a:gd name="connsiteY7" fmla="*/ 328395 h 419834"/>
                        <a:gd name="connsiteX8" fmla="*/ 157203 w 157203"/>
                        <a:gd name="connsiteY8" fmla="*/ 419834 h 419834"/>
                        <a:gd name="connsiteX0" fmla="*/ 65763 w 157203"/>
                        <a:gd name="connsiteY0" fmla="*/ 328394 h 419834"/>
                        <a:gd name="connsiteX1" fmla="*/ 0 w 157203"/>
                        <a:gd name="connsiteY1" fmla="*/ 262631 h 419834"/>
                        <a:gd name="connsiteX2" fmla="*/ 0 w 157203"/>
                        <a:gd name="connsiteY2" fmla="*/ 65763 h 419834"/>
                        <a:gd name="connsiteX3" fmla="*/ 65763 w 157203"/>
                        <a:gd name="connsiteY3" fmla="*/ 0 h 419834"/>
                        <a:gd name="connsiteX4" fmla="*/ 65763 w 157203"/>
                        <a:gd name="connsiteY4" fmla="*/ 0 h 419834"/>
                        <a:gd name="connsiteX5" fmla="*/ 131526 w 157203"/>
                        <a:gd name="connsiteY5" fmla="*/ 65763 h 419834"/>
                        <a:gd name="connsiteX6" fmla="*/ 131525 w 157203"/>
                        <a:gd name="connsiteY6" fmla="*/ 262632 h 419834"/>
                        <a:gd name="connsiteX7" fmla="*/ 157203 w 157203"/>
                        <a:gd name="connsiteY7" fmla="*/ 419834 h 419834"/>
                        <a:gd name="connsiteX0" fmla="*/ 65763 w 131526"/>
                        <a:gd name="connsiteY0" fmla="*/ 328394 h 328394"/>
                        <a:gd name="connsiteX1" fmla="*/ 0 w 131526"/>
                        <a:gd name="connsiteY1" fmla="*/ 262631 h 328394"/>
                        <a:gd name="connsiteX2" fmla="*/ 0 w 131526"/>
                        <a:gd name="connsiteY2" fmla="*/ 65763 h 328394"/>
                        <a:gd name="connsiteX3" fmla="*/ 65763 w 131526"/>
                        <a:gd name="connsiteY3" fmla="*/ 0 h 328394"/>
                        <a:gd name="connsiteX4" fmla="*/ 65763 w 131526"/>
                        <a:gd name="connsiteY4" fmla="*/ 0 h 328394"/>
                        <a:gd name="connsiteX5" fmla="*/ 131526 w 131526"/>
                        <a:gd name="connsiteY5" fmla="*/ 65763 h 328394"/>
                        <a:gd name="connsiteX6" fmla="*/ 131525 w 131526"/>
                        <a:gd name="connsiteY6" fmla="*/ 262632 h 328394"/>
                        <a:gd name="connsiteX0" fmla="*/ 0 w 131526"/>
                        <a:gd name="connsiteY0" fmla="*/ 262631 h 262632"/>
                        <a:gd name="connsiteX1" fmla="*/ 0 w 131526"/>
                        <a:gd name="connsiteY1" fmla="*/ 65763 h 262632"/>
                        <a:gd name="connsiteX2" fmla="*/ 65763 w 131526"/>
                        <a:gd name="connsiteY2" fmla="*/ 0 h 262632"/>
                        <a:gd name="connsiteX3" fmla="*/ 65763 w 131526"/>
                        <a:gd name="connsiteY3" fmla="*/ 0 h 262632"/>
                        <a:gd name="connsiteX4" fmla="*/ 131526 w 131526"/>
                        <a:gd name="connsiteY4" fmla="*/ 65763 h 262632"/>
                        <a:gd name="connsiteX5" fmla="*/ 131525 w 131526"/>
                        <a:gd name="connsiteY5" fmla="*/ 262632 h 262632"/>
                        <a:gd name="connsiteX0" fmla="*/ 0 w 137070"/>
                        <a:gd name="connsiteY0" fmla="*/ 262631 h 329307"/>
                        <a:gd name="connsiteX1" fmla="*/ 0 w 137070"/>
                        <a:gd name="connsiteY1" fmla="*/ 65763 h 329307"/>
                        <a:gd name="connsiteX2" fmla="*/ 65763 w 137070"/>
                        <a:gd name="connsiteY2" fmla="*/ 0 h 329307"/>
                        <a:gd name="connsiteX3" fmla="*/ 65763 w 137070"/>
                        <a:gd name="connsiteY3" fmla="*/ 0 h 329307"/>
                        <a:gd name="connsiteX4" fmla="*/ 131526 w 137070"/>
                        <a:gd name="connsiteY4" fmla="*/ 65763 h 329307"/>
                        <a:gd name="connsiteX5" fmla="*/ 136287 w 137070"/>
                        <a:gd name="connsiteY5" fmla="*/ 329307 h 329307"/>
                        <a:gd name="connsiteX0" fmla="*/ 0 w 136287"/>
                        <a:gd name="connsiteY0" fmla="*/ 262631 h 329307"/>
                        <a:gd name="connsiteX1" fmla="*/ 0 w 136287"/>
                        <a:gd name="connsiteY1" fmla="*/ 65763 h 329307"/>
                        <a:gd name="connsiteX2" fmla="*/ 65763 w 136287"/>
                        <a:gd name="connsiteY2" fmla="*/ 0 h 329307"/>
                        <a:gd name="connsiteX3" fmla="*/ 65763 w 136287"/>
                        <a:gd name="connsiteY3" fmla="*/ 0 h 329307"/>
                        <a:gd name="connsiteX4" fmla="*/ 131526 w 136287"/>
                        <a:gd name="connsiteY4" fmla="*/ 65763 h 329307"/>
                        <a:gd name="connsiteX5" fmla="*/ 136287 w 136287"/>
                        <a:gd name="connsiteY5" fmla="*/ 329307 h 329307"/>
                        <a:gd name="connsiteX0" fmla="*/ 0 w 137835"/>
                        <a:gd name="connsiteY0" fmla="*/ 262631 h 324545"/>
                        <a:gd name="connsiteX1" fmla="*/ 0 w 137835"/>
                        <a:gd name="connsiteY1" fmla="*/ 65763 h 324545"/>
                        <a:gd name="connsiteX2" fmla="*/ 65763 w 137835"/>
                        <a:gd name="connsiteY2" fmla="*/ 0 h 324545"/>
                        <a:gd name="connsiteX3" fmla="*/ 65763 w 137835"/>
                        <a:gd name="connsiteY3" fmla="*/ 0 h 324545"/>
                        <a:gd name="connsiteX4" fmla="*/ 131526 w 137835"/>
                        <a:gd name="connsiteY4" fmla="*/ 65763 h 324545"/>
                        <a:gd name="connsiteX5" fmla="*/ 136287 w 137835"/>
                        <a:gd name="connsiteY5" fmla="*/ 324545 h 324545"/>
                        <a:gd name="connsiteX0" fmla="*/ 0 w 160100"/>
                        <a:gd name="connsiteY0" fmla="*/ 262631 h 341214"/>
                        <a:gd name="connsiteX1" fmla="*/ 0 w 160100"/>
                        <a:gd name="connsiteY1" fmla="*/ 65763 h 341214"/>
                        <a:gd name="connsiteX2" fmla="*/ 65763 w 160100"/>
                        <a:gd name="connsiteY2" fmla="*/ 0 h 341214"/>
                        <a:gd name="connsiteX3" fmla="*/ 65763 w 160100"/>
                        <a:gd name="connsiteY3" fmla="*/ 0 h 341214"/>
                        <a:gd name="connsiteX4" fmla="*/ 131526 w 160100"/>
                        <a:gd name="connsiteY4" fmla="*/ 65763 h 341214"/>
                        <a:gd name="connsiteX5" fmla="*/ 160100 w 160100"/>
                        <a:gd name="connsiteY5" fmla="*/ 341214 h 341214"/>
                        <a:gd name="connsiteX0" fmla="*/ 0 w 160100"/>
                        <a:gd name="connsiteY0" fmla="*/ 262631 h 341214"/>
                        <a:gd name="connsiteX1" fmla="*/ 0 w 160100"/>
                        <a:gd name="connsiteY1" fmla="*/ 65763 h 341214"/>
                        <a:gd name="connsiteX2" fmla="*/ 65763 w 160100"/>
                        <a:gd name="connsiteY2" fmla="*/ 0 h 341214"/>
                        <a:gd name="connsiteX3" fmla="*/ 65763 w 160100"/>
                        <a:gd name="connsiteY3" fmla="*/ 0 h 341214"/>
                        <a:gd name="connsiteX4" fmla="*/ 131526 w 160100"/>
                        <a:gd name="connsiteY4" fmla="*/ 65763 h 341214"/>
                        <a:gd name="connsiteX5" fmla="*/ 160100 w 160100"/>
                        <a:gd name="connsiteY5" fmla="*/ 341214 h 341214"/>
                        <a:gd name="connsiteX0" fmla="*/ 0 w 160100"/>
                        <a:gd name="connsiteY0" fmla="*/ 262631 h 331689"/>
                        <a:gd name="connsiteX1" fmla="*/ 0 w 160100"/>
                        <a:gd name="connsiteY1" fmla="*/ 65763 h 331689"/>
                        <a:gd name="connsiteX2" fmla="*/ 65763 w 160100"/>
                        <a:gd name="connsiteY2" fmla="*/ 0 h 331689"/>
                        <a:gd name="connsiteX3" fmla="*/ 65763 w 160100"/>
                        <a:gd name="connsiteY3" fmla="*/ 0 h 331689"/>
                        <a:gd name="connsiteX4" fmla="*/ 131526 w 160100"/>
                        <a:gd name="connsiteY4" fmla="*/ 65763 h 331689"/>
                        <a:gd name="connsiteX5" fmla="*/ 160100 w 160100"/>
                        <a:gd name="connsiteY5" fmla="*/ 331689 h 331689"/>
                        <a:gd name="connsiteX0" fmla="*/ 0 w 157718"/>
                        <a:gd name="connsiteY0" fmla="*/ 262631 h 336452"/>
                        <a:gd name="connsiteX1" fmla="*/ 0 w 157718"/>
                        <a:gd name="connsiteY1" fmla="*/ 65763 h 336452"/>
                        <a:gd name="connsiteX2" fmla="*/ 65763 w 157718"/>
                        <a:gd name="connsiteY2" fmla="*/ 0 h 336452"/>
                        <a:gd name="connsiteX3" fmla="*/ 65763 w 157718"/>
                        <a:gd name="connsiteY3" fmla="*/ 0 h 336452"/>
                        <a:gd name="connsiteX4" fmla="*/ 131526 w 157718"/>
                        <a:gd name="connsiteY4" fmla="*/ 65763 h 336452"/>
                        <a:gd name="connsiteX5" fmla="*/ 157718 w 157718"/>
                        <a:gd name="connsiteY5" fmla="*/ 336452 h 336452"/>
                        <a:gd name="connsiteX0" fmla="*/ 0 w 157718"/>
                        <a:gd name="connsiteY0" fmla="*/ 262631 h 336452"/>
                        <a:gd name="connsiteX1" fmla="*/ 0 w 157718"/>
                        <a:gd name="connsiteY1" fmla="*/ 65763 h 336452"/>
                        <a:gd name="connsiteX2" fmla="*/ 65763 w 157718"/>
                        <a:gd name="connsiteY2" fmla="*/ 0 h 336452"/>
                        <a:gd name="connsiteX3" fmla="*/ 65763 w 157718"/>
                        <a:gd name="connsiteY3" fmla="*/ 0 h 336452"/>
                        <a:gd name="connsiteX4" fmla="*/ 131526 w 157718"/>
                        <a:gd name="connsiteY4" fmla="*/ 65763 h 336452"/>
                        <a:gd name="connsiteX5" fmla="*/ 148899 w 157718"/>
                        <a:gd name="connsiteY5" fmla="*/ 269456 h 336452"/>
                        <a:gd name="connsiteX6" fmla="*/ 157718 w 157718"/>
                        <a:gd name="connsiteY6" fmla="*/ 336452 h 336452"/>
                        <a:gd name="connsiteX0" fmla="*/ 0 w 157718"/>
                        <a:gd name="connsiteY0" fmla="*/ 262631 h 336452"/>
                        <a:gd name="connsiteX1" fmla="*/ 0 w 157718"/>
                        <a:gd name="connsiteY1" fmla="*/ 65763 h 336452"/>
                        <a:gd name="connsiteX2" fmla="*/ 65763 w 157718"/>
                        <a:gd name="connsiteY2" fmla="*/ 0 h 336452"/>
                        <a:gd name="connsiteX3" fmla="*/ 65763 w 157718"/>
                        <a:gd name="connsiteY3" fmla="*/ 0 h 336452"/>
                        <a:gd name="connsiteX4" fmla="*/ 131526 w 157718"/>
                        <a:gd name="connsiteY4" fmla="*/ 65763 h 336452"/>
                        <a:gd name="connsiteX5" fmla="*/ 157718 w 157718"/>
                        <a:gd name="connsiteY5" fmla="*/ 336452 h 336452"/>
                        <a:gd name="connsiteX0" fmla="*/ 0 w 157718"/>
                        <a:gd name="connsiteY0" fmla="*/ 262631 h 336452"/>
                        <a:gd name="connsiteX1" fmla="*/ 0 w 157718"/>
                        <a:gd name="connsiteY1" fmla="*/ 65763 h 336452"/>
                        <a:gd name="connsiteX2" fmla="*/ 65763 w 157718"/>
                        <a:gd name="connsiteY2" fmla="*/ 0 h 336452"/>
                        <a:gd name="connsiteX3" fmla="*/ 65763 w 157718"/>
                        <a:gd name="connsiteY3" fmla="*/ 0 h 336452"/>
                        <a:gd name="connsiteX4" fmla="*/ 131526 w 157718"/>
                        <a:gd name="connsiteY4" fmla="*/ 65763 h 336452"/>
                        <a:gd name="connsiteX5" fmla="*/ 157718 w 157718"/>
                        <a:gd name="connsiteY5" fmla="*/ 336452 h 336452"/>
                        <a:gd name="connsiteX0" fmla="*/ 0 w 162556"/>
                        <a:gd name="connsiteY0" fmla="*/ 233748 h 336452"/>
                        <a:gd name="connsiteX1" fmla="*/ 4838 w 162556"/>
                        <a:gd name="connsiteY1" fmla="*/ 65763 h 336452"/>
                        <a:gd name="connsiteX2" fmla="*/ 70601 w 162556"/>
                        <a:gd name="connsiteY2" fmla="*/ 0 h 336452"/>
                        <a:gd name="connsiteX3" fmla="*/ 70601 w 162556"/>
                        <a:gd name="connsiteY3" fmla="*/ 0 h 336452"/>
                        <a:gd name="connsiteX4" fmla="*/ 136364 w 162556"/>
                        <a:gd name="connsiteY4" fmla="*/ 65763 h 336452"/>
                        <a:gd name="connsiteX5" fmla="*/ 162556 w 162556"/>
                        <a:gd name="connsiteY5" fmla="*/ 336452 h 33645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62556" h="336452">
                          <a:moveTo>
                            <a:pt x="0" y="233748"/>
                          </a:moveTo>
                          <a:lnTo>
                            <a:pt x="4838" y="65763"/>
                          </a:lnTo>
                          <a:cubicBezTo>
                            <a:pt x="4838" y="29443"/>
                            <a:pt x="34281" y="0"/>
                            <a:pt x="70601" y="0"/>
                          </a:cubicBezTo>
                          <a:lnTo>
                            <a:pt x="70601" y="0"/>
                          </a:lnTo>
                          <a:cubicBezTo>
                            <a:pt x="106921" y="0"/>
                            <a:pt x="121038" y="9688"/>
                            <a:pt x="136364" y="65763"/>
                          </a:cubicBezTo>
                          <a:lnTo>
                            <a:pt x="162556" y="336452"/>
                          </a:lnTo>
                        </a:path>
                      </a:pathLst>
                    </a:cu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1146" name="フリーフォーム: 図形 1145">
                    <a:extLst>
                      <a:ext uri="{FF2B5EF4-FFF2-40B4-BE49-F238E27FC236}">
                        <a16:creationId xmlns:a16="http://schemas.microsoft.com/office/drawing/2014/main" id="{144E5017-E5E4-4AD9-B353-22D7575EE606}"/>
                      </a:ext>
                    </a:extLst>
                  </p:cNvPr>
                  <p:cNvSpPr/>
                  <p:nvPr/>
                </p:nvSpPr>
                <p:spPr>
                  <a:xfrm rot="5615733">
                    <a:off x="1027333" y="2571898"/>
                    <a:ext cx="45719" cy="155688"/>
                  </a:xfrm>
                  <a:custGeom>
                    <a:avLst/>
                    <a:gdLst>
                      <a:gd name="connsiteX0" fmla="*/ 0 w 50274"/>
                      <a:gd name="connsiteY0" fmla="*/ 127614 h 255228"/>
                      <a:gd name="connsiteX1" fmla="*/ 47889 w 50274"/>
                      <a:gd name="connsiteY1" fmla="*/ 845 h 255228"/>
                      <a:gd name="connsiteX2" fmla="*/ 50274 w 50274"/>
                      <a:gd name="connsiteY2" fmla="*/ 0 h 255228"/>
                      <a:gd name="connsiteX3" fmla="*/ 49160 w 50274"/>
                      <a:gd name="connsiteY3" fmla="*/ 1706 h 255228"/>
                      <a:gd name="connsiteX4" fmla="*/ 26195 w 50274"/>
                      <a:gd name="connsiteY4" fmla="*/ 127615 h 255228"/>
                      <a:gd name="connsiteX5" fmla="*/ 49160 w 50274"/>
                      <a:gd name="connsiteY5" fmla="*/ 253524 h 255228"/>
                      <a:gd name="connsiteX6" fmla="*/ 50273 w 50274"/>
                      <a:gd name="connsiteY6" fmla="*/ 255228 h 255228"/>
                      <a:gd name="connsiteX7" fmla="*/ 47889 w 50274"/>
                      <a:gd name="connsiteY7" fmla="*/ 254383 h 255228"/>
                      <a:gd name="connsiteX8" fmla="*/ 0 w 50274"/>
                      <a:gd name="connsiteY8" fmla="*/ 127614 h 25522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50274" h="255228">
                        <a:moveTo>
                          <a:pt x="0" y="127614"/>
                        </a:moveTo>
                        <a:cubicBezTo>
                          <a:pt x="0" y="70626"/>
                          <a:pt x="19747" y="21731"/>
                          <a:pt x="47889" y="845"/>
                        </a:cubicBezTo>
                        <a:lnTo>
                          <a:pt x="50274" y="0"/>
                        </a:lnTo>
                        <a:lnTo>
                          <a:pt x="49160" y="1706"/>
                        </a:lnTo>
                        <a:cubicBezTo>
                          <a:pt x="34971" y="33929"/>
                          <a:pt x="26195" y="78444"/>
                          <a:pt x="26195" y="127615"/>
                        </a:cubicBezTo>
                        <a:cubicBezTo>
                          <a:pt x="26195" y="176785"/>
                          <a:pt x="34971" y="221301"/>
                          <a:pt x="49160" y="253524"/>
                        </a:cubicBezTo>
                        <a:lnTo>
                          <a:pt x="50273" y="255228"/>
                        </a:lnTo>
                        <a:lnTo>
                          <a:pt x="47889" y="254383"/>
                        </a:lnTo>
                        <a:cubicBezTo>
                          <a:pt x="19747" y="233498"/>
                          <a:pt x="0" y="184602"/>
                          <a:pt x="0" y="127614"/>
                        </a:cubicBezTo>
                        <a:close/>
                      </a:path>
                    </a:pathLst>
                  </a:cu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1139" name="フリーフォーム: 図形 1138">
                  <a:extLst>
                    <a:ext uri="{FF2B5EF4-FFF2-40B4-BE49-F238E27FC236}">
                      <a16:creationId xmlns:a16="http://schemas.microsoft.com/office/drawing/2014/main" id="{ACA3D36B-F587-4AD4-BC51-A2F9D546533C}"/>
                    </a:ext>
                  </a:extLst>
                </p:cNvPr>
                <p:cNvSpPr/>
                <p:nvPr/>
              </p:nvSpPr>
              <p:spPr>
                <a:xfrm>
                  <a:off x="7012544" y="5590107"/>
                  <a:ext cx="518738" cy="629445"/>
                </a:xfrm>
                <a:custGeom>
                  <a:avLst/>
                  <a:gdLst>
                    <a:gd name="connsiteX0" fmla="*/ 176269 w 679869"/>
                    <a:gd name="connsiteY0" fmla="*/ 0 h 607220"/>
                    <a:gd name="connsiteX1" fmla="*/ 353978 w 679869"/>
                    <a:gd name="connsiteY1" fmla="*/ 307801 h 607220"/>
                    <a:gd name="connsiteX2" fmla="*/ 509474 w 679869"/>
                    <a:gd name="connsiteY2" fmla="*/ 38475 h 607220"/>
                    <a:gd name="connsiteX3" fmla="*/ 679869 w 679869"/>
                    <a:gd name="connsiteY3" fmla="*/ 136853 h 607220"/>
                    <a:gd name="connsiteX4" fmla="*/ 436281 w 679869"/>
                    <a:gd name="connsiteY4" fmla="*/ 558760 h 607220"/>
                    <a:gd name="connsiteX5" fmla="*/ 433197 w 679869"/>
                    <a:gd name="connsiteY5" fmla="*/ 562256 h 607220"/>
                    <a:gd name="connsiteX6" fmla="*/ 431328 w 679869"/>
                    <a:gd name="connsiteY6" fmla="*/ 566087 h 607220"/>
                    <a:gd name="connsiteX7" fmla="*/ 424527 w 679869"/>
                    <a:gd name="connsiteY7" fmla="*/ 572085 h 607220"/>
                    <a:gd name="connsiteX8" fmla="*/ 410440 w 679869"/>
                    <a:gd name="connsiteY8" fmla="*/ 588057 h 607220"/>
                    <a:gd name="connsiteX9" fmla="*/ 401443 w 679869"/>
                    <a:gd name="connsiteY9" fmla="*/ 592447 h 607220"/>
                    <a:gd name="connsiteX10" fmla="*/ 401021 w 679869"/>
                    <a:gd name="connsiteY10" fmla="*/ 592819 h 607220"/>
                    <a:gd name="connsiteX11" fmla="*/ 399925 w 679869"/>
                    <a:gd name="connsiteY11" fmla="*/ 593188 h 607220"/>
                    <a:gd name="connsiteX12" fmla="*/ 376546 w 679869"/>
                    <a:gd name="connsiteY12" fmla="*/ 604597 h 607220"/>
                    <a:gd name="connsiteX13" fmla="*/ 363238 w 679869"/>
                    <a:gd name="connsiteY13" fmla="*/ 605524 h 607220"/>
                    <a:gd name="connsiteX14" fmla="*/ 362716 w 679869"/>
                    <a:gd name="connsiteY14" fmla="*/ 605700 h 607220"/>
                    <a:gd name="connsiteX15" fmla="*/ 361721 w 679869"/>
                    <a:gd name="connsiteY15" fmla="*/ 605630 h 607220"/>
                    <a:gd name="connsiteX16" fmla="*/ 338923 w 679869"/>
                    <a:gd name="connsiteY16" fmla="*/ 607220 h 607220"/>
                    <a:gd name="connsiteX17" fmla="*/ 326995 w 679869"/>
                    <a:gd name="connsiteY17" fmla="*/ 603209 h 607220"/>
                    <a:gd name="connsiteX18" fmla="*/ 323797 w 679869"/>
                    <a:gd name="connsiteY18" fmla="*/ 602986 h 607220"/>
                    <a:gd name="connsiteX19" fmla="*/ 318177 w 679869"/>
                    <a:gd name="connsiteY19" fmla="*/ 600244 h 607220"/>
                    <a:gd name="connsiteX20" fmla="*/ 301895 w 679869"/>
                    <a:gd name="connsiteY20" fmla="*/ 594768 h 607220"/>
                    <a:gd name="connsiteX21" fmla="*/ 295626 w 679869"/>
                    <a:gd name="connsiteY21" fmla="*/ 589239 h 607220"/>
                    <a:gd name="connsiteX22" fmla="*/ 288735 w 679869"/>
                    <a:gd name="connsiteY22" fmla="*/ 585876 h 607220"/>
                    <a:gd name="connsiteX23" fmla="*/ 277943 w 679869"/>
                    <a:gd name="connsiteY23" fmla="*/ 573642 h 607220"/>
                    <a:gd name="connsiteX24" fmla="*/ 272597 w 679869"/>
                    <a:gd name="connsiteY24" fmla="*/ 568927 h 607220"/>
                    <a:gd name="connsiteX25" fmla="*/ 271128 w 679869"/>
                    <a:gd name="connsiteY25" fmla="*/ 565915 h 607220"/>
                    <a:gd name="connsiteX26" fmla="*/ 262002 w 679869"/>
                    <a:gd name="connsiteY26" fmla="*/ 555569 h 607220"/>
                    <a:gd name="connsiteX27" fmla="*/ 0 w 679869"/>
                    <a:gd name="connsiteY27" fmla="*/ 101769 h 607220"/>
                    <a:gd name="connsiteX0" fmla="*/ 176269 w 679869"/>
                    <a:gd name="connsiteY0" fmla="*/ 0 h 607220"/>
                    <a:gd name="connsiteX1" fmla="*/ 353978 w 679869"/>
                    <a:gd name="connsiteY1" fmla="*/ 307801 h 607220"/>
                    <a:gd name="connsiteX2" fmla="*/ 509474 w 679869"/>
                    <a:gd name="connsiteY2" fmla="*/ 38475 h 607220"/>
                    <a:gd name="connsiteX3" fmla="*/ 608162 w 679869"/>
                    <a:gd name="connsiteY3" fmla="*/ 93635 h 607220"/>
                    <a:gd name="connsiteX4" fmla="*/ 679869 w 679869"/>
                    <a:gd name="connsiteY4" fmla="*/ 136853 h 607220"/>
                    <a:gd name="connsiteX5" fmla="*/ 436281 w 679869"/>
                    <a:gd name="connsiteY5" fmla="*/ 558760 h 607220"/>
                    <a:gd name="connsiteX6" fmla="*/ 433197 w 679869"/>
                    <a:gd name="connsiteY6" fmla="*/ 562256 h 607220"/>
                    <a:gd name="connsiteX7" fmla="*/ 431328 w 679869"/>
                    <a:gd name="connsiteY7" fmla="*/ 566087 h 607220"/>
                    <a:gd name="connsiteX8" fmla="*/ 424527 w 679869"/>
                    <a:gd name="connsiteY8" fmla="*/ 572085 h 607220"/>
                    <a:gd name="connsiteX9" fmla="*/ 410440 w 679869"/>
                    <a:gd name="connsiteY9" fmla="*/ 588057 h 607220"/>
                    <a:gd name="connsiteX10" fmla="*/ 401443 w 679869"/>
                    <a:gd name="connsiteY10" fmla="*/ 592447 h 607220"/>
                    <a:gd name="connsiteX11" fmla="*/ 401021 w 679869"/>
                    <a:gd name="connsiteY11" fmla="*/ 592819 h 607220"/>
                    <a:gd name="connsiteX12" fmla="*/ 399925 w 679869"/>
                    <a:gd name="connsiteY12" fmla="*/ 593188 h 607220"/>
                    <a:gd name="connsiteX13" fmla="*/ 376546 w 679869"/>
                    <a:gd name="connsiteY13" fmla="*/ 604597 h 607220"/>
                    <a:gd name="connsiteX14" fmla="*/ 363238 w 679869"/>
                    <a:gd name="connsiteY14" fmla="*/ 605524 h 607220"/>
                    <a:gd name="connsiteX15" fmla="*/ 362716 w 679869"/>
                    <a:gd name="connsiteY15" fmla="*/ 605700 h 607220"/>
                    <a:gd name="connsiteX16" fmla="*/ 361721 w 679869"/>
                    <a:gd name="connsiteY16" fmla="*/ 605630 h 607220"/>
                    <a:gd name="connsiteX17" fmla="*/ 338923 w 679869"/>
                    <a:gd name="connsiteY17" fmla="*/ 607220 h 607220"/>
                    <a:gd name="connsiteX18" fmla="*/ 326995 w 679869"/>
                    <a:gd name="connsiteY18" fmla="*/ 603209 h 607220"/>
                    <a:gd name="connsiteX19" fmla="*/ 323797 w 679869"/>
                    <a:gd name="connsiteY19" fmla="*/ 602986 h 607220"/>
                    <a:gd name="connsiteX20" fmla="*/ 318177 w 679869"/>
                    <a:gd name="connsiteY20" fmla="*/ 600244 h 607220"/>
                    <a:gd name="connsiteX21" fmla="*/ 301895 w 679869"/>
                    <a:gd name="connsiteY21" fmla="*/ 594768 h 607220"/>
                    <a:gd name="connsiteX22" fmla="*/ 295626 w 679869"/>
                    <a:gd name="connsiteY22" fmla="*/ 589239 h 607220"/>
                    <a:gd name="connsiteX23" fmla="*/ 288735 w 679869"/>
                    <a:gd name="connsiteY23" fmla="*/ 585876 h 607220"/>
                    <a:gd name="connsiteX24" fmla="*/ 277943 w 679869"/>
                    <a:gd name="connsiteY24" fmla="*/ 573642 h 607220"/>
                    <a:gd name="connsiteX25" fmla="*/ 272597 w 679869"/>
                    <a:gd name="connsiteY25" fmla="*/ 568927 h 607220"/>
                    <a:gd name="connsiteX26" fmla="*/ 271128 w 679869"/>
                    <a:gd name="connsiteY26" fmla="*/ 565915 h 607220"/>
                    <a:gd name="connsiteX27" fmla="*/ 262002 w 679869"/>
                    <a:gd name="connsiteY27" fmla="*/ 555569 h 607220"/>
                    <a:gd name="connsiteX28" fmla="*/ 0 w 679869"/>
                    <a:gd name="connsiteY28" fmla="*/ 101769 h 607220"/>
                    <a:gd name="connsiteX29" fmla="*/ 176269 w 679869"/>
                    <a:gd name="connsiteY29" fmla="*/ 0 h 607220"/>
                    <a:gd name="connsiteX0" fmla="*/ 608162 w 699602"/>
                    <a:gd name="connsiteY0" fmla="*/ 93635 h 607220"/>
                    <a:gd name="connsiteX1" fmla="*/ 679869 w 699602"/>
                    <a:gd name="connsiteY1" fmla="*/ 136853 h 607220"/>
                    <a:gd name="connsiteX2" fmla="*/ 436281 w 699602"/>
                    <a:gd name="connsiteY2" fmla="*/ 558760 h 607220"/>
                    <a:gd name="connsiteX3" fmla="*/ 433197 w 699602"/>
                    <a:gd name="connsiteY3" fmla="*/ 562256 h 607220"/>
                    <a:gd name="connsiteX4" fmla="*/ 431328 w 699602"/>
                    <a:gd name="connsiteY4" fmla="*/ 566087 h 607220"/>
                    <a:gd name="connsiteX5" fmla="*/ 424527 w 699602"/>
                    <a:gd name="connsiteY5" fmla="*/ 572085 h 607220"/>
                    <a:gd name="connsiteX6" fmla="*/ 410440 w 699602"/>
                    <a:gd name="connsiteY6" fmla="*/ 588057 h 607220"/>
                    <a:gd name="connsiteX7" fmla="*/ 401443 w 699602"/>
                    <a:gd name="connsiteY7" fmla="*/ 592447 h 607220"/>
                    <a:gd name="connsiteX8" fmla="*/ 401021 w 699602"/>
                    <a:gd name="connsiteY8" fmla="*/ 592819 h 607220"/>
                    <a:gd name="connsiteX9" fmla="*/ 399925 w 699602"/>
                    <a:gd name="connsiteY9" fmla="*/ 593188 h 607220"/>
                    <a:gd name="connsiteX10" fmla="*/ 376546 w 699602"/>
                    <a:gd name="connsiteY10" fmla="*/ 604597 h 607220"/>
                    <a:gd name="connsiteX11" fmla="*/ 363238 w 699602"/>
                    <a:gd name="connsiteY11" fmla="*/ 605524 h 607220"/>
                    <a:gd name="connsiteX12" fmla="*/ 362716 w 699602"/>
                    <a:gd name="connsiteY12" fmla="*/ 605700 h 607220"/>
                    <a:gd name="connsiteX13" fmla="*/ 361721 w 699602"/>
                    <a:gd name="connsiteY13" fmla="*/ 605630 h 607220"/>
                    <a:gd name="connsiteX14" fmla="*/ 338923 w 699602"/>
                    <a:gd name="connsiteY14" fmla="*/ 607220 h 607220"/>
                    <a:gd name="connsiteX15" fmla="*/ 326995 w 699602"/>
                    <a:gd name="connsiteY15" fmla="*/ 603209 h 607220"/>
                    <a:gd name="connsiteX16" fmla="*/ 323797 w 699602"/>
                    <a:gd name="connsiteY16" fmla="*/ 602986 h 607220"/>
                    <a:gd name="connsiteX17" fmla="*/ 318177 w 699602"/>
                    <a:gd name="connsiteY17" fmla="*/ 600244 h 607220"/>
                    <a:gd name="connsiteX18" fmla="*/ 301895 w 699602"/>
                    <a:gd name="connsiteY18" fmla="*/ 594768 h 607220"/>
                    <a:gd name="connsiteX19" fmla="*/ 295626 w 699602"/>
                    <a:gd name="connsiteY19" fmla="*/ 589239 h 607220"/>
                    <a:gd name="connsiteX20" fmla="*/ 288735 w 699602"/>
                    <a:gd name="connsiteY20" fmla="*/ 585876 h 607220"/>
                    <a:gd name="connsiteX21" fmla="*/ 277943 w 699602"/>
                    <a:gd name="connsiteY21" fmla="*/ 573642 h 607220"/>
                    <a:gd name="connsiteX22" fmla="*/ 272597 w 699602"/>
                    <a:gd name="connsiteY22" fmla="*/ 568927 h 607220"/>
                    <a:gd name="connsiteX23" fmla="*/ 271128 w 699602"/>
                    <a:gd name="connsiteY23" fmla="*/ 565915 h 607220"/>
                    <a:gd name="connsiteX24" fmla="*/ 262002 w 699602"/>
                    <a:gd name="connsiteY24" fmla="*/ 555569 h 607220"/>
                    <a:gd name="connsiteX25" fmla="*/ 0 w 699602"/>
                    <a:gd name="connsiteY25" fmla="*/ 101769 h 607220"/>
                    <a:gd name="connsiteX26" fmla="*/ 176269 w 699602"/>
                    <a:gd name="connsiteY26" fmla="*/ 0 h 607220"/>
                    <a:gd name="connsiteX27" fmla="*/ 353978 w 699602"/>
                    <a:gd name="connsiteY27" fmla="*/ 307801 h 607220"/>
                    <a:gd name="connsiteX28" fmla="*/ 509474 w 699602"/>
                    <a:gd name="connsiteY28" fmla="*/ 38475 h 607220"/>
                    <a:gd name="connsiteX29" fmla="*/ 699602 w 699602"/>
                    <a:gd name="connsiteY29" fmla="*/ 185075 h 607220"/>
                    <a:gd name="connsiteX0" fmla="*/ 608162 w 679869"/>
                    <a:gd name="connsiteY0" fmla="*/ 93635 h 607220"/>
                    <a:gd name="connsiteX1" fmla="*/ 679869 w 679869"/>
                    <a:gd name="connsiteY1" fmla="*/ 136853 h 607220"/>
                    <a:gd name="connsiteX2" fmla="*/ 436281 w 679869"/>
                    <a:gd name="connsiteY2" fmla="*/ 558760 h 607220"/>
                    <a:gd name="connsiteX3" fmla="*/ 433197 w 679869"/>
                    <a:gd name="connsiteY3" fmla="*/ 562256 h 607220"/>
                    <a:gd name="connsiteX4" fmla="*/ 431328 w 679869"/>
                    <a:gd name="connsiteY4" fmla="*/ 566087 h 607220"/>
                    <a:gd name="connsiteX5" fmla="*/ 424527 w 679869"/>
                    <a:gd name="connsiteY5" fmla="*/ 572085 h 607220"/>
                    <a:gd name="connsiteX6" fmla="*/ 410440 w 679869"/>
                    <a:gd name="connsiteY6" fmla="*/ 588057 h 607220"/>
                    <a:gd name="connsiteX7" fmla="*/ 401443 w 679869"/>
                    <a:gd name="connsiteY7" fmla="*/ 592447 h 607220"/>
                    <a:gd name="connsiteX8" fmla="*/ 401021 w 679869"/>
                    <a:gd name="connsiteY8" fmla="*/ 592819 h 607220"/>
                    <a:gd name="connsiteX9" fmla="*/ 399925 w 679869"/>
                    <a:gd name="connsiteY9" fmla="*/ 593188 h 607220"/>
                    <a:gd name="connsiteX10" fmla="*/ 376546 w 679869"/>
                    <a:gd name="connsiteY10" fmla="*/ 604597 h 607220"/>
                    <a:gd name="connsiteX11" fmla="*/ 363238 w 679869"/>
                    <a:gd name="connsiteY11" fmla="*/ 605524 h 607220"/>
                    <a:gd name="connsiteX12" fmla="*/ 362716 w 679869"/>
                    <a:gd name="connsiteY12" fmla="*/ 605700 h 607220"/>
                    <a:gd name="connsiteX13" fmla="*/ 361721 w 679869"/>
                    <a:gd name="connsiteY13" fmla="*/ 605630 h 607220"/>
                    <a:gd name="connsiteX14" fmla="*/ 338923 w 679869"/>
                    <a:gd name="connsiteY14" fmla="*/ 607220 h 607220"/>
                    <a:gd name="connsiteX15" fmla="*/ 326995 w 679869"/>
                    <a:gd name="connsiteY15" fmla="*/ 603209 h 607220"/>
                    <a:gd name="connsiteX16" fmla="*/ 323797 w 679869"/>
                    <a:gd name="connsiteY16" fmla="*/ 602986 h 607220"/>
                    <a:gd name="connsiteX17" fmla="*/ 318177 w 679869"/>
                    <a:gd name="connsiteY17" fmla="*/ 600244 h 607220"/>
                    <a:gd name="connsiteX18" fmla="*/ 301895 w 679869"/>
                    <a:gd name="connsiteY18" fmla="*/ 594768 h 607220"/>
                    <a:gd name="connsiteX19" fmla="*/ 295626 w 679869"/>
                    <a:gd name="connsiteY19" fmla="*/ 589239 h 607220"/>
                    <a:gd name="connsiteX20" fmla="*/ 288735 w 679869"/>
                    <a:gd name="connsiteY20" fmla="*/ 585876 h 607220"/>
                    <a:gd name="connsiteX21" fmla="*/ 277943 w 679869"/>
                    <a:gd name="connsiteY21" fmla="*/ 573642 h 607220"/>
                    <a:gd name="connsiteX22" fmla="*/ 272597 w 679869"/>
                    <a:gd name="connsiteY22" fmla="*/ 568927 h 607220"/>
                    <a:gd name="connsiteX23" fmla="*/ 271128 w 679869"/>
                    <a:gd name="connsiteY23" fmla="*/ 565915 h 607220"/>
                    <a:gd name="connsiteX24" fmla="*/ 262002 w 679869"/>
                    <a:gd name="connsiteY24" fmla="*/ 555569 h 607220"/>
                    <a:gd name="connsiteX25" fmla="*/ 0 w 679869"/>
                    <a:gd name="connsiteY25" fmla="*/ 101769 h 607220"/>
                    <a:gd name="connsiteX26" fmla="*/ 176269 w 679869"/>
                    <a:gd name="connsiteY26" fmla="*/ 0 h 607220"/>
                    <a:gd name="connsiteX27" fmla="*/ 353978 w 679869"/>
                    <a:gd name="connsiteY27" fmla="*/ 307801 h 607220"/>
                    <a:gd name="connsiteX28" fmla="*/ 509474 w 679869"/>
                    <a:gd name="connsiteY28" fmla="*/ 38475 h 607220"/>
                    <a:gd name="connsiteX0" fmla="*/ 679869 w 679869"/>
                    <a:gd name="connsiteY0" fmla="*/ 136853 h 607220"/>
                    <a:gd name="connsiteX1" fmla="*/ 436281 w 679869"/>
                    <a:gd name="connsiteY1" fmla="*/ 558760 h 607220"/>
                    <a:gd name="connsiteX2" fmla="*/ 433197 w 679869"/>
                    <a:gd name="connsiteY2" fmla="*/ 562256 h 607220"/>
                    <a:gd name="connsiteX3" fmla="*/ 431328 w 679869"/>
                    <a:gd name="connsiteY3" fmla="*/ 566087 h 607220"/>
                    <a:gd name="connsiteX4" fmla="*/ 424527 w 679869"/>
                    <a:gd name="connsiteY4" fmla="*/ 572085 h 607220"/>
                    <a:gd name="connsiteX5" fmla="*/ 410440 w 679869"/>
                    <a:gd name="connsiteY5" fmla="*/ 588057 h 607220"/>
                    <a:gd name="connsiteX6" fmla="*/ 401443 w 679869"/>
                    <a:gd name="connsiteY6" fmla="*/ 592447 h 607220"/>
                    <a:gd name="connsiteX7" fmla="*/ 401021 w 679869"/>
                    <a:gd name="connsiteY7" fmla="*/ 592819 h 607220"/>
                    <a:gd name="connsiteX8" fmla="*/ 399925 w 679869"/>
                    <a:gd name="connsiteY8" fmla="*/ 593188 h 607220"/>
                    <a:gd name="connsiteX9" fmla="*/ 376546 w 679869"/>
                    <a:gd name="connsiteY9" fmla="*/ 604597 h 607220"/>
                    <a:gd name="connsiteX10" fmla="*/ 363238 w 679869"/>
                    <a:gd name="connsiteY10" fmla="*/ 605524 h 607220"/>
                    <a:gd name="connsiteX11" fmla="*/ 362716 w 679869"/>
                    <a:gd name="connsiteY11" fmla="*/ 605700 h 607220"/>
                    <a:gd name="connsiteX12" fmla="*/ 361721 w 679869"/>
                    <a:gd name="connsiteY12" fmla="*/ 605630 h 607220"/>
                    <a:gd name="connsiteX13" fmla="*/ 338923 w 679869"/>
                    <a:gd name="connsiteY13" fmla="*/ 607220 h 607220"/>
                    <a:gd name="connsiteX14" fmla="*/ 326995 w 679869"/>
                    <a:gd name="connsiteY14" fmla="*/ 603209 h 607220"/>
                    <a:gd name="connsiteX15" fmla="*/ 323797 w 679869"/>
                    <a:gd name="connsiteY15" fmla="*/ 602986 h 607220"/>
                    <a:gd name="connsiteX16" fmla="*/ 318177 w 679869"/>
                    <a:gd name="connsiteY16" fmla="*/ 600244 h 607220"/>
                    <a:gd name="connsiteX17" fmla="*/ 301895 w 679869"/>
                    <a:gd name="connsiteY17" fmla="*/ 594768 h 607220"/>
                    <a:gd name="connsiteX18" fmla="*/ 295626 w 679869"/>
                    <a:gd name="connsiteY18" fmla="*/ 589239 h 607220"/>
                    <a:gd name="connsiteX19" fmla="*/ 288735 w 679869"/>
                    <a:gd name="connsiteY19" fmla="*/ 585876 h 607220"/>
                    <a:gd name="connsiteX20" fmla="*/ 277943 w 679869"/>
                    <a:gd name="connsiteY20" fmla="*/ 573642 h 607220"/>
                    <a:gd name="connsiteX21" fmla="*/ 272597 w 679869"/>
                    <a:gd name="connsiteY21" fmla="*/ 568927 h 607220"/>
                    <a:gd name="connsiteX22" fmla="*/ 271128 w 679869"/>
                    <a:gd name="connsiteY22" fmla="*/ 565915 h 607220"/>
                    <a:gd name="connsiteX23" fmla="*/ 262002 w 679869"/>
                    <a:gd name="connsiteY23" fmla="*/ 555569 h 607220"/>
                    <a:gd name="connsiteX24" fmla="*/ 0 w 679869"/>
                    <a:gd name="connsiteY24" fmla="*/ 101769 h 607220"/>
                    <a:gd name="connsiteX25" fmla="*/ 176269 w 679869"/>
                    <a:gd name="connsiteY25" fmla="*/ 0 h 607220"/>
                    <a:gd name="connsiteX26" fmla="*/ 353978 w 679869"/>
                    <a:gd name="connsiteY26" fmla="*/ 307801 h 607220"/>
                    <a:gd name="connsiteX27" fmla="*/ 509474 w 679869"/>
                    <a:gd name="connsiteY27" fmla="*/ 38475 h 607220"/>
                    <a:gd name="connsiteX0" fmla="*/ 525088 w 525088"/>
                    <a:gd name="connsiteY0" fmla="*/ 403553 h 607220"/>
                    <a:gd name="connsiteX1" fmla="*/ 436281 w 525088"/>
                    <a:gd name="connsiteY1" fmla="*/ 558760 h 607220"/>
                    <a:gd name="connsiteX2" fmla="*/ 433197 w 525088"/>
                    <a:gd name="connsiteY2" fmla="*/ 562256 h 607220"/>
                    <a:gd name="connsiteX3" fmla="*/ 431328 w 525088"/>
                    <a:gd name="connsiteY3" fmla="*/ 566087 h 607220"/>
                    <a:gd name="connsiteX4" fmla="*/ 424527 w 525088"/>
                    <a:gd name="connsiteY4" fmla="*/ 572085 h 607220"/>
                    <a:gd name="connsiteX5" fmla="*/ 410440 w 525088"/>
                    <a:gd name="connsiteY5" fmla="*/ 588057 h 607220"/>
                    <a:gd name="connsiteX6" fmla="*/ 401443 w 525088"/>
                    <a:gd name="connsiteY6" fmla="*/ 592447 h 607220"/>
                    <a:gd name="connsiteX7" fmla="*/ 401021 w 525088"/>
                    <a:gd name="connsiteY7" fmla="*/ 592819 h 607220"/>
                    <a:gd name="connsiteX8" fmla="*/ 399925 w 525088"/>
                    <a:gd name="connsiteY8" fmla="*/ 593188 h 607220"/>
                    <a:gd name="connsiteX9" fmla="*/ 376546 w 525088"/>
                    <a:gd name="connsiteY9" fmla="*/ 604597 h 607220"/>
                    <a:gd name="connsiteX10" fmla="*/ 363238 w 525088"/>
                    <a:gd name="connsiteY10" fmla="*/ 605524 h 607220"/>
                    <a:gd name="connsiteX11" fmla="*/ 362716 w 525088"/>
                    <a:gd name="connsiteY11" fmla="*/ 605700 h 607220"/>
                    <a:gd name="connsiteX12" fmla="*/ 361721 w 525088"/>
                    <a:gd name="connsiteY12" fmla="*/ 605630 h 607220"/>
                    <a:gd name="connsiteX13" fmla="*/ 338923 w 525088"/>
                    <a:gd name="connsiteY13" fmla="*/ 607220 h 607220"/>
                    <a:gd name="connsiteX14" fmla="*/ 326995 w 525088"/>
                    <a:gd name="connsiteY14" fmla="*/ 603209 h 607220"/>
                    <a:gd name="connsiteX15" fmla="*/ 323797 w 525088"/>
                    <a:gd name="connsiteY15" fmla="*/ 602986 h 607220"/>
                    <a:gd name="connsiteX16" fmla="*/ 318177 w 525088"/>
                    <a:gd name="connsiteY16" fmla="*/ 600244 h 607220"/>
                    <a:gd name="connsiteX17" fmla="*/ 301895 w 525088"/>
                    <a:gd name="connsiteY17" fmla="*/ 594768 h 607220"/>
                    <a:gd name="connsiteX18" fmla="*/ 295626 w 525088"/>
                    <a:gd name="connsiteY18" fmla="*/ 589239 h 607220"/>
                    <a:gd name="connsiteX19" fmla="*/ 288735 w 525088"/>
                    <a:gd name="connsiteY19" fmla="*/ 585876 h 607220"/>
                    <a:gd name="connsiteX20" fmla="*/ 277943 w 525088"/>
                    <a:gd name="connsiteY20" fmla="*/ 573642 h 607220"/>
                    <a:gd name="connsiteX21" fmla="*/ 272597 w 525088"/>
                    <a:gd name="connsiteY21" fmla="*/ 568927 h 607220"/>
                    <a:gd name="connsiteX22" fmla="*/ 271128 w 525088"/>
                    <a:gd name="connsiteY22" fmla="*/ 565915 h 607220"/>
                    <a:gd name="connsiteX23" fmla="*/ 262002 w 525088"/>
                    <a:gd name="connsiteY23" fmla="*/ 555569 h 607220"/>
                    <a:gd name="connsiteX24" fmla="*/ 0 w 525088"/>
                    <a:gd name="connsiteY24" fmla="*/ 101769 h 607220"/>
                    <a:gd name="connsiteX25" fmla="*/ 176269 w 525088"/>
                    <a:gd name="connsiteY25" fmla="*/ 0 h 607220"/>
                    <a:gd name="connsiteX26" fmla="*/ 353978 w 525088"/>
                    <a:gd name="connsiteY26" fmla="*/ 307801 h 607220"/>
                    <a:gd name="connsiteX27" fmla="*/ 509474 w 525088"/>
                    <a:gd name="connsiteY27" fmla="*/ 38475 h 607220"/>
                    <a:gd name="connsiteX0" fmla="*/ 518738 w 518738"/>
                    <a:gd name="connsiteY0" fmla="*/ 403553 h 607220"/>
                    <a:gd name="connsiteX1" fmla="*/ 429931 w 518738"/>
                    <a:gd name="connsiteY1" fmla="*/ 558760 h 607220"/>
                    <a:gd name="connsiteX2" fmla="*/ 426847 w 518738"/>
                    <a:gd name="connsiteY2" fmla="*/ 562256 h 607220"/>
                    <a:gd name="connsiteX3" fmla="*/ 424978 w 518738"/>
                    <a:gd name="connsiteY3" fmla="*/ 566087 h 607220"/>
                    <a:gd name="connsiteX4" fmla="*/ 418177 w 518738"/>
                    <a:gd name="connsiteY4" fmla="*/ 572085 h 607220"/>
                    <a:gd name="connsiteX5" fmla="*/ 404090 w 518738"/>
                    <a:gd name="connsiteY5" fmla="*/ 588057 h 607220"/>
                    <a:gd name="connsiteX6" fmla="*/ 395093 w 518738"/>
                    <a:gd name="connsiteY6" fmla="*/ 592447 h 607220"/>
                    <a:gd name="connsiteX7" fmla="*/ 394671 w 518738"/>
                    <a:gd name="connsiteY7" fmla="*/ 592819 h 607220"/>
                    <a:gd name="connsiteX8" fmla="*/ 393575 w 518738"/>
                    <a:gd name="connsiteY8" fmla="*/ 593188 h 607220"/>
                    <a:gd name="connsiteX9" fmla="*/ 370196 w 518738"/>
                    <a:gd name="connsiteY9" fmla="*/ 604597 h 607220"/>
                    <a:gd name="connsiteX10" fmla="*/ 356888 w 518738"/>
                    <a:gd name="connsiteY10" fmla="*/ 605524 h 607220"/>
                    <a:gd name="connsiteX11" fmla="*/ 356366 w 518738"/>
                    <a:gd name="connsiteY11" fmla="*/ 605700 h 607220"/>
                    <a:gd name="connsiteX12" fmla="*/ 355371 w 518738"/>
                    <a:gd name="connsiteY12" fmla="*/ 605630 h 607220"/>
                    <a:gd name="connsiteX13" fmla="*/ 332573 w 518738"/>
                    <a:gd name="connsiteY13" fmla="*/ 607220 h 607220"/>
                    <a:gd name="connsiteX14" fmla="*/ 320645 w 518738"/>
                    <a:gd name="connsiteY14" fmla="*/ 603209 h 607220"/>
                    <a:gd name="connsiteX15" fmla="*/ 317447 w 518738"/>
                    <a:gd name="connsiteY15" fmla="*/ 602986 h 607220"/>
                    <a:gd name="connsiteX16" fmla="*/ 311827 w 518738"/>
                    <a:gd name="connsiteY16" fmla="*/ 600244 h 607220"/>
                    <a:gd name="connsiteX17" fmla="*/ 295545 w 518738"/>
                    <a:gd name="connsiteY17" fmla="*/ 594768 h 607220"/>
                    <a:gd name="connsiteX18" fmla="*/ 289276 w 518738"/>
                    <a:gd name="connsiteY18" fmla="*/ 589239 h 607220"/>
                    <a:gd name="connsiteX19" fmla="*/ 282385 w 518738"/>
                    <a:gd name="connsiteY19" fmla="*/ 585876 h 607220"/>
                    <a:gd name="connsiteX20" fmla="*/ 271593 w 518738"/>
                    <a:gd name="connsiteY20" fmla="*/ 573642 h 607220"/>
                    <a:gd name="connsiteX21" fmla="*/ 266247 w 518738"/>
                    <a:gd name="connsiteY21" fmla="*/ 568927 h 607220"/>
                    <a:gd name="connsiteX22" fmla="*/ 264778 w 518738"/>
                    <a:gd name="connsiteY22" fmla="*/ 565915 h 607220"/>
                    <a:gd name="connsiteX23" fmla="*/ 255652 w 518738"/>
                    <a:gd name="connsiteY23" fmla="*/ 555569 h 607220"/>
                    <a:gd name="connsiteX24" fmla="*/ 0 w 518738"/>
                    <a:gd name="connsiteY24" fmla="*/ 66844 h 607220"/>
                    <a:gd name="connsiteX25" fmla="*/ 169919 w 518738"/>
                    <a:gd name="connsiteY25" fmla="*/ 0 h 607220"/>
                    <a:gd name="connsiteX26" fmla="*/ 347628 w 518738"/>
                    <a:gd name="connsiteY26" fmla="*/ 307801 h 607220"/>
                    <a:gd name="connsiteX27" fmla="*/ 503124 w 518738"/>
                    <a:gd name="connsiteY27" fmla="*/ 38475 h 607220"/>
                    <a:gd name="connsiteX0" fmla="*/ 518738 w 518738"/>
                    <a:gd name="connsiteY0" fmla="*/ 425778 h 629445"/>
                    <a:gd name="connsiteX1" fmla="*/ 429931 w 518738"/>
                    <a:gd name="connsiteY1" fmla="*/ 580985 h 629445"/>
                    <a:gd name="connsiteX2" fmla="*/ 426847 w 518738"/>
                    <a:gd name="connsiteY2" fmla="*/ 584481 h 629445"/>
                    <a:gd name="connsiteX3" fmla="*/ 424978 w 518738"/>
                    <a:gd name="connsiteY3" fmla="*/ 588312 h 629445"/>
                    <a:gd name="connsiteX4" fmla="*/ 418177 w 518738"/>
                    <a:gd name="connsiteY4" fmla="*/ 594310 h 629445"/>
                    <a:gd name="connsiteX5" fmla="*/ 404090 w 518738"/>
                    <a:gd name="connsiteY5" fmla="*/ 610282 h 629445"/>
                    <a:gd name="connsiteX6" fmla="*/ 395093 w 518738"/>
                    <a:gd name="connsiteY6" fmla="*/ 614672 h 629445"/>
                    <a:gd name="connsiteX7" fmla="*/ 394671 w 518738"/>
                    <a:gd name="connsiteY7" fmla="*/ 615044 h 629445"/>
                    <a:gd name="connsiteX8" fmla="*/ 393575 w 518738"/>
                    <a:gd name="connsiteY8" fmla="*/ 615413 h 629445"/>
                    <a:gd name="connsiteX9" fmla="*/ 370196 w 518738"/>
                    <a:gd name="connsiteY9" fmla="*/ 626822 h 629445"/>
                    <a:gd name="connsiteX10" fmla="*/ 356888 w 518738"/>
                    <a:gd name="connsiteY10" fmla="*/ 627749 h 629445"/>
                    <a:gd name="connsiteX11" fmla="*/ 356366 w 518738"/>
                    <a:gd name="connsiteY11" fmla="*/ 627925 h 629445"/>
                    <a:gd name="connsiteX12" fmla="*/ 355371 w 518738"/>
                    <a:gd name="connsiteY12" fmla="*/ 627855 h 629445"/>
                    <a:gd name="connsiteX13" fmla="*/ 332573 w 518738"/>
                    <a:gd name="connsiteY13" fmla="*/ 629445 h 629445"/>
                    <a:gd name="connsiteX14" fmla="*/ 320645 w 518738"/>
                    <a:gd name="connsiteY14" fmla="*/ 625434 h 629445"/>
                    <a:gd name="connsiteX15" fmla="*/ 317447 w 518738"/>
                    <a:gd name="connsiteY15" fmla="*/ 625211 h 629445"/>
                    <a:gd name="connsiteX16" fmla="*/ 311827 w 518738"/>
                    <a:gd name="connsiteY16" fmla="*/ 622469 h 629445"/>
                    <a:gd name="connsiteX17" fmla="*/ 295545 w 518738"/>
                    <a:gd name="connsiteY17" fmla="*/ 616993 h 629445"/>
                    <a:gd name="connsiteX18" fmla="*/ 289276 w 518738"/>
                    <a:gd name="connsiteY18" fmla="*/ 611464 h 629445"/>
                    <a:gd name="connsiteX19" fmla="*/ 282385 w 518738"/>
                    <a:gd name="connsiteY19" fmla="*/ 608101 h 629445"/>
                    <a:gd name="connsiteX20" fmla="*/ 271593 w 518738"/>
                    <a:gd name="connsiteY20" fmla="*/ 595867 h 629445"/>
                    <a:gd name="connsiteX21" fmla="*/ 266247 w 518738"/>
                    <a:gd name="connsiteY21" fmla="*/ 591152 h 629445"/>
                    <a:gd name="connsiteX22" fmla="*/ 264778 w 518738"/>
                    <a:gd name="connsiteY22" fmla="*/ 588140 h 629445"/>
                    <a:gd name="connsiteX23" fmla="*/ 255652 w 518738"/>
                    <a:gd name="connsiteY23" fmla="*/ 577794 h 629445"/>
                    <a:gd name="connsiteX24" fmla="*/ 0 w 518738"/>
                    <a:gd name="connsiteY24" fmla="*/ 89069 h 629445"/>
                    <a:gd name="connsiteX25" fmla="*/ 154044 w 518738"/>
                    <a:gd name="connsiteY25" fmla="*/ 0 h 629445"/>
                    <a:gd name="connsiteX26" fmla="*/ 347628 w 518738"/>
                    <a:gd name="connsiteY26" fmla="*/ 330026 h 629445"/>
                    <a:gd name="connsiteX27" fmla="*/ 503124 w 518738"/>
                    <a:gd name="connsiteY27" fmla="*/ 60700 h 6294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518738" h="629445">
                      <a:moveTo>
                        <a:pt x="518738" y="425778"/>
                      </a:moveTo>
                      <a:lnTo>
                        <a:pt x="429931" y="580985"/>
                      </a:lnTo>
                      <a:lnTo>
                        <a:pt x="426847" y="584481"/>
                      </a:lnTo>
                      <a:lnTo>
                        <a:pt x="424978" y="588312"/>
                      </a:lnTo>
                      <a:lnTo>
                        <a:pt x="418177" y="594310"/>
                      </a:lnTo>
                      <a:lnTo>
                        <a:pt x="404090" y="610282"/>
                      </a:lnTo>
                      <a:lnTo>
                        <a:pt x="395093" y="614672"/>
                      </a:lnTo>
                      <a:lnTo>
                        <a:pt x="394671" y="615044"/>
                      </a:lnTo>
                      <a:lnTo>
                        <a:pt x="393575" y="615413"/>
                      </a:lnTo>
                      <a:lnTo>
                        <a:pt x="370196" y="626822"/>
                      </a:lnTo>
                      <a:lnTo>
                        <a:pt x="356888" y="627749"/>
                      </a:lnTo>
                      <a:lnTo>
                        <a:pt x="356366" y="627925"/>
                      </a:lnTo>
                      <a:lnTo>
                        <a:pt x="355371" y="627855"/>
                      </a:lnTo>
                      <a:lnTo>
                        <a:pt x="332573" y="629445"/>
                      </a:lnTo>
                      <a:lnTo>
                        <a:pt x="320645" y="625434"/>
                      </a:lnTo>
                      <a:lnTo>
                        <a:pt x="317447" y="625211"/>
                      </a:lnTo>
                      <a:lnTo>
                        <a:pt x="311827" y="622469"/>
                      </a:lnTo>
                      <a:lnTo>
                        <a:pt x="295545" y="616993"/>
                      </a:lnTo>
                      <a:lnTo>
                        <a:pt x="289276" y="611464"/>
                      </a:lnTo>
                      <a:lnTo>
                        <a:pt x="282385" y="608101"/>
                      </a:lnTo>
                      <a:lnTo>
                        <a:pt x="271593" y="595867"/>
                      </a:lnTo>
                      <a:lnTo>
                        <a:pt x="266247" y="591152"/>
                      </a:lnTo>
                      <a:lnTo>
                        <a:pt x="264778" y="588140"/>
                      </a:lnTo>
                      <a:lnTo>
                        <a:pt x="255652" y="577794"/>
                      </a:lnTo>
                      <a:lnTo>
                        <a:pt x="0" y="89069"/>
                      </a:lnTo>
                      <a:lnTo>
                        <a:pt x="154044" y="0"/>
                      </a:lnTo>
                      <a:lnTo>
                        <a:pt x="347628" y="330026"/>
                      </a:lnTo>
                      <a:lnTo>
                        <a:pt x="503124" y="60700"/>
                      </a:lnTo>
                    </a:path>
                  </a:pathLst>
                </a:custGeom>
                <a:pattFill prst="lgGrid">
                  <a:fgClr>
                    <a:schemeClr val="accent4">
                      <a:lumMod val="20000"/>
                      <a:lumOff val="80000"/>
                    </a:schemeClr>
                  </a:fgClr>
                  <a:bgClr>
                    <a:schemeClr val="accent4">
                      <a:lumMod val="60000"/>
                      <a:lumOff val="40000"/>
                    </a:schemeClr>
                  </a:bgClr>
                </a:patt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140" name="円/楕円 27">
                  <a:extLst>
                    <a:ext uri="{FF2B5EF4-FFF2-40B4-BE49-F238E27FC236}">
                      <a16:creationId xmlns:a16="http://schemas.microsoft.com/office/drawing/2014/main" id="{E48EAEC3-39AE-4F95-BB00-80483D8BB447}"/>
                    </a:ext>
                  </a:extLst>
                </p:cNvPr>
                <p:cNvSpPr/>
                <p:nvPr/>
              </p:nvSpPr>
              <p:spPr>
                <a:xfrm>
                  <a:off x="7804215" y="5212556"/>
                  <a:ext cx="215836" cy="98966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  <a:gd name="connsiteX0" fmla="*/ 58 w 3255103"/>
                    <a:gd name="connsiteY0" fmla="*/ 43286 h 389571"/>
                    <a:gd name="connsiteX1" fmla="*/ 3210476 w 3255103"/>
                    <a:gd name="connsiteY1" fmla="*/ 43286 h 389571"/>
                    <a:gd name="connsiteX2" fmla="*/ 1605267 w 3255103"/>
                    <a:gd name="connsiteY2" fmla="*/ 389571 h 389571"/>
                    <a:gd name="connsiteX3" fmla="*/ 58 w 3255103"/>
                    <a:gd name="connsiteY3" fmla="*/ 43286 h 3895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255103" h="389571">
                      <a:moveTo>
                        <a:pt x="58" y="43286"/>
                      </a:moveTo>
                      <a:cubicBezTo>
                        <a:pt x="267593" y="-14428"/>
                        <a:pt x="2942941" y="-14428"/>
                        <a:pt x="3210476" y="43286"/>
                      </a:cubicBezTo>
                      <a:cubicBezTo>
                        <a:pt x="3478011" y="101000"/>
                        <a:pt x="2491799" y="389571"/>
                        <a:pt x="1605267" y="389571"/>
                      </a:cubicBezTo>
                      <a:cubicBezTo>
                        <a:pt x="718735" y="389571"/>
                        <a:pt x="-7588" y="119524"/>
                        <a:pt x="58" y="43286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41" name="フリーフォーム: 図形 1140">
                  <a:extLst>
                    <a:ext uri="{FF2B5EF4-FFF2-40B4-BE49-F238E27FC236}">
                      <a16:creationId xmlns:a16="http://schemas.microsoft.com/office/drawing/2014/main" id="{79FC74BC-45E1-46F3-B0D3-3C7D4D8BCDDD}"/>
                    </a:ext>
                  </a:extLst>
                </p:cNvPr>
                <p:cNvSpPr/>
                <p:nvPr/>
              </p:nvSpPr>
              <p:spPr>
                <a:xfrm>
                  <a:off x="7535205" y="4794724"/>
                  <a:ext cx="256508" cy="98976"/>
                </a:xfrm>
                <a:custGeom>
                  <a:avLst/>
                  <a:gdLst>
                    <a:gd name="connsiteX0" fmla="*/ 0 w 256508"/>
                    <a:gd name="connsiteY0" fmla="*/ 0 h 98976"/>
                    <a:gd name="connsiteX1" fmla="*/ 59585 w 256508"/>
                    <a:gd name="connsiteY1" fmla="*/ 36162 h 98976"/>
                    <a:gd name="connsiteX2" fmla="*/ 66619 w 256508"/>
                    <a:gd name="connsiteY2" fmla="*/ 30194 h 98976"/>
                    <a:gd name="connsiteX3" fmla="*/ 135991 w 256508"/>
                    <a:gd name="connsiteY3" fmla="*/ 9201 h 98976"/>
                    <a:gd name="connsiteX4" fmla="*/ 256508 w 256508"/>
                    <a:gd name="connsiteY4" fmla="*/ 79552 h 98976"/>
                    <a:gd name="connsiteX5" fmla="*/ 227017 w 256508"/>
                    <a:gd name="connsiteY5" fmla="*/ 95444 h 98976"/>
                    <a:gd name="connsiteX6" fmla="*/ 136654 w 256508"/>
                    <a:gd name="connsiteY6" fmla="*/ 42695 h 98976"/>
                    <a:gd name="connsiteX7" fmla="*/ 48447 w 256508"/>
                    <a:gd name="connsiteY7" fmla="*/ 98976 h 98976"/>
                    <a:gd name="connsiteX8" fmla="*/ 18350 w 256508"/>
                    <a:gd name="connsiteY8" fmla="*/ 84262 h 98976"/>
                    <a:gd name="connsiteX9" fmla="*/ 35599 w 256508"/>
                    <a:gd name="connsiteY9" fmla="*/ 58660 h 98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56508" h="98976">
                      <a:moveTo>
                        <a:pt x="0" y="0"/>
                      </a:moveTo>
                      <a:lnTo>
                        <a:pt x="59585" y="36162"/>
                      </a:lnTo>
                      <a:lnTo>
                        <a:pt x="66619" y="30194"/>
                      </a:lnTo>
                      <a:cubicBezTo>
                        <a:pt x="87001" y="17189"/>
                        <a:pt x="110900" y="9697"/>
                        <a:pt x="135991" y="9201"/>
                      </a:cubicBezTo>
                      <a:cubicBezTo>
                        <a:pt x="186174" y="8208"/>
                        <a:pt x="232698" y="35366"/>
                        <a:pt x="256508" y="79552"/>
                      </a:cubicBezTo>
                      <a:lnTo>
                        <a:pt x="227017" y="95444"/>
                      </a:lnTo>
                      <a:cubicBezTo>
                        <a:pt x="209164" y="62314"/>
                        <a:pt x="174281" y="41951"/>
                        <a:pt x="136654" y="42695"/>
                      </a:cubicBezTo>
                      <a:cubicBezTo>
                        <a:pt x="99027" y="43439"/>
                        <a:pt x="64976" y="65165"/>
                        <a:pt x="48447" y="98976"/>
                      </a:cubicBezTo>
                      <a:lnTo>
                        <a:pt x="18350" y="84262"/>
                      </a:lnTo>
                      <a:lnTo>
                        <a:pt x="35599" y="58660"/>
                      </a:ln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144" name="フリーフォーム: 図形 1143">
                  <a:extLst>
                    <a:ext uri="{FF2B5EF4-FFF2-40B4-BE49-F238E27FC236}">
                      <a16:creationId xmlns:a16="http://schemas.microsoft.com/office/drawing/2014/main" id="{320A1052-CF25-4078-B1C7-ACAF339B27FA}"/>
                    </a:ext>
                  </a:extLst>
                </p:cNvPr>
                <p:cNvSpPr/>
                <p:nvPr/>
              </p:nvSpPr>
              <p:spPr>
                <a:xfrm>
                  <a:off x="8041148" y="4794724"/>
                  <a:ext cx="256508" cy="98976"/>
                </a:xfrm>
                <a:custGeom>
                  <a:avLst/>
                  <a:gdLst>
                    <a:gd name="connsiteX0" fmla="*/ 0 w 256508"/>
                    <a:gd name="connsiteY0" fmla="*/ 0 h 98976"/>
                    <a:gd name="connsiteX1" fmla="*/ 59585 w 256508"/>
                    <a:gd name="connsiteY1" fmla="*/ 36162 h 98976"/>
                    <a:gd name="connsiteX2" fmla="*/ 66619 w 256508"/>
                    <a:gd name="connsiteY2" fmla="*/ 30194 h 98976"/>
                    <a:gd name="connsiteX3" fmla="*/ 135991 w 256508"/>
                    <a:gd name="connsiteY3" fmla="*/ 9201 h 98976"/>
                    <a:gd name="connsiteX4" fmla="*/ 256508 w 256508"/>
                    <a:gd name="connsiteY4" fmla="*/ 79552 h 98976"/>
                    <a:gd name="connsiteX5" fmla="*/ 227017 w 256508"/>
                    <a:gd name="connsiteY5" fmla="*/ 95444 h 98976"/>
                    <a:gd name="connsiteX6" fmla="*/ 136654 w 256508"/>
                    <a:gd name="connsiteY6" fmla="*/ 42695 h 98976"/>
                    <a:gd name="connsiteX7" fmla="*/ 48447 w 256508"/>
                    <a:gd name="connsiteY7" fmla="*/ 98976 h 98976"/>
                    <a:gd name="connsiteX8" fmla="*/ 18350 w 256508"/>
                    <a:gd name="connsiteY8" fmla="*/ 84262 h 98976"/>
                    <a:gd name="connsiteX9" fmla="*/ 35599 w 256508"/>
                    <a:gd name="connsiteY9" fmla="*/ 58660 h 98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56508" h="98976">
                      <a:moveTo>
                        <a:pt x="0" y="0"/>
                      </a:moveTo>
                      <a:lnTo>
                        <a:pt x="59585" y="36162"/>
                      </a:lnTo>
                      <a:lnTo>
                        <a:pt x="66619" y="30194"/>
                      </a:lnTo>
                      <a:cubicBezTo>
                        <a:pt x="87001" y="17189"/>
                        <a:pt x="110900" y="9697"/>
                        <a:pt x="135991" y="9201"/>
                      </a:cubicBezTo>
                      <a:cubicBezTo>
                        <a:pt x="186174" y="8208"/>
                        <a:pt x="232698" y="35366"/>
                        <a:pt x="256508" y="79552"/>
                      </a:cubicBezTo>
                      <a:lnTo>
                        <a:pt x="227017" y="95444"/>
                      </a:lnTo>
                      <a:cubicBezTo>
                        <a:pt x="209164" y="62314"/>
                        <a:pt x="174281" y="41951"/>
                        <a:pt x="136654" y="42695"/>
                      </a:cubicBezTo>
                      <a:cubicBezTo>
                        <a:pt x="99027" y="43439"/>
                        <a:pt x="64976" y="65165"/>
                        <a:pt x="48447" y="98976"/>
                      </a:cubicBezTo>
                      <a:lnTo>
                        <a:pt x="18350" y="84262"/>
                      </a:lnTo>
                      <a:lnTo>
                        <a:pt x="35599" y="58660"/>
                      </a:ln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1131" name="グループ化 1130">
                <a:extLst>
                  <a:ext uri="{FF2B5EF4-FFF2-40B4-BE49-F238E27FC236}">
                    <a16:creationId xmlns:a16="http://schemas.microsoft.com/office/drawing/2014/main" id="{ABE29CB5-6EC6-433A-9765-9259F3932C15}"/>
                  </a:ext>
                </a:extLst>
              </p:cNvPr>
              <p:cNvGrpSpPr/>
              <p:nvPr/>
            </p:nvGrpSpPr>
            <p:grpSpPr>
              <a:xfrm>
                <a:off x="7453233" y="6398845"/>
                <a:ext cx="916860" cy="390005"/>
                <a:chOff x="1562021" y="3512395"/>
                <a:chExt cx="916860" cy="390005"/>
              </a:xfrm>
            </p:grpSpPr>
            <p:sp>
              <p:nvSpPr>
                <p:cNvPr id="1134" name="台形 28">
                  <a:extLst>
                    <a:ext uri="{FF2B5EF4-FFF2-40B4-BE49-F238E27FC236}">
                      <a16:creationId xmlns:a16="http://schemas.microsoft.com/office/drawing/2014/main" id="{46A93DA4-0B2F-4CF5-9B72-C89679A6FC28}"/>
                    </a:ext>
                  </a:extLst>
                </p:cNvPr>
                <p:cNvSpPr/>
                <p:nvPr/>
              </p:nvSpPr>
              <p:spPr>
                <a:xfrm>
                  <a:off x="1562021" y="3533775"/>
                  <a:ext cx="916860" cy="368625"/>
                </a:xfrm>
                <a:custGeom>
                  <a:avLst/>
                  <a:gdLst>
                    <a:gd name="connsiteX0" fmla="*/ 0 w 916860"/>
                    <a:gd name="connsiteY0" fmla="*/ 365241 h 365241"/>
                    <a:gd name="connsiteX1" fmla="*/ 37748 w 916860"/>
                    <a:gd name="connsiteY1" fmla="*/ 0 h 365241"/>
                    <a:gd name="connsiteX2" fmla="*/ 879112 w 916860"/>
                    <a:gd name="connsiteY2" fmla="*/ 0 h 365241"/>
                    <a:gd name="connsiteX3" fmla="*/ 916860 w 916860"/>
                    <a:gd name="connsiteY3" fmla="*/ 365241 h 365241"/>
                    <a:gd name="connsiteX4" fmla="*/ 0 w 916860"/>
                    <a:gd name="connsiteY4" fmla="*/ 365241 h 365241"/>
                    <a:gd name="connsiteX0" fmla="*/ 0 w 916860"/>
                    <a:gd name="connsiteY0" fmla="*/ 368625 h 368625"/>
                    <a:gd name="connsiteX1" fmla="*/ 37748 w 916860"/>
                    <a:gd name="connsiteY1" fmla="*/ 3384 h 368625"/>
                    <a:gd name="connsiteX2" fmla="*/ 83423 w 916860"/>
                    <a:gd name="connsiteY2" fmla="*/ 0 h 368625"/>
                    <a:gd name="connsiteX3" fmla="*/ 879112 w 916860"/>
                    <a:gd name="connsiteY3" fmla="*/ 3384 h 368625"/>
                    <a:gd name="connsiteX4" fmla="*/ 916860 w 916860"/>
                    <a:gd name="connsiteY4" fmla="*/ 368625 h 368625"/>
                    <a:gd name="connsiteX5" fmla="*/ 0 w 916860"/>
                    <a:gd name="connsiteY5" fmla="*/ 368625 h 368625"/>
                    <a:gd name="connsiteX0" fmla="*/ 0 w 916860"/>
                    <a:gd name="connsiteY0" fmla="*/ 368625 h 368625"/>
                    <a:gd name="connsiteX1" fmla="*/ 37748 w 916860"/>
                    <a:gd name="connsiteY1" fmla="*/ 3384 h 368625"/>
                    <a:gd name="connsiteX2" fmla="*/ 83423 w 916860"/>
                    <a:gd name="connsiteY2" fmla="*/ 0 h 368625"/>
                    <a:gd name="connsiteX3" fmla="*/ 843042 w 916860"/>
                    <a:gd name="connsiteY3" fmla="*/ 2381 h 368625"/>
                    <a:gd name="connsiteX4" fmla="*/ 879112 w 916860"/>
                    <a:gd name="connsiteY4" fmla="*/ 3384 h 368625"/>
                    <a:gd name="connsiteX5" fmla="*/ 916860 w 916860"/>
                    <a:gd name="connsiteY5" fmla="*/ 368625 h 368625"/>
                    <a:gd name="connsiteX6" fmla="*/ 0 w 916860"/>
                    <a:gd name="connsiteY6" fmla="*/ 368625 h 368625"/>
                    <a:gd name="connsiteX0" fmla="*/ 0 w 916860"/>
                    <a:gd name="connsiteY0" fmla="*/ 368625 h 368625"/>
                    <a:gd name="connsiteX1" fmla="*/ 37748 w 916860"/>
                    <a:gd name="connsiteY1" fmla="*/ 3384 h 368625"/>
                    <a:gd name="connsiteX2" fmla="*/ 83423 w 916860"/>
                    <a:gd name="connsiteY2" fmla="*/ 0 h 368625"/>
                    <a:gd name="connsiteX3" fmla="*/ 528717 w 916860"/>
                    <a:gd name="connsiteY3" fmla="*/ 0 h 368625"/>
                    <a:gd name="connsiteX4" fmla="*/ 843042 w 916860"/>
                    <a:gd name="connsiteY4" fmla="*/ 2381 h 368625"/>
                    <a:gd name="connsiteX5" fmla="*/ 879112 w 916860"/>
                    <a:gd name="connsiteY5" fmla="*/ 3384 h 368625"/>
                    <a:gd name="connsiteX6" fmla="*/ 916860 w 916860"/>
                    <a:gd name="connsiteY6" fmla="*/ 368625 h 368625"/>
                    <a:gd name="connsiteX7" fmla="*/ 0 w 916860"/>
                    <a:gd name="connsiteY7" fmla="*/ 368625 h 368625"/>
                    <a:gd name="connsiteX0" fmla="*/ 0 w 916860"/>
                    <a:gd name="connsiteY0" fmla="*/ 513881 h 513881"/>
                    <a:gd name="connsiteX1" fmla="*/ 37748 w 916860"/>
                    <a:gd name="connsiteY1" fmla="*/ 148640 h 513881"/>
                    <a:gd name="connsiteX2" fmla="*/ 83423 w 916860"/>
                    <a:gd name="connsiteY2" fmla="*/ 145256 h 513881"/>
                    <a:gd name="connsiteX3" fmla="*/ 512048 w 916860"/>
                    <a:gd name="connsiteY3" fmla="*/ 0 h 513881"/>
                    <a:gd name="connsiteX4" fmla="*/ 843042 w 916860"/>
                    <a:gd name="connsiteY4" fmla="*/ 147637 h 513881"/>
                    <a:gd name="connsiteX5" fmla="*/ 879112 w 916860"/>
                    <a:gd name="connsiteY5" fmla="*/ 148640 h 513881"/>
                    <a:gd name="connsiteX6" fmla="*/ 916860 w 916860"/>
                    <a:gd name="connsiteY6" fmla="*/ 513881 h 513881"/>
                    <a:gd name="connsiteX7" fmla="*/ 0 w 916860"/>
                    <a:gd name="connsiteY7" fmla="*/ 513881 h 513881"/>
                    <a:gd name="connsiteX0" fmla="*/ 512048 w 916860"/>
                    <a:gd name="connsiteY0" fmla="*/ 0 h 513881"/>
                    <a:gd name="connsiteX1" fmla="*/ 843042 w 916860"/>
                    <a:gd name="connsiteY1" fmla="*/ 147637 h 513881"/>
                    <a:gd name="connsiteX2" fmla="*/ 879112 w 916860"/>
                    <a:gd name="connsiteY2" fmla="*/ 148640 h 513881"/>
                    <a:gd name="connsiteX3" fmla="*/ 916860 w 916860"/>
                    <a:gd name="connsiteY3" fmla="*/ 513881 h 513881"/>
                    <a:gd name="connsiteX4" fmla="*/ 0 w 916860"/>
                    <a:gd name="connsiteY4" fmla="*/ 513881 h 513881"/>
                    <a:gd name="connsiteX5" fmla="*/ 37748 w 916860"/>
                    <a:gd name="connsiteY5" fmla="*/ 148640 h 513881"/>
                    <a:gd name="connsiteX6" fmla="*/ 83423 w 916860"/>
                    <a:gd name="connsiteY6" fmla="*/ 145256 h 513881"/>
                    <a:gd name="connsiteX7" fmla="*/ 603488 w 916860"/>
                    <a:gd name="connsiteY7" fmla="*/ 91440 h 513881"/>
                    <a:gd name="connsiteX0" fmla="*/ 512048 w 916860"/>
                    <a:gd name="connsiteY0" fmla="*/ 0 h 513881"/>
                    <a:gd name="connsiteX1" fmla="*/ 843042 w 916860"/>
                    <a:gd name="connsiteY1" fmla="*/ 147637 h 513881"/>
                    <a:gd name="connsiteX2" fmla="*/ 879112 w 916860"/>
                    <a:gd name="connsiteY2" fmla="*/ 148640 h 513881"/>
                    <a:gd name="connsiteX3" fmla="*/ 916860 w 916860"/>
                    <a:gd name="connsiteY3" fmla="*/ 513881 h 513881"/>
                    <a:gd name="connsiteX4" fmla="*/ 0 w 916860"/>
                    <a:gd name="connsiteY4" fmla="*/ 513881 h 513881"/>
                    <a:gd name="connsiteX5" fmla="*/ 37748 w 916860"/>
                    <a:gd name="connsiteY5" fmla="*/ 148640 h 513881"/>
                    <a:gd name="connsiteX6" fmla="*/ 83423 w 916860"/>
                    <a:gd name="connsiteY6" fmla="*/ 145256 h 513881"/>
                    <a:gd name="connsiteX0" fmla="*/ 843042 w 916860"/>
                    <a:gd name="connsiteY0" fmla="*/ 2381 h 368625"/>
                    <a:gd name="connsiteX1" fmla="*/ 879112 w 916860"/>
                    <a:gd name="connsiteY1" fmla="*/ 3384 h 368625"/>
                    <a:gd name="connsiteX2" fmla="*/ 916860 w 916860"/>
                    <a:gd name="connsiteY2" fmla="*/ 368625 h 368625"/>
                    <a:gd name="connsiteX3" fmla="*/ 0 w 916860"/>
                    <a:gd name="connsiteY3" fmla="*/ 368625 h 368625"/>
                    <a:gd name="connsiteX4" fmla="*/ 37748 w 916860"/>
                    <a:gd name="connsiteY4" fmla="*/ 3384 h 368625"/>
                    <a:gd name="connsiteX5" fmla="*/ 83423 w 916860"/>
                    <a:gd name="connsiteY5" fmla="*/ 0 h 3686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916860" h="368625">
                      <a:moveTo>
                        <a:pt x="843042" y="2381"/>
                      </a:moveTo>
                      <a:lnTo>
                        <a:pt x="879112" y="3384"/>
                      </a:lnTo>
                      <a:lnTo>
                        <a:pt x="916860" y="368625"/>
                      </a:lnTo>
                      <a:lnTo>
                        <a:pt x="0" y="368625"/>
                      </a:lnTo>
                      <a:lnTo>
                        <a:pt x="37748" y="3384"/>
                      </a:lnTo>
                      <a:lnTo>
                        <a:pt x="83423" y="0"/>
                      </a:lnTo>
                    </a:path>
                  </a:pathLst>
                </a:custGeom>
                <a:solidFill>
                  <a:srgbClr val="339933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135" name="四角形: 角を丸くする 1134">
                  <a:extLst>
                    <a:ext uri="{FF2B5EF4-FFF2-40B4-BE49-F238E27FC236}">
                      <a16:creationId xmlns:a16="http://schemas.microsoft.com/office/drawing/2014/main" id="{BD479C98-40CD-4330-9077-33525DEE828F}"/>
                    </a:ext>
                  </a:extLst>
                </p:cNvPr>
                <p:cNvSpPr/>
                <p:nvPr/>
              </p:nvSpPr>
              <p:spPr>
                <a:xfrm>
                  <a:off x="1582871" y="3512395"/>
                  <a:ext cx="71009" cy="45719"/>
                </a:xfrm>
                <a:prstGeom prst="roundRect">
                  <a:avLst/>
                </a:prstGeom>
                <a:solidFill>
                  <a:srgbClr val="339933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136" name="四角形: 角を丸くする 1135">
                  <a:extLst>
                    <a:ext uri="{FF2B5EF4-FFF2-40B4-BE49-F238E27FC236}">
                      <a16:creationId xmlns:a16="http://schemas.microsoft.com/office/drawing/2014/main" id="{FB3CA3D8-EF20-488C-BDDC-19EC93AB78D4}"/>
                    </a:ext>
                  </a:extLst>
                </p:cNvPr>
                <p:cNvSpPr/>
                <p:nvPr/>
              </p:nvSpPr>
              <p:spPr>
                <a:xfrm>
                  <a:off x="2386952" y="3512395"/>
                  <a:ext cx="71009" cy="45719"/>
                </a:xfrm>
                <a:prstGeom prst="roundRect">
                  <a:avLst/>
                </a:prstGeom>
                <a:solidFill>
                  <a:srgbClr val="339933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1132" name="フリーフォーム: 図形 1131">
                <a:extLst>
                  <a:ext uri="{FF2B5EF4-FFF2-40B4-BE49-F238E27FC236}">
                    <a16:creationId xmlns:a16="http://schemas.microsoft.com/office/drawing/2014/main" id="{EA4F8FD9-2260-4BB9-B8E0-4AA3ACD9CB1E}"/>
                  </a:ext>
                </a:extLst>
              </p:cNvPr>
              <p:cNvSpPr/>
              <p:nvPr/>
            </p:nvSpPr>
            <p:spPr>
              <a:xfrm rot="1828534">
                <a:off x="7796896" y="6422971"/>
                <a:ext cx="357332" cy="409840"/>
              </a:xfrm>
              <a:custGeom>
                <a:avLst/>
                <a:gdLst>
                  <a:gd name="connsiteX0" fmla="*/ 287210 w 500610"/>
                  <a:gd name="connsiteY0" fmla="*/ 574171 h 574171"/>
                  <a:gd name="connsiteX1" fmla="*/ 253647 w 500610"/>
                  <a:gd name="connsiteY1" fmla="*/ 540608 h 574171"/>
                  <a:gd name="connsiteX2" fmla="*/ 253647 w 500610"/>
                  <a:gd name="connsiteY2" fmla="*/ 312640 h 574171"/>
                  <a:gd name="connsiteX3" fmla="*/ 230347 w 500610"/>
                  <a:gd name="connsiteY3" fmla="*/ 312640 h 574171"/>
                  <a:gd name="connsiteX4" fmla="*/ 216379 w 500610"/>
                  <a:gd name="connsiteY4" fmla="*/ 516398 h 574171"/>
                  <a:gd name="connsiteX5" fmla="*/ 180599 w 500610"/>
                  <a:gd name="connsiteY5" fmla="*/ 547587 h 574171"/>
                  <a:gd name="connsiteX6" fmla="*/ 149410 w 500610"/>
                  <a:gd name="connsiteY6" fmla="*/ 511807 h 574171"/>
                  <a:gd name="connsiteX7" fmla="*/ 163627 w 500610"/>
                  <a:gd name="connsiteY7" fmla="*/ 304418 h 574171"/>
                  <a:gd name="connsiteX8" fmla="*/ 159514 w 500610"/>
                  <a:gd name="connsiteY8" fmla="*/ 273560 h 574171"/>
                  <a:gd name="connsiteX9" fmla="*/ 143253 w 500610"/>
                  <a:gd name="connsiteY9" fmla="*/ 219336 h 574171"/>
                  <a:gd name="connsiteX10" fmla="*/ 70370 w 500610"/>
                  <a:gd name="connsiteY10" fmla="*/ 285470 h 574171"/>
                  <a:gd name="connsiteX11" fmla="*/ 10919 w 500610"/>
                  <a:gd name="connsiteY11" fmla="*/ 282584 h 574171"/>
                  <a:gd name="connsiteX12" fmla="*/ 13805 w 500610"/>
                  <a:gd name="connsiteY12" fmla="*/ 223132 h 574171"/>
                  <a:gd name="connsiteX13" fmla="*/ 141244 w 500610"/>
                  <a:gd name="connsiteY13" fmla="*/ 107494 h 574171"/>
                  <a:gd name="connsiteX14" fmla="*/ 143670 w 500610"/>
                  <a:gd name="connsiteY14" fmla="*/ 95473 h 574171"/>
                  <a:gd name="connsiteX15" fmla="*/ 287706 w 500610"/>
                  <a:gd name="connsiteY15" fmla="*/ 0 h 574171"/>
                  <a:gd name="connsiteX16" fmla="*/ 294153 w 500610"/>
                  <a:gd name="connsiteY16" fmla="*/ 0 h 574171"/>
                  <a:gd name="connsiteX17" fmla="*/ 450473 w 500610"/>
                  <a:gd name="connsiteY17" fmla="*/ 156320 h 574171"/>
                  <a:gd name="connsiteX18" fmla="*/ 450473 w 500610"/>
                  <a:gd name="connsiteY18" fmla="*/ 207881 h 574171"/>
                  <a:gd name="connsiteX19" fmla="*/ 499946 w 500610"/>
                  <a:gd name="connsiteY19" fmla="*/ 416457 h 574171"/>
                  <a:gd name="connsiteX20" fmla="*/ 481819 w 500610"/>
                  <a:gd name="connsiteY20" fmla="*/ 445857 h 574171"/>
                  <a:gd name="connsiteX21" fmla="*/ 452418 w 500610"/>
                  <a:gd name="connsiteY21" fmla="*/ 427730 h 574171"/>
                  <a:gd name="connsiteX22" fmla="*/ 425120 w 500610"/>
                  <a:gd name="connsiteY22" fmla="*/ 312640 h 574171"/>
                  <a:gd name="connsiteX23" fmla="*/ 406498 w 500610"/>
                  <a:gd name="connsiteY23" fmla="*/ 312640 h 574171"/>
                  <a:gd name="connsiteX24" fmla="*/ 406498 w 500610"/>
                  <a:gd name="connsiteY24" fmla="*/ 500127 h 574171"/>
                  <a:gd name="connsiteX25" fmla="*/ 372935 w 500610"/>
                  <a:gd name="connsiteY25" fmla="*/ 533690 h 574171"/>
                  <a:gd name="connsiteX26" fmla="*/ 339372 w 500610"/>
                  <a:gd name="connsiteY26" fmla="*/ 500127 h 574171"/>
                  <a:gd name="connsiteX27" fmla="*/ 339372 w 500610"/>
                  <a:gd name="connsiteY27" fmla="*/ 312640 h 574171"/>
                  <a:gd name="connsiteX28" fmla="*/ 320773 w 500610"/>
                  <a:gd name="connsiteY28" fmla="*/ 312640 h 574171"/>
                  <a:gd name="connsiteX29" fmla="*/ 320773 w 500610"/>
                  <a:gd name="connsiteY29" fmla="*/ 540608 h 574171"/>
                  <a:gd name="connsiteX30" fmla="*/ 287210 w 500610"/>
                  <a:gd name="connsiteY30" fmla="*/ 574171 h 5741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500610" h="574171">
                    <a:moveTo>
                      <a:pt x="287210" y="574171"/>
                    </a:moveTo>
                    <a:cubicBezTo>
                      <a:pt x="268674" y="574171"/>
                      <a:pt x="253647" y="559144"/>
                      <a:pt x="253647" y="540608"/>
                    </a:cubicBezTo>
                    <a:lnTo>
                      <a:pt x="253647" y="312640"/>
                    </a:lnTo>
                    <a:lnTo>
                      <a:pt x="230347" y="312640"/>
                    </a:lnTo>
                    <a:lnTo>
                      <a:pt x="216379" y="516398"/>
                    </a:lnTo>
                    <a:cubicBezTo>
                      <a:pt x="215112" y="534891"/>
                      <a:pt x="199092" y="548855"/>
                      <a:pt x="180599" y="547587"/>
                    </a:cubicBezTo>
                    <a:cubicBezTo>
                      <a:pt x="162107" y="546319"/>
                      <a:pt x="148143" y="530300"/>
                      <a:pt x="149410" y="511807"/>
                    </a:cubicBezTo>
                    <a:lnTo>
                      <a:pt x="163627" y="304418"/>
                    </a:lnTo>
                    <a:lnTo>
                      <a:pt x="159514" y="273560"/>
                    </a:lnTo>
                    <a:lnTo>
                      <a:pt x="143253" y="219336"/>
                    </a:lnTo>
                    <a:lnTo>
                      <a:pt x="70370" y="285470"/>
                    </a:lnTo>
                    <a:cubicBezTo>
                      <a:pt x="53156" y="301090"/>
                      <a:pt x="26539" y="299798"/>
                      <a:pt x="10919" y="282584"/>
                    </a:cubicBezTo>
                    <a:cubicBezTo>
                      <a:pt x="-4701" y="265369"/>
                      <a:pt x="-3409" y="238753"/>
                      <a:pt x="13805" y="223132"/>
                    </a:cubicBezTo>
                    <a:lnTo>
                      <a:pt x="141244" y="107494"/>
                    </a:lnTo>
                    <a:lnTo>
                      <a:pt x="143670" y="95473"/>
                    </a:lnTo>
                    <a:cubicBezTo>
                      <a:pt x="167401" y="39368"/>
                      <a:pt x="222956" y="0"/>
                      <a:pt x="287706" y="0"/>
                    </a:cubicBezTo>
                    <a:lnTo>
                      <a:pt x="294153" y="0"/>
                    </a:lnTo>
                    <a:cubicBezTo>
                      <a:pt x="380486" y="0"/>
                      <a:pt x="450473" y="69987"/>
                      <a:pt x="450473" y="156320"/>
                    </a:cubicBezTo>
                    <a:lnTo>
                      <a:pt x="450473" y="207881"/>
                    </a:lnTo>
                    <a:lnTo>
                      <a:pt x="499946" y="416457"/>
                    </a:lnTo>
                    <a:cubicBezTo>
                      <a:pt x="503059" y="429581"/>
                      <a:pt x="494942" y="442744"/>
                      <a:pt x="481819" y="445857"/>
                    </a:cubicBezTo>
                    <a:cubicBezTo>
                      <a:pt x="468695" y="448970"/>
                      <a:pt x="455531" y="440854"/>
                      <a:pt x="452418" y="427730"/>
                    </a:cubicBezTo>
                    <a:lnTo>
                      <a:pt x="425120" y="312640"/>
                    </a:lnTo>
                    <a:lnTo>
                      <a:pt x="406498" y="312640"/>
                    </a:lnTo>
                    <a:lnTo>
                      <a:pt x="406498" y="500127"/>
                    </a:lnTo>
                    <a:cubicBezTo>
                      <a:pt x="406498" y="518663"/>
                      <a:pt x="391471" y="533690"/>
                      <a:pt x="372935" y="533690"/>
                    </a:cubicBezTo>
                    <a:cubicBezTo>
                      <a:pt x="354399" y="533690"/>
                      <a:pt x="339372" y="518663"/>
                      <a:pt x="339372" y="500127"/>
                    </a:cubicBezTo>
                    <a:lnTo>
                      <a:pt x="339372" y="312640"/>
                    </a:lnTo>
                    <a:lnTo>
                      <a:pt x="320773" y="312640"/>
                    </a:lnTo>
                    <a:lnTo>
                      <a:pt x="320773" y="540608"/>
                    </a:lnTo>
                    <a:cubicBezTo>
                      <a:pt x="320773" y="559144"/>
                      <a:pt x="305746" y="574171"/>
                      <a:pt x="287210" y="574171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33" name="四角形: 上の 2 つの角を丸める 930">
                <a:extLst>
                  <a:ext uri="{FF2B5EF4-FFF2-40B4-BE49-F238E27FC236}">
                    <a16:creationId xmlns:a16="http://schemas.microsoft.com/office/drawing/2014/main" id="{B9364EE6-DB1B-4AE4-BB08-B1546B9DC3E8}"/>
                  </a:ext>
                </a:extLst>
              </p:cNvPr>
              <p:cNvSpPr/>
              <p:nvPr/>
            </p:nvSpPr>
            <p:spPr>
              <a:xfrm rot="2686230">
                <a:off x="8172897" y="6107041"/>
                <a:ext cx="187452" cy="471973"/>
              </a:xfrm>
              <a:custGeom>
                <a:avLst/>
                <a:gdLst>
                  <a:gd name="connsiteX0" fmla="*/ 93726 w 187452"/>
                  <a:gd name="connsiteY0" fmla="*/ 0 h 570730"/>
                  <a:gd name="connsiteX1" fmla="*/ 93726 w 187452"/>
                  <a:gd name="connsiteY1" fmla="*/ 0 h 570730"/>
                  <a:gd name="connsiteX2" fmla="*/ 187452 w 187452"/>
                  <a:gd name="connsiteY2" fmla="*/ 93726 h 570730"/>
                  <a:gd name="connsiteX3" fmla="*/ 187452 w 187452"/>
                  <a:gd name="connsiteY3" fmla="*/ 570730 h 570730"/>
                  <a:gd name="connsiteX4" fmla="*/ 187452 w 187452"/>
                  <a:gd name="connsiteY4" fmla="*/ 570730 h 570730"/>
                  <a:gd name="connsiteX5" fmla="*/ 0 w 187452"/>
                  <a:gd name="connsiteY5" fmla="*/ 570730 h 570730"/>
                  <a:gd name="connsiteX6" fmla="*/ 0 w 187452"/>
                  <a:gd name="connsiteY6" fmla="*/ 570730 h 570730"/>
                  <a:gd name="connsiteX7" fmla="*/ 0 w 187452"/>
                  <a:gd name="connsiteY7" fmla="*/ 93726 h 570730"/>
                  <a:gd name="connsiteX8" fmla="*/ 93726 w 187452"/>
                  <a:gd name="connsiteY8" fmla="*/ 0 h 570730"/>
                  <a:gd name="connsiteX0" fmla="*/ 145892 w 239618"/>
                  <a:gd name="connsiteY0" fmla="*/ 83703 h 654433"/>
                  <a:gd name="connsiteX1" fmla="*/ 145892 w 239618"/>
                  <a:gd name="connsiteY1" fmla="*/ 83703 h 654433"/>
                  <a:gd name="connsiteX2" fmla="*/ 239618 w 239618"/>
                  <a:gd name="connsiteY2" fmla="*/ 177429 h 654433"/>
                  <a:gd name="connsiteX3" fmla="*/ 239618 w 239618"/>
                  <a:gd name="connsiteY3" fmla="*/ 654433 h 654433"/>
                  <a:gd name="connsiteX4" fmla="*/ 239618 w 239618"/>
                  <a:gd name="connsiteY4" fmla="*/ 654433 h 654433"/>
                  <a:gd name="connsiteX5" fmla="*/ 52166 w 239618"/>
                  <a:gd name="connsiteY5" fmla="*/ 654433 h 654433"/>
                  <a:gd name="connsiteX6" fmla="*/ 52166 w 239618"/>
                  <a:gd name="connsiteY6" fmla="*/ 654433 h 654433"/>
                  <a:gd name="connsiteX7" fmla="*/ 52166 w 239618"/>
                  <a:gd name="connsiteY7" fmla="*/ 177429 h 654433"/>
                  <a:gd name="connsiteX8" fmla="*/ 2284 w 239618"/>
                  <a:gd name="connsiteY8" fmla="*/ 1632 h 654433"/>
                  <a:gd name="connsiteX9" fmla="*/ 145892 w 239618"/>
                  <a:gd name="connsiteY9" fmla="*/ 83703 h 654433"/>
                  <a:gd name="connsiteX0" fmla="*/ 0 w 237334"/>
                  <a:gd name="connsiteY0" fmla="*/ 1632 h 654433"/>
                  <a:gd name="connsiteX1" fmla="*/ 143608 w 237334"/>
                  <a:gd name="connsiteY1" fmla="*/ 83703 h 654433"/>
                  <a:gd name="connsiteX2" fmla="*/ 143608 w 237334"/>
                  <a:gd name="connsiteY2" fmla="*/ 83703 h 654433"/>
                  <a:gd name="connsiteX3" fmla="*/ 237334 w 237334"/>
                  <a:gd name="connsiteY3" fmla="*/ 177429 h 654433"/>
                  <a:gd name="connsiteX4" fmla="*/ 237334 w 237334"/>
                  <a:gd name="connsiteY4" fmla="*/ 654433 h 654433"/>
                  <a:gd name="connsiteX5" fmla="*/ 237334 w 237334"/>
                  <a:gd name="connsiteY5" fmla="*/ 654433 h 654433"/>
                  <a:gd name="connsiteX6" fmla="*/ 49882 w 237334"/>
                  <a:gd name="connsiteY6" fmla="*/ 654433 h 654433"/>
                  <a:gd name="connsiteX7" fmla="*/ 49882 w 237334"/>
                  <a:gd name="connsiteY7" fmla="*/ 654433 h 654433"/>
                  <a:gd name="connsiteX8" fmla="*/ 49882 w 237334"/>
                  <a:gd name="connsiteY8" fmla="*/ 177429 h 654433"/>
                  <a:gd name="connsiteX9" fmla="*/ 91440 w 237334"/>
                  <a:gd name="connsiteY9" fmla="*/ 93072 h 654433"/>
                  <a:gd name="connsiteX0" fmla="*/ 0 w 237334"/>
                  <a:gd name="connsiteY0" fmla="*/ 1632 h 654433"/>
                  <a:gd name="connsiteX1" fmla="*/ 143608 w 237334"/>
                  <a:gd name="connsiteY1" fmla="*/ 83703 h 654433"/>
                  <a:gd name="connsiteX2" fmla="*/ 143608 w 237334"/>
                  <a:gd name="connsiteY2" fmla="*/ 83703 h 654433"/>
                  <a:gd name="connsiteX3" fmla="*/ 237334 w 237334"/>
                  <a:gd name="connsiteY3" fmla="*/ 177429 h 654433"/>
                  <a:gd name="connsiteX4" fmla="*/ 237334 w 237334"/>
                  <a:gd name="connsiteY4" fmla="*/ 654433 h 654433"/>
                  <a:gd name="connsiteX5" fmla="*/ 237334 w 237334"/>
                  <a:gd name="connsiteY5" fmla="*/ 654433 h 654433"/>
                  <a:gd name="connsiteX6" fmla="*/ 49882 w 237334"/>
                  <a:gd name="connsiteY6" fmla="*/ 654433 h 654433"/>
                  <a:gd name="connsiteX7" fmla="*/ 49882 w 237334"/>
                  <a:gd name="connsiteY7" fmla="*/ 654433 h 654433"/>
                  <a:gd name="connsiteX8" fmla="*/ 49882 w 237334"/>
                  <a:gd name="connsiteY8" fmla="*/ 177429 h 654433"/>
                  <a:gd name="connsiteX0" fmla="*/ 93726 w 187452"/>
                  <a:gd name="connsiteY0" fmla="*/ 0 h 570730"/>
                  <a:gd name="connsiteX1" fmla="*/ 93726 w 187452"/>
                  <a:gd name="connsiteY1" fmla="*/ 0 h 570730"/>
                  <a:gd name="connsiteX2" fmla="*/ 187452 w 187452"/>
                  <a:gd name="connsiteY2" fmla="*/ 93726 h 570730"/>
                  <a:gd name="connsiteX3" fmla="*/ 187452 w 187452"/>
                  <a:gd name="connsiteY3" fmla="*/ 570730 h 570730"/>
                  <a:gd name="connsiteX4" fmla="*/ 187452 w 187452"/>
                  <a:gd name="connsiteY4" fmla="*/ 570730 h 570730"/>
                  <a:gd name="connsiteX5" fmla="*/ 0 w 187452"/>
                  <a:gd name="connsiteY5" fmla="*/ 570730 h 570730"/>
                  <a:gd name="connsiteX6" fmla="*/ 0 w 187452"/>
                  <a:gd name="connsiteY6" fmla="*/ 570730 h 570730"/>
                  <a:gd name="connsiteX7" fmla="*/ 0 w 187452"/>
                  <a:gd name="connsiteY7" fmla="*/ 93726 h 570730"/>
                  <a:gd name="connsiteX0" fmla="*/ 93726 w 187452"/>
                  <a:gd name="connsiteY0" fmla="*/ 0 h 570730"/>
                  <a:gd name="connsiteX1" fmla="*/ 93726 w 187452"/>
                  <a:gd name="connsiteY1" fmla="*/ 0 h 570730"/>
                  <a:gd name="connsiteX2" fmla="*/ 187452 w 187452"/>
                  <a:gd name="connsiteY2" fmla="*/ 93726 h 570730"/>
                  <a:gd name="connsiteX3" fmla="*/ 187452 w 187452"/>
                  <a:gd name="connsiteY3" fmla="*/ 570730 h 570730"/>
                  <a:gd name="connsiteX4" fmla="*/ 187452 w 187452"/>
                  <a:gd name="connsiteY4" fmla="*/ 570730 h 570730"/>
                  <a:gd name="connsiteX5" fmla="*/ 0 w 187452"/>
                  <a:gd name="connsiteY5" fmla="*/ 570730 h 570730"/>
                  <a:gd name="connsiteX6" fmla="*/ 0 w 187452"/>
                  <a:gd name="connsiteY6" fmla="*/ 570730 h 570730"/>
                  <a:gd name="connsiteX7" fmla="*/ 1436 w 187452"/>
                  <a:gd name="connsiteY7" fmla="*/ 156032 h 570730"/>
                  <a:gd name="connsiteX0" fmla="*/ 93726 w 187452"/>
                  <a:gd name="connsiteY0" fmla="*/ 10102 h 580832"/>
                  <a:gd name="connsiteX1" fmla="*/ 93766 w 187452"/>
                  <a:gd name="connsiteY1" fmla="*/ 0 h 580832"/>
                  <a:gd name="connsiteX2" fmla="*/ 187452 w 187452"/>
                  <a:gd name="connsiteY2" fmla="*/ 103828 h 580832"/>
                  <a:gd name="connsiteX3" fmla="*/ 187452 w 187452"/>
                  <a:gd name="connsiteY3" fmla="*/ 580832 h 580832"/>
                  <a:gd name="connsiteX4" fmla="*/ 187452 w 187452"/>
                  <a:gd name="connsiteY4" fmla="*/ 580832 h 580832"/>
                  <a:gd name="connsiteX5" fmla="*/ 0 w 187452"/>
                  <a:gd name="connsiteY5" fmla="*/ 580832 h 580832"/>
                  <a:gd name="connsiteX6" fmla="*/ 0 w 187452"/>
                  <a:gd name="connsiteY6" fmla="*/ 580832 h 580832"/>
                  <a:gd name="connsiteX7" fmla="*/ 1436 w 187452"/>
                  <a:gd name="connsiteY7" fmla="*/ 166134 h 580832"/>
                  <a:gd name="connsiteX0" fmla="*/ 93726 w 187452"/>
                  <a:gd name="connsiteY0" fmla="*/ 0 h 570730"/>
                  <a:gd name="connsiteX1" fmla="*/ 187452 w 187452"/>
                  <a:gd name="connsiteY1" fmla="*/ 93726 h 570730"/>
                  <a:gd name="connsiteX2" fmla="*/ 187452 w 187452"/>
                  <a:gd name="connsiteY2" fmla="*/ 570730 h 570730"/>
                  <a:gd name="connsiteX3" fmla="*/ 187452 w 187452"/>
                  <a:gd name="connsiteY3" fmla="*/ 570730 h 570730"/>
                  <a:gd name="connsiteX4" fmla="*/ 0 w 187452"/>
                  <a:gd name="connsiteY4" fmla="*/ 570730 h 570730"/>
                  <a:gd name="connsiteX5" fmla="*/ 0 w 187452"/>
                  <a:gd name="connsiteY5" fmla="*/ 570730 h 570730"/>
                  <a:gd name="connsiteX6" fmla="*/ 1436 w 187452"/>
                  <a:gd name="connsiteY6" fmla="*/ 156032 h 570730"/>
                  <a:gd name="connsiteX0" fmla="*/ 92104 w 187452"/>
                  <a:gd name="connsiteY0" fmla="*/ 0 h 585890"/>
                  <a:gd name="connsiteX1" fmla="*/ 187452 w 187452"/>
                  <a:gd name="connsiteY1" fmla="*/ 108886 h 585890"/>
                  <a:gd name="connsiteX2" fmla="*/ 187452 w 187452"/>
                  <a:gd name="connsiteY2" fmla="*/ 585890 h 585890"/>
                  <a:gd name="connsiteX3" fmla="*/ 187452 w 187452"/>
                  <a:gd name="connsiteY3" fmla="*/ 585890 h 585890"/>
                  <a:gd name="connsiteX4" fmla="*/ 0 w 187452"/>
                  <a:gd name="connsiteY4" fmla="*/ 585890 h 585890"/>
                  <a:gd name="connsiteX5" fmla="*/ 0 w 187452"/>
                  <a:gd name="connsiteY5" fmla="*/ 585890 h 585890"/>
                  <a:gd name="connsiteX6" fmla="*/ 1436 w 187452"/>
                  <a:gd name="connsiteY6" fmla="*/ 171192 h 585890"/>
                  <a:gd name="connsiteX0" fmla="*/ 83680 w 187452"/>
                  <a:gd name="connsiteY0" fmla="*/ 0 h 584240"/>
                  <a:gd name="connsiteX1" fmla="*/ 187452 w 187452"/>
                  <a:gd name="connsiteY1" fmla="*/ 107236 h 584240"/>
                  <a:gd name="connsiteX2" fmla="*/ 187452 w 187452"/>
                  <a:gd name="connsiteY2" fmla="*/ 584240 h 584240"/>
                  <a:gd name="connsiteX3" fmla="*/ 187452 w 187452"/>
                  <a:gd name="connsiteY3" fmla="*/ 584240 h 584240"/>
                  <a:gd name="connsiteX4" fmla="*/ 0 w 187452"/>
                  <a:gd name="connsiteY4" fmla="*/ 584240 h 584240"/>
                  <a:gd name="connsiteX5" fmla="*/ 0 w 187452"/>
                  <a:gd name="connsiteY5" fmla="*/ 584240 h 584240"/>
                  <a:gd name="connsiteX6" fmla="*/ 1436 w 187452"/>
                  <a:gd name="connsiteY6" fmla="*/ 169542 h 584240"/>
                  <a:gd name="connsiteX0" fmla="*/ 83680 w 187452"/>
                  <a:gd name="connsiteY0" fmla="*/ 0 h 584240"/>
                  <a:gd name="connsiteX1" fmla="*/ 187452 w 187452"/>
                  <a:gd name="connsiteY1" fmla="*/ 107236 h 584240"/>
                  <a:gd name="connsiteX2" fmla="*/ 187452 w 187452"/>
                  <a:gd name="connsiteY2" fmla="*/ 584240 h 584240"/>
                  <a:gd name="connsiteX3" fmla="*/ 187452 w 187452"/>
                  <a:gd name="connsiteY3" fmla="*/ 584240 h 584240"/>
                  <a:gd name="connsiteX4" fmla="*/ 0 w 187452"/>
                  <a:gd name="connsiteY4" fmla="*/ 584240 h 584240"/>
                  <a:gd name="connsiteX5" fmla="*/ 0 w 187452"/>
                  <a:gd name="connsiteY5" fmla="*/ 584240 h 584240"/>
                  <a:gd name="connsiteX6" fmla="*/ 1436 w 187452"/>
                  <a:gd name="connsiteY6" fmla="*/ 169542 h 584240"/>
                  <a:gd name="connsiteX0" fmla="*/ 83680 w 187452"/>
                  <a:gd name="connsiteY0" fmla="*/ 0 h 584240"/>
                  <a:gd name="connsiteX1" fmla="*/ 187452 w 187452"/>
                  <a:gd name="connsiteY1" fmla="*/ 107236 h 584240"/>
                  <a:gd name="connsiteX2" fmla="*/ 187452 w 187452"/>
                  <a:gd name="connsiteY2" fmla="*/ 584240 h 584240"/>
                  <a:gd name="connsiteX3" fmla="*/ 187452 w 187452"/>
                  <a:gd name="connsiteY3" fmla="*/ 584240 h 584240"/>
                  <a:gd name="connsiteX4" fmla="*/ 0 w 187452"/>
                  <a:gd name="connsiteY4" fmla="*/ 584240 h 584240"/>
                  <a:gd name="connsiteX5" fmla="*/ 0 w 187452"/>
                  <a:gd name="connsiteY5" fmla="*/ 584240 h 584240"/>
                  <a:gd name="connsiteX6" fmla="*/ 1436 w 187452"/>
                  <a:gd name="connsiteY6" fmla="*/ 169542 h 584240"/>
                  <a:gd name="connsiteX0" fmla="*/ 83680 w 187452"/>
                  <a:gd name="connsiteY0" fmla="*/ 0 h 584240"/>
                  <a:gd name="connsiteX1" fmla="*/ 187452 w 187452"/>
                  <a:gd name="connsiteY1" fmla="*/ 107236 h 584240"/>
                  <a:gd name="connsiteX2" fmla="*/ 187452 w 187452"/>
                  <a:gd name="connsiteY2" fmla="*/ 584240 h 584240"/>
                  <a:gd name="connsiteX3" fmla="*/ 187452 w 187452"/>
                  <a:gd name="connsiteY3" fmla="*/ 584240 h 584240"/>
                  <a:gd name="connsiteX4" fmla="*/ 0 w 187452"/>
                  <a:gd name="connsiteY4" fmla="*/ 584240 h 584240"/>
                  <a:gd name="connsiteX5" fmla="*/ 0 w 187452"/>
                  <a:gd name="connsiteY5" fmla="*/ 584240 h 584240"/>
                  <a:gd name="connsiteX6" fmla="*/ 1436 w 187452"/>
                  <a:gd name="connsiteY6" fmla="*/ 169542 h 584240"/>
                  <a:gd name="connsiteX0" fmla="*/ 187452 w 187452"/>
                  <a:gd name="connsiteY0" fmla="*/ 0 h 477004"/>
                  <a:gd name="connsiteX1" fmla="*/ 187452 w 187452"/>
                  <a:gd name="connsiteY1" fmla="*/ 477004 h 477004"/>
                  <a:gd name="connsiteX2" fmla="*/ 187452 w 187452"/>
                  <a:gd name="connsiteY2" fmla="*/ 477004 h 477004"/>
                  <a:gd name="connsiteX3" fmla="*/ 0 w 187452"/>
                  <a:gd name="connsiteY3" fmla="*/ 477004 h 477004"/>
                  <a:gd name="connsiteX4" fmla="*/ 0 w 187452"/>
                  <a:gd name="connsiteY4" fmla="*/ 477004 h 477004"/>
                  <a:gd name="connsiteX5" fmla="*/ 1436 w 187452"/>
                  <a:gd name="connsiteY5" fmla="*/ 62306 h 477004"/>
                  <a:gd name="connsiteX0" fmla="*/ 182380 w 187452"/>
                  <a:gd name="connsiteY0" fmla="*/ 0 h 471973"/>
                  <a:gd name="connsiteX1" fmla="*/ 187452 w 187452"/>
                  <a:gd name="connsiteY1" fmla="*/ 471973 h 471973"/>
                  <a:gd name="connsiteX2" fmla="*/ 187452 w 187452"/>
                  <a:gd name="connsiteY2" fmla="*/ 471973 h 471973"/>
                  <a:gd name="connsiteX3" fmla="*/ 0 w 187452"/>
                  <a:gd name="connsiteY3" fmla="*/ 471973 h 471973"/>
                  <a:gd name="connsiteX4" fmla="*/ 0 w 187452"/>
                  <a:gd name="connsiteY4" fmla="*/ 471973 h 471973"/>
                  <a:gd name="connsiteX5" fmla="*/ 1436 w 187452"/>
                  <a:gd name="connsiteY5" fmla="*/ 57275 h 4719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87452" h="471973">
                    <a:moveTo>
                      <a:pt x="182380" y="0"/>
                    </a:moveTo>
                    <a:cubicBezTo>
                      <a:pt x="184071" y="157324"/>
                      <a:pt x="185761" y="314649"/>
                      <a:pt x="187452" y="471973"/>
                    </a:cubicBezTo>
                    <a:lnTo>
                      <a:pt x="187452" y="471973"/>
                    </a:lnTo>
                    <a:lnTo>
                      <a:pt x="0" y="471973"/>
                    </a:lnTo>
                    <a:lnTo>
                      <a:pt x="0" y="471973"/>
                    </a:lnTo>
                    <a:cubicBezTo>
                      <a:pt x="479" y="333740"/>
                      <a:pt x="957" y="195508"/>
                      <a:pt x="1436" y="57275"/>
                    </a:cubicBezTo>
                  </a:path>
                </a:pathLst>
              </a:custGeom>
              <a:pattFill prst="lgGrid">
                <a:fgClr>
                  <a:schemeClr val="accent4">
                    <a:lumMod val="20000"/>
                    <a:lumOff val="80000"/>
                  </a:schemeClr>
                </a:fgClr>
                <a:bgClr>
                  <a:schemeClr val="accent4">
                    <a:lumMod val="60000"/>
                    <a:lumOff val="40000"/>
                  </a:schemeClr>
                </a:bgClr>
              </a:patt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570" name="グループ化 1569">
              <a:extLst>
                <a:ext uri="{FF2B5EF4-FFF2-40B4-BE49-F238E27FC236}">
                  <a16:creationId xmlns:a16="http://schemas.microsoft.com/office/drawing/2014/main" id="{D887000B-A856-4165-A51B-3CE240E535A1}"/>
                </a:ext>
              </a:extLst>
            </p:cNvPr>
            <p:cNvGrpSpPr/>
            <p:nvPr/>
          </p:nvGrpSpPr>
          <p:grpSpPr>
            <a:xfrm>
              <a:off x="6549611" y="4040269"/>
              <a:ext cx="2691442" cy="2395460"/>
              <a:chOff x="-2234242" y="1154189"/>
              <a:chExt cx="2691442" cy="2395460"/>
            </a:xfrm>
          </p:grpSpPr>
          <p:grpSp>
            <p:nvGrpSpPr>
              <p:cNvPr id="1571" name="グループ化 1570">
                <a:extLst>
                  <a:ext uri="{FF2B5EF4-FFF2-40B4-BE49-F238E27FC236}">
                    <a16:creationId xmlns:a16="http://schemas.microsoft.com/office/drawing/2014/main" id="{1DAF1D5C-C6E1-4F92-84A2-A54281CB3855}"/>
                  </a:ext>
                </a:extLst>
              </p:cNvPr>
              <p:cNvGrpSpPr/>
              <p:nvPr/>
            </p:nvGrpSpPr>
            <p:grpSpPr>
              <a:xfrm>
                <a:off x="-1099246" y="1852160"/>
                <a:ext cx="427844" cy="904346"/>
                <a:chOff x="2094997" y="1804056"/>
                <a:chExt cx="476250" cy="965022"/>
              </a:xfrm>
            </p:grpSpPr>
            <p:sp>
              <p:nvSpPr>
                <p:cNvPr id="1584" name="四角形: 上の 2 つの角を丸める 1583">
                  <a:extLst>
                    <a:ext uri="{FF2B5EF4-FFF2-40B4-BE49-F238E27FC236}">
                      <a16:creationId xmlns:a16="http://schemas.microsoft.com/office/drawing/2014/main" id="{3E75ABA6-EEF8-45BE-9DE1-A6C6BE336AF4}"/>
                    </a:ext>
                  </a:extLst>
                </p:cNvPr>
                <p:cNvSpPr/>
                <p:nvPr/>
              </p:nvSpPr>
              <p:spPr>
                <a:xfrm>
                  <a:off x="2106651" y="2195513"/>
                  <a:ext cx="452941" cy="573565"/>
                </a:xfrm>
                <a:prstGeom prst="round2SameRect">
                  <a:avLst/>
                </a:prstGeom>
                <a:solidFill>
                  <a:schemeClr val="bg2">
                    <a:lumMod val="75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585" name="正方形/長方形 1584">
                  <a:extLst>
                    <a:ext uri="{FF2B5EF4-FFF2-40B4-BE49-F238E27FC236}">
                      <a16:creationId xmlns:a16="http://schemas.microsoft.com/office/drawing/2014/main" id="{D98797FA-2A48-4400-ADA5-C084F9BBE410}"/>
                    </a:ext>
                  </a:extLst>
                </p:cNvPr>
                <p:cNvSpPr/>
                <p:nvPr/>
              </p:nvSpPr>
              <p:spPr>
                <a:xfrm>
                  <a:off x="2281826" y="1978818"/>
                  <a:ext cx="97551" cy="790260"/>
                </a:xfrm>
                <a:prstGeom prst="rect">
                  <a:avLst/>
                </a:prstGeom>
                <a:solidFill>
                  <a:schemeClr val="accent4">
                    <a:lumMod val="20000"/>
                    <a:lumOff val="8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586" name="四角形: 角を丸くする 1585">
                  <a:extLst>
                    <a:ext uri="{FF2B5EF4-FFF2-40B4-BE49-F238E27FC236}">
                      <a16:creationId xmlns:a16="http://schemas.microsoft.com/office/drawing/2014/main" id="{B9BAC887-EDC1-47A8-9451-8A7355F0BD4F}"/>
                    </a:ext>
                  </a:extLst>
                </p:cNvPr>
                <p:cNvSpPr/>
                <p:nvPr/>
              </p:nvSpPr>
              <p:spPr>
                <a:xfrm>
                  <a:off x="2094997" y="1804056"/>
                  <a:ext cx="476250" cy="229709"/>
                </a:xfrm>
                <a:prstGeom prst="roundRect">
                  <a:avLst/>
                </a:prstGeom>
                <a:solidFill>
                  <a:schemeClr val="accent4">
                    <a:lumMod val="20000"/>
                    <a:lumOff val="8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587" name="四角形: 角を丸くする 1586">
                  <a:extLst>
                    <a:ext uri="{FF2B5EF4-FFF2-40B4-BE49-F238E27FC236}">
                      <a16:creationId xmlns:a16="http://schemas.microsoft.com/office/drawing/2014/main" id="{7C03E95B-54A1-4A27-B769-ADB9FF818EA7}"/>
                    </a:ext>
                  </a:extLst>
                </p:cNvPr>
                <p:cNvSpPr/>
                <p:nvPr/>
              </p:nvSpPr>
              <p:spPr>
                <a:xfrm>
                  <a:off x="2118306" y="1828801"/>
                  <a:ext cx="429632" cy="180220"/>
                </a:xfrm>
                <a:prstGeom prst="roundRect">
                  <a:avLst/>
                </a:prstGeom>
                <a:solidFill>
                  <a:schemeClr val="tx1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588" name="フリーフォーム: 図形 1587">
                  <a:extLst>
                    <a:ext uri="{FF2B5EF4-FFF2-40B4-BE49-F238E27FC236}">
                      <a16:creationId xmlns:a16="http://schemas.microsoft.com/office/drawing/2014/main" id="{8E5278A4-F318-43C0-BD96-1D2A308B4EDE}"/>
                    </a:ext>
                  </a:extLst>
                </p:cNvPr>
                <p:cNvSpPr/>
                <p:nvPr/>
              </p:nvSpPr>
              <p:spPr>
                <a:xfrm flipH="1">
                  <a:off x="2515943" y="1839097"/>
                  <a:ext cx="19089" cy="117680"/>
                </a:xfrm>
                <a:custGeom>
                  <a:avLst/>
                  <a:gdLst>
                    <a:gd name="connsiteX0" fmla="*/ 22860 w 45720"/>
                    <a:gd name="connsiteY0" fmla="*/ 92870 h 273091"/>
                    <a:gd name="connsiteX1" fmla="*/ 45720 w 45720"/>
                    <a:gd name="connsiteY1" fmla="*/ 115730 h 273091"/>
                    <a:gd name="connsiteX2" fmla="*/ 45719 w 45720"/>
                    <a:gd name="connsiteY2" fmla="*/ 250231 h 273091"/>
                    <a:gd name="connsiteX3" fmla="*/ 22859 w 45720"/>
                    <a:gd name="connsiteY3" fmla="*/ 273091 h 273091"/>
                    <a:gd name="connsiteX4" fmla="*/ 22860 w 45720"/>
                    <a:gd name="connsiteY4" fmla="*/ 273090 h 273091"/>
                    <a:gd name="connsiteX5" fmla="*/ 0 w 45720"/>
                    <a:gd name="connsiteY5" fmla="*/ 250230 h 273091"/>
                    <a:gd name="connsiteX6" fmla="*/ 0 w 45720"/>
                    <a:gd name="connsiteY6" fmla="*/ 115730 h 273091"/>
                    <a:gd name="connsiteX7" fmla="*/ 22860 w 45720"/>
                    <a:gd name="connsiteY7" fmla="*/ 92870 h 273091"/>
                    <a:gd name="connsiteX8" fmla="*/ 22860 w 45720"/>
                    <a:gd name="connsiteY8" fmla="*/ 0 h 273091"/>
                    <a:gd name="connsiteX9" fmla="*/ 45720 w 45720"/>
                    <a:gd name="connsiteY9" fmla="*/ 22860 h 273091"/>
                    <a:gd name="connsiteX10" fmla="*/ 45719 w 45720"/>
                    <a:gd name="connsiteY10" fmla="*/ 38299 h 273091"/>
                    <a:gd name="connsiteX11" fmla="*/ 22859 w 45720"/>
                    <a:gd name="connsiteY11" fmla="*/ 61159 h 273091"/>
                    <a:gd name="connsiteX12" fmla="*/ 22860 w 45720"/>
                    <a:gd name="connsiteY12" fmla="*/ 61158 h 273091"/>
                    <a:gd name="connsiteX13" fmla="*/ 0 w 45720"/>
                    <a:gd name="connsiteY13" fmla="*/ 38298 h 273091"/>
                    <a:gd name="connsiteX14" fmla="*/ 0 w 45720"/>
                    <a:gd name="connsiteY14" fmla="*/ 22860 h 273091"/>
                    <a:gd name="connsiteX15" fmla="*/ 22860 w 45720"/>
                    <a:gd name="connsiteY15" fmla="*/ 0 h 2730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45720" h="273091">
                      <a:moveTo>
                        <a:pt x="22860" y="92870"/>
                      </a:moveTo>
                      <a:cubicBezTo>
                        <a:pt x="35485" y="92870"/>
                        <a:pt x="45720" y="103105"/>
                        <a:pt x="45720" y="115730"/>
                      </a:cubicBezTo>
                      <a:cubicBezTo>
                        <a:pt x="45720" y="160564"/>
                        <a:pt x="45719" y="205397"/>
                        <a:pt x="45719" y="250231"/>
                      </a:cubicBezTo>
                      <a:cubicBezTo>
                        <a:pt x="45719" y="262856"/>
                        <a:pt x="35484" y="273091"/>
                        <a:pt x="22859" y="273091"/>
                      </a:cubicBezTo>
                      <a:lnTo>
                        <a:pt x="22860" y="273090"/>
                      </a:lnTo>
                      <a:cubicBezTo>
                        <a:pt x="10235" y="273090"/>
                        <a:pt x="0" y="262855"/>
                        <a:pt x="0" y="250230"/>
                      </a:cubicBezTo>
                      <a:lnTo>
                        <a:pt x="0" y="115730"/>
                      </a:lnTo>
                      <a:cubicBezTo>
                        <a:pt x="0" y="103105"/>
                        <a:pt x="10235" y="92870"/>
                        <a:pt x="22860" y="92870"/>
                      </a:cubicBezTo>
                      <a:close/>
                      <a:moveTo>
                        <a:pt x="22860" y="0"/>
                      </a:moveTo>
                      <a:cubicBezTo>
                        <a:pt x="35485" y="0"/>
                        <a:pt x="45720" y="10235"/>
                        <a:pt x="45720" y="22860"/>
                      </a:cubicBezTo>
                      <a:cubicBezTo>
                        <a:pt x="45720" y="28006"/>
                        <a:pt x="45719" y="33153"/>
                        <a:pt x="45719" y="38299"/>
                      </a:cubicBezTo>
                      <a:cubicBezTo>
                        <a:pt x="45719" y="50924"/>
                        <a:pt x="35484" y="61159"/>
                        <a:pt x="22859" y="61159"/>
                      </a:cubicBezTo>
                      <a:lnTo>
                        <a:pt x="22860" y="61158"/>
                      </a:lnTo>
                      <a:cubicBezTo>
                        <a:pt x="10235" y="61158"/>
                        <a:pt x="0" y="50923"/>
                        <a:pt x="0" y="38298"/>
                      </a:cubicBezTo>
                      <a:lnTo>
                        <a:pt x="0" y="22860"/>
                      </a:lnTo>
                      <a:cubicBezTo>
                        <a:pt x="0" y="10235"/>
                        <a:pt x="10235" y="0"/>
                        <a:pt x="22860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1572" name="正方形/長方形 1571">
                <a:extLst>
                  <a:ext uri="{FF2B5EF4-FFF2-40B4-BE49-F238E27FC236}">
                    <a16:creationId xmlns:a16="http://schemas.microsoft.com/office/drawing/2014/main" id="{AC117E04-11D4-4C10-8A5F-3503A3111AE7}"/>
                  </a:ext>
                </a:extLst>
              </p:cNvPr>
              <p:cNvSpPr/>
              <p:nvPr/>
            </p:nvSpPr>
            <p:spPr>
              <a:xfrm>
                <a:off x="-463304" y="2614939"/>
                <a:ext cx="520382" cy="175578"/>
              </a:xfrm>
              <a:prstGeom prst="rect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573" name="正方形/長方形 1572">
                <a:extLst>
                  <a:ext uri="{FF2B5EF4-FFF2-40B4-BE49-F238E27FC236}">
                    <a16:creationId xmlns:a16="http://schemas.microsoft.com/office/drawing/2014/main" id="{544F9662-A7BB-4FEB-AEA9-1E16DB0DF784}"/>
                  </a:ext>
                </a:extLst>
              </p:cNvPr>
              <p:cNvSpPr/>
              <p:nvPr/>
            </p:nvSpPr>
            <p:spPr>
              <a:xfrm>
                <a:off x="-206764" y="2098465"/>
                <a:ext cx="601662" cy="670614"/>
              </a:xfrm>
              <a:prstGeom prst="rect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574" name="正方形/長方形 1573">
                <a:extLst>
                  <a:ext uri="{FF2B5EF4-FFF2-40B4-BE49-F238E27FC236}">
                    <a16:creationId xmlns:a16="http://schemas.microsoft.com/office/drawing/2014/main" id="{93963882-0B83-41D1-9C7E-2405B15D4A3F}"/>
                  </a:ext>
                </a:extLst>
              </p:cNvPr>
              <p:cNvSpPr/>
              <p:nvPr/>
            </p:nvSpPr>
            <p:spPr>
              <a:xfrm>
                <a:off x="-144852" y="2257425"/>
                <a:ext cx="76200" cy="511654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575" name="台形 1574">
                <a:extLst>
                  <a:ext uri="{FF2B5EF4-FFF2-40B4-BE49-F238E27FC236}">
                    <a16:creationId xmlns:a16="http://schemas.microsoft.com/office/drawing/2014/main" id="{2716799F-CB8D-4B64-8091-9EC173A5FB3A}"/>
                  </a:ext>
                </a:extLst>
              </p:cNvPr>
              <p:cNvSpPr/>
              <p:nvPr/>
            </p:nvSpPr>
            <p:spPr>
              <a:xfrm>
                <a:off x="60084" y="1733550"/>
                <a:ext cx="138457" cy="318727"/>
              </a:xfrm>
              <a:prstGeom prst="trapezoid">
                <a:avLst/>
              </a:prstGeom>
              <a:solidFill>
                <a:schemeClr val="bg1">
                  <a:lumMod val="8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576" name="正方形/長方形 2">
                <a:extLst>
                  <a:ext uri="{FF2B5EF4-FFF2-40B4-BE49-F238E27FC236}">
                    <a16:creationId xmlns:a16="http://schemas.microsoft.com/office/drawing/2014/main" id="{19093422-75B7-463F-9B28-75663BFBCC31}"/>
                  </a:ext>
                </a:extLst>
              </p:cNvPr>
              <p:cNvSpPr/>
              <p:nvPr/>
            </p:nvSpPr>
            <p:spPr>
              <a:xfrm>
                <a:off x="-2145102" y="2769078"/>
                <a:ext cx="2540000" cy="780571"/>
              </a:xfrm>
              <a:custGeom>
                <a:avLst/>
                <a:gdLst>
                  <a:gd name="connsiteX0" fmla="*/ 0 w 1676400"/>
                  <a:gd name="connsiteY0" fmla="*/ 0 h 1676400"/>
                  <a:gd name="connsiteX1" fmla="*/ 1676400 w 1676400"/>
                  <a:gd name="connsiteY1" fmla="*/ 0 h 1676400"/>
                  <a:gd name="connsiteX2" fmla="*/ 1676400 w 1676400"/>
                  <a:gd name="connsiteY2" fmla="*/ 1676400 h 1676400"/>
                  <a:gd name="connsiteX3" fmla="*/ 0 w 1676400"/>
                  <a:gd name="connsiteY3" fmla="*/ 1676400 h 1676400"/>
                  <a:gd name="connsiteX4" fmla="*/ 0 w 1676400"/>
                  <a:gd name="connsiteY4" fmla="*/ 0 h 1676400"/>
                  <a:gd name="connsiteX0" fmla="*/ 0 w 1676400"/>
                  <a:gd name="connsiteY0" fmla="*/ 0 h 1689100"/>
                  <a:gd name="connsiteX1" fmla="*/ 1676400 w 1676400"/>
                  <a:gd name="connsiteY1" fmla="*/ 0 h 1689100"/>
                  <a:gd name="connsiteX2" fmla="*/ 1676400 w 1676400"/>
                  <a:gd name="connsiteY2" fmla="*/ 1676400 h 1689100"/>
                  <a:gd name="connsiteX3" fmla="*/ 844550 w 1676400"/>
                  <a:gd name="connsiteY3" fmla="*/ 1689100 h 1689100"/>
                  <a:gd name="connsiteX4" fmla="*/ 0 w 1676400"/>
                  <a:gd name="connsiteY4" fmla="*/ 1676400 h 1689100"/>
                  <a:gd name="connsiteX5" fmla="*/ 0 w 1676400"/>
                  <a:gd name="connsiteY5" fmla="*/ 0 h 1689100"/>
                  <a:gd name="connsiteX0" fmla="*/ 844550 w 1676400"/>
                  <a:gd name="connsiteY0" fmla="*/ 1689100 h 1780540"/>
                  <a:gd name="connsiteX1" fmla="*/ 0 w 1676400"/>
                  <a:gd name="connsiteY1" fmla="*/ 1676400 h 1780540"/>
                  <a:gd name="connsiteX2" fmla="*/ 0 w 1676400"/>
                  <a:gd name="connsiteY2" fmla="*/ 0 h 1780540"/>
                  <a:gd name="connsiteX3" fmla="*/ 1676400 w 1676400"/>
                  <a:gd name="connsiteY3" fmla="*/ 0 h 1780540"/>
                  <a:gd name="connsiteX4" fmla="*/ 1676400 w 1676400"/>
                  <a:gd name="connsiteY4" fmla="*/ 1676400 h 1780540"/>
                  <a:gd name="connsiteX5" fmla="*/ 935990 w 1676400"/>
                  <a:gd name="connsiteY5" fmla="*/ 1780540 h 1780540"/>
                  <a:gd name="connsiteX0" fmla="*/ 844550 w 1676400"/>
                  <a:gd name="connsiteY0" fmla="*/ 1689100 h 1689100"/>
                  <a:gd name="connsiteX1" fmla="*/ 0 w 1676400"/>
                  <a:gd name="connsiteY1" fmla="*/ 1676400 h 1689100"/>
                  <a:gd name="connsiteX2" fmla="*/ 0 w 1676400"/>
                  <a:gd name="connsiteY2" fmla="*/ 0 h 1689100"/>
                  <a:gd name="connsiteX3" fmla="*/ 1676400 w 1676400"/>
                  <a:gd name="connsiteY3" fmla="*/ 0 h 1689100"/>
                  <a:gd name="connsiteX4" fmla="*/ 1676400 w 1676400"/>
                  <a:gd name="connsiteY4" fmla="*/ 1676400 h 1689100"/>
                  <a:gd name="connsiteX0" fmla="*/ 0 w 1676400"/>
                  <a:gd name="connsiteY0" fmla="*/ 1676400 h 1676400"/>
                  <a:gd name="connsiteX1" fmla="*/ 0 w 1676400"/>
                  <a:gd name="connsiteY1" fmla="*/ 0 h 1676400"/>
                  <a:gd name="connsiteX2" fmla="*/ 1676400 w 1676400"/>
                  <a:gd name="connsiteY2" fmla="*/ 0 h 1676400"/>
                  <a:gd name="connsiteX3" fmla="*/ 1676400 w 1676400"/>
                  <a:gd name="connsiteY3" fmla="*/ 1676400 h 1676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676400" h="1676400">
                    <a:moveTo>
                      <a:pt x="0" y="1676400"/>
                    </a:moveTo>
                    <a:lnTo>
                      <a:pt x="0" y="0"/>
                    </a:lnTo>
                    <a:lnTo>
                      <a:pt x="1676400" y="0"/>
                    </a:lnTo>
                    <a:lnTo>
                      <a:pt x="1676400" y="1676400"/>
                    </a:lnTo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577" name="正方形/長方形 1576">
                <a:extLst>
                  <a:ext uri="{FF2B5EF4-FFF2-40B4-BE49-F238E27FC236}">
                    <a16:creationId xmlns:a16="http://schemas.microsoft.com/office/drawing/2014/main" id="{FD254006-52DB-4BE2-831C-98D756AC14E1}"/>
                  </a:ext>
                </a:extLst>
              </p:cNvPr>
              <p:cNvSpPr/>
              <p:nvPr/>
            </p:nvSpPr>
            <p:spPr>
              <a:xfrm>
                <a:off x="-2145102" y="2772135"/>
                <a:ext cx="2540000" cy="86264"/>
              </a:xfrm>
              <a:prstGeom prst="rect">
                <a:avLst/>
              </a:prstGeom>
              <a:solidFill>
                <a:srgbClr val="000000">
                  <a:alpha val="4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78" name="四角形: 上の 2 つの角を丸める 1577">
                <a:extLst>
                  <a:ext uri="{FF2B5EF4-FFF2-40B4-BE49-F238E27FC236}">
                    <a16:creationId xmlns:a16="http://schemas.microsoft.com/office/drawing/2014/main" id="{4E950343-7E51-4F4E-BB11-432D25532314}"/>
                  </a:ext>
                </a:extLst>
              </p:cNvPr>
              <p:cNvSpPr/>
              <p:nvPr/>
            </p:nvSpPr>
            <p:spPr>
              <a:xfrm>
                <a:off x="-2234242" y="2725947"/>
                <a:ext cx="2691442" cy="86264"/>
              </a:xfrm>
              <a:prstGeom prst="round2SameRect">
                <a:avLst>
                  <a:gd name="adj1" fmla="val 27709"/>
                  <a:gd name="adj2" fmla="val 0"/>
                </a:avLst>
              </a:prstGeom>
              <a:solidFill>
                <a:schemeClr val="bg1">
                  <a:lumMod val="8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579" name="フローチャート: 手操作入力 1578">
                <a:extLst>
                  <a:ext uri="{FF2B5EF4-FFF2-40B4-BE49-F238E27FC236}">
                    <a16:creationId xmlns:a16="http://schemas.microsoft.com/office/drawing/2014/main" id="{361F38EB-B424-4CB3-9692-F5D845D50174}"/>
                  </a:ext>
                </a:extLst>
              </p:cNvPr>
              <p:cNvSpPr/>
              <p:nvPr/>
            </p:nvSpPr>
            <p:spPr>
              <a:xfrm>
                <a:off x="-253306" y="2033765"/>
                <a:ext cx="710506" cy="86264"/>
              </a:xfrm>
              <a:prstGeom prst="flowChartManualInpu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580" name="グループ化 1579">
                <a:extLst>
                  <a:ext uri="{FF2B5EF4-FFF2-40B4-BE49-F238E27FC236}">
                    <a16:creationId xmlns:a16="http://schemas.microsoft.com/office/drawing/2014/main" id="{02F99059-7943-44D5-BF5F-0C1D016D4C62}"/>
                  </a:ext>
                </a:extLst>
              </p:cNvPr>
              <p:cNvGrpSpPr/>
              <p:nvPr/>
            </p:nvGrpSpPr>
            <p:grpSpPr>
              <a:xfrm rot="353465">
                <a:off x="-16014" y="1154189"/>
                <a:ext cx="199773" cy="822672"/>
                <a:chOff x="2811218" y="347664"/>
                <a:chExt cx="199773" cy="822672"/>
              </a:xfrm>
            </p:grpSpPr>
            <p:sp>
              <p:nvSpPr>
                <p:cNvPr id="1582" name="八角形 28">
                  <a:extLst>
                    <a:ext uri="{FF2B5EF4-FFF2-40B4-BE49-F238E27FC236}">
                      <a16:creationId xmlns:a16="http://schemas.microsoft.com/office/drawing/2014/main" id="{9B2716E4-C42C-4BA2-872E-C59D9AE82B57}"/>
                    </a:ext>
                  </a:extLst>
                </p:cNvPr>
                <p:cNvSpPr/>
                <p:nvPr/>
              </p:nvSpPr>
              <p:spPr>
                <a:xfrm rot="5400000">
                  <a:off x="2728914" y="716809"/>
                  <a:ext cx="479772" cy="84382"/>
                </a:xfrm>
                <a:custGeom>
                  <a:avLst/>
                  <a:gdLst>
                    <a:gd name="connsiteX0" fmla="*/ 0 w 1160707"/>
                    <a:gd name="connsiteY0" fmla="*/ 106012 h 361950"/>
                    <a:gd name="connsiteX1" fmla="*/ 106012 w 1160707"/>
                    <a:gd name="connsiteY1" fmla="*/ 0 h 361950"/>
                    <a:gd name="connsiteX2" fmla="*/ 1054695 w 1160707"/>
                    <a:gd name="connsiteY2" fmla="*/ 0 h 361950"/>
                    <a:gd name="connsiteX3" fmla="*/ 1160707 w 1160707"/>
                    <a:gd name="connsiteY3" fmla="*/ 106012 h 361950"/>
                    <a:gd name="connsiteX4" fmla="*/ 1160707 w 1160707"/>
                    <a:gd name="connsiteY4" fmla="*/ 255938 h 361950"/>
                    <a:gd name="connsiteX5" fmla="*/ 1054695 w 1160707"/>
                    <a:gd name="connsiteY5" fmla="*/ 361950 h 361950"/>
                    <a:gd name="connsiteX6" fmla="*/ 106012 w 1160707"/>
                    <a:gd name="connsiteY6" fmla="*/ 361950 h 361950"/>
                    <a:gd name="connsiteX7" fmla="*/ 0 w 1160707"/>
                    <a:gd name="connsiteY7" fmla="*/ 255938 h 361950"/>
                    <a:gd name="connsiteX8" fmla="*/ 0 w 1160707"/>
                    <a:gd name="connsiteY8" fmla="*/ 106012 h 361950"/>
                    <a:gd name="connsiteX0" fmla="*/ 0 w 1160707"/>
                    <a:gd name="connsiteY0" fmla="*/ 106012 h 361950"/>
                    <a:gd name="connsiteX1" fmla="*/ 106012 w 1160707"/>
                    <a:gd name="connsiteY1" fmla="*/ 0 h 361950"/>
                    <a:gd name="connsiteX2" fmla="*/ 1054695 w 1160707"/>
                    <a:gd name="connsiteY2" fmla="*/ 0 h 361950"/>
                    <a:gd name="connsiteX3" fmla="*/ 1160707 w 1160707"/>
                    <a:gd name="connsiteY3" fmla="*/ 106012 h 361950"/>
                    <a:gd name="connsiteX4" fmla="*/ 1160707 w 1160707"/>
                    <a:gd name="connsiteY4" fmla="*/ 255938 h 361950"/>
                    <a:gd name="connsiteX5" fmla="*/ 1054695 w 1160707"/>
                    <a:gd name="connsiteY5" fmla="*/ 361950 h 361950"/>
                    <a:gd name="connsiteX6" fmla="*/ 0 w 1160707"/>
                    <a:gd name="connsiteY6" fmla="*/ 255938 h 361950"/>
                    <a:gd name="connsiteX7" fmla="*/ 0 w 1160707"/>
                    <a:gd name="connsiteY7" fmla="*/ 106012 h 361950"/>
                    <a:gd name="connsiteX0" fmla="*/ 0 w 1160707"/>
                    <a:gd name="connsiteY0" fmla="*/ 106012 h 255938"/>
                    <a:gd name="connsiteX1" fmla="*/ 106012 w 1160707"/>
                    <a:gd name="connsiteY1" fmla="*/ 0 h 255938"/>
                    <a:gd name="connsiteX2" fmla="*/ 1054695 w 1160707"/>
                    <a:gd name="connsiteY2" fmla="*/ 0 h 255938"/>
                    <a:gd name="connsiteX3" fmla="*/ 1160707 w 1160707"/>
                    <a:gd name="connsiteY3" fmla="*/ 106012 h 255938"/>
                    <a:gd name="connsiteX4" fmla="*/ 1160707 w 1160707"/>
                    <a:gd name="connsiteY4" fmla="*/ 255938 h 255938"/>
                    <a:gd name="connsiteX5" fmla="*/ 0 w 1160707"/>
                    <a:gd name="connsiteY5" fmla="*/ 255938 h 255938"/>
                    <a:gd name="connsiteX6" fmla="*/ 0 w 1160707"/>
                    <a:gd name="connsiteY6" fmla="*/ 106012 h 2559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160707" h="255938">
                      <a:moveTo>
                        <a:pt x="0" y="106012"/>
                      </a:moveTo>
                      <a:lnTo>
                        <a:pt x="106012" y="0"/>
                      </a:lnTo>
                      <a:lnTo>
                        <a:pt x="1054695" y="0"/>
                      </a:lnTo>
                      <a:lnTo>
                        <a:pt x="1160707" y="106012"/>
                      </a:lnTo>
                      <a:lnTo>
                        <a:pt x="1160707" y="255938"/>
                      </a:lnTo>
                      <a:lnTo>
                        <a:pt x="0" y="255938"/>
                      </a:lnTo>
                      <a:lnTo>
                        <a:pt x="0" y="106012"/>
                      </a:lnTo>
                      <a:close/>
                    </a:path>
                  </a:pathLst>
                </a:custGeom>
                <a:solidFill>
                  <a:schemeClr val="accent4">
                    <a:lumMod val="40000"/>
                    <a:lumOff val="6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583" name="八角形 28">
                  <a:extLst>
                    <a:ext uri="{FF2B5EF4-FFF2-40B4-BE49-F238E27FC236}">
                      <a16:creationId xmlns:a16="http://schemas.microsoft.com/office/drawing/2014/main" id="{555F84FD-9D35-4E49-A24E-550805229BCC}"/>
                    </a:ext>
                  </a:extLst>
                </p:cNvPr>
                <p:cNvSpPr/>
                <p:nvPr/>
              </p:nvSpPr>
              <p:spPr>
                <a:xfrm rot="5400000">
                  <a:off x="2465885" y="692997"/>
                  <a:ext cx="822672" cy="132006"/>
                </a:xfrm>
                <a:custGeom>
                  <a:avLst/>
                  <a:gdLst>
                    <a:gd name="connsiteX0" fmla="*/ 0 w 1160707"/>
                    <a:gd name="connsiteY0" fmla="*/ 106012 h 361950"/>
                    <a:gd name="connsiteX1" fmla="*/ 106012 w 1160707"/>
                    <a:gd name="connsiteY1" fmla="*/ 0 h 361950"/>
                    <a:gd name="connsiteX2" fmla="*/ 1054695 w 1160707"/>
                    <a:gd name="connsiteY2" fmla="*/ 0 h 361950"/>
                    <a:gd name="connsiteX3" fmla="*/ 1160707 w 1160707"/>
                    <a:gd name="connsiteY3" fmla="*/ 106012 h 361950"/>
                    <a:gd name="connsiteX4" fmla="*/ 1160707 w 1160707"/>
                    <a:gd name="connsiteY4" fmla="*/ 255938 h 361950"/>
                    <a:gd name="connsiteX5" fmla="*/ 1054695 w 1160707"/>
                    <a:gd name="connsiteY5" fmla="*/ 361950 h 361950"/>
                    <a:gd name="connsiteX6" fmla="*/ 106012 w 1160707"/>
                    <a:gd name="connsiteY6" fmla="*/ 361950 h 361950"/>
                    <a:gd name="connsiteX7" fmla="*/ 0 w 1160707"/>
                    <a:gd name="connsiteY7" fmla="*/ 255938 h 361950"/>
                    <a:gd name="connsiteX8" fmla="*/ 0 w 1160707"/>
                    <a:gd name="connsiteY8" fmla="*/ 106012 h 361950"/>
                    <a:gd name="connsiteX0" fmla="*/ 0 w 1160707"/>
                    <a:gd name="connsiteY0" fmla="*/ 106012 h 361950"/>
                    <a:gd name="connsiteX1" fmla="*/ 106012 w 1160707"/>
                    <a:gd name="connsiteY1" fmla="*/ 0 h 361950"/>
                    <a:gd name="connsiteX2" fmla="*/ 1054695 w 1160707"/>
                    <a:gd name="connsiteY2" fmla="*/ 0 h 361950"/>
                    <a:gd name="connsiteX3" fmla="*/ 1160707 w 1160707"/>
                    <a:gd name="connsiteY3" fmla="*/ 106012 h 361950"/>
                    <a:gd name="connsiteX4" fmla="*/ 1160707 w 1160707"/>
                    <a:gd name="connsiteY4" fmla="*/ 255938 h 361950"/>
                    <a:gd name="connsiteX5" fmla="*/ 1054695 w 1160707"/>
                    <a:gd name="connsiteY5" fmla="*/ 361950 h 361950"/>
                    <a:gd name="connsiteX6" fmla="*/ 0 w 1160707"/>
                    <a:gd name="connsiteY6" fmla="*/ 255938 h 361950"/>
                    <a:gd name="connsiteX7" fmla="*/ 0 w 1160707"/>
                    <a:gd name="connsiteY7" fmla="*/ 106012 h 361950"/>
                    <a:gd name="connsiteX0" fmla="*/ 0 w 1160707"/>
                    <a:gd name="connsiteY0" fmla="*/ 106012 h 255938"/>
                    <a:gd name="connsiteX1" fmla="*/ 106012 w 1160707"/>
                    <a:gd name="connsiteY1" fmla="*/ 0 h 255938"/>
                    <a:gd name="connsiteX2" fmla="*/ 1054695 w 1160707"/>
                    <a:gd name="connsiteY2" fmla="*/ 0 h 255938"/>
                    <a:gd name="connsiteX3" fmla="*/ 1160707 w 1160707"/>
                    <a:gd name="connsiteY3" fmla="*/ 106012 h 255938"/>
                    <a:gd name="connsiteX4" fmla="*/ 1160707 w 1160707"/>
                    <a:gd name="connsiteY4" fmla="*/ 255938 h 255938"/>
                    <a:gd name="connsiteX5" fmla="*/ 0 w 1160707"/>
                    <a:gd name="connsiteY5" fmla="*/ 255938 h 255938"/>
                    <a:gd name="connsiteX6" fmla="*/ 0 w 1160707"/>
                    <a:gd name="connsiteY6" fmla="*/ 106012 h 2559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160707" h="255938">
                      <a:moveTo>
                        <a:pt x="0" y="106012"/>
                      </a:moveTo>
                      <a:lnTo>
                        <a:pt x="106012" y="0"/>
                      </a:lnTo>
                      <a:lnTo>
                        <a:pt x="1054695" y="0"/>
                      </a:lnTo>
                      <a:lnTo>
                        <a:pt x="1160707" y="106012"/>
                      </a:lnTo>
                      <a:lnTo>
                        <a:pt x="1160707" y="255938"/>
                      </a:lnTo>
                      <a:lnTo>
                        <a:pt x="0" y="255938"/>
                      </a:lnTo>
                      <a:lnTo>
                        <a:pt x="0" y="106012"/>
                      </a:lnTo>
                      <a:close/>
                    </a:path>
                  </a:pathLst>
                </a:custGeom>
                <a:solidFill>
                  <a:schemeClr val="accent4">
                    <a:lumMod val="40000"/>
                    <a:lumOff val="6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1581" name="四角形: 上の 2 つの角を丸める 1580">
                <a:extLst>
                  <a:ext uri="{FF2B5EF4-FFF2-40B4-BE49-F238E27FC236}">
                    <a16:creationId xmlns:a16="http://schemas.microsoft.com/office/drawing/2014/main" id="{2F9A0287-FD96-4736-BE15-F471A3999ACE}"/>
                  </a:ext>
                </a:extLst>
              </p:cNvPr>
              <p:cNvSpPr/>
              <p:nvPr/>
            </p:nvSpPr>
            <p:spPr>
              <a:xfrm>
                <a:off x="-269066" y="2210043"/>
                <a:ext cx="334873" cy="86265"/>
              </a:xfrm>
              <a:prstGeom prst="round2SameRect">
                <a:avLst>
                  <a:gd name="adj1" fmla="val 6309"/>
                  <a:gd name="adj2" fmla="val 50000"/>
                </a:avLst>
              </a:prstGeom>
              <a:solidFill>
                <a:schemeClr val="accent4">
                  <a:lumMod val="20000"/>
                  <a:lumOff val="80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8212963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グループ化 9">
            <a:extLst>
              <a:ext uri="{FF2B5EF4-FFF2-40B4-BE49-F238E27FC236}">
                <a16:creationId xmlns:a16="http://schemas.microsoft.com/office/drawing/2014/main" id="{A3C24C41-BF26-472B-9F60-0FF450743E73}"/>
              </a:ext>
            </a:extLst>
          </p:cNvPr>
          <p:cNvGrpSpPr/>
          <p:nvPr/>
        </p:nvGrpSpPr>
        <p:grpSpPr>
          <a:xfrm>
            <a:off x="669511" y="3798983"/>
            <a:ext cx="2691442" cy="2636746"/>
            <a:chOff x="669511" y="3798983"/>
            <a:chExt cx="2691442" cy="2636746"/>
          </a:xfrm>
        </p:grpSpPr>
        <p:grpSp>
          <p:nvGrpSpPr>
            <p:cNvPr id="1068" name="グループ化 1067">
              <a:extLst>
                <a:ext uri="{FF2B5EF4-FFF2-40B4-BE49-F238E27FC236}">
                  <a16:creationId xmlns:a16="http://schemas.microsoft.com/office/drawing/2014/main" id="{D46150A7-C421-4D31-B3AB-805981D7DAC9}"/>
                </a:ext>
              </a:extLst>
            </p:cNvPr>
            <p:cNvGrpSpPr/>
            <p:nvPr/>
          </p:nvGrpSpPr>
          <p:grpSpPr>
            <a:xfrm>
              <a:off x="852002" y="3798983"/>
              <a:ext cx="1246034" cy="1872229"/>
              <a:chOff x="813608" y="4101494"/>
              <a:chExt cx="1817789" cy="2731320"/>
            </a:xfrm>
          </p:grpSpPr>
          <p:grpSp>
            <p:nvGrpSpPr>
              <p:cNvPr id="1069" name="グループ化 1068">
                <a:extLst>
                  <a:ext uri="{FF2B5EF4-FFF2-40B4-BE49-F238E27FC236}">
                    <a16:creationId xmlns:a16="http://schemas.microsoft.com/office/drawing/2014/main" id="{05C87751-312C-437A-97E1-36E4AD54D08B}"/>
                  </a:ext>
                </a:extLst>
              </p:cNvPr>
              <p:cNvGrpSpPr/>
              <p:nvPr/>
            </p:nvGrpSpPr>
            <p:grpSpPr>
              <a:xfrm>
                <a:off x="813608" y="4101494"/>
                <a:ext cx="1817789" cy="2331997"/>
                <a:chOff x="813608" y="4101494"/>
                <a:chExt cx="1817789" cy="2331997"/>
              </a:xfrm>
            </p:grpSpPr>
            <p:grpSp>
              <p:nvGrpSpPr>
                <p:cNvPr id="1076" name="グループ化 1075">
                  <a:extLst>
                    <a:ext uri="{FF2B5EF4-FFF2-40B4-BE49-F238E27FC236}">
                      <a16:creationId xmlns:a16="http://schemas.microsoft.com/office/drawing/2014/main" id="{5C5D332A-8AE9-4DFB-9AB6-75A50D045FF3}"/>
                    </a:ext>
                  </a:extLst>
                </p:cNvPr>
                <p:cNvGrpSpPr/>
                <p:nvPr/>
              </p:nvGrpSpPr>
              <p:grpSpPr>
                <a:xfrm>
                  <a:off x="1438161" y="4101494"/>
                  <a:ext cx="1193236" cy="2331997"/>
                  <a:chOff x="1440974" y="1211272"/>
                  <a:chExt cx="1193236" cy="2331997"/>
                </a:xfrm>
              </p:grpSpPr>
              <p:grpSp>
                <p:nvGrpSpPr>
                  <p:cNvPr id="1096" name="グループ化 1095">
                    <a:extLst>
                      <a:ext uri="{FF2B5EF4-FFF2-40B4-BE49-F238E27FC236}">
                        <a16:creationId xmlns:a16="http://schemas.microsoft.com/office/drawing/2014/main" id="{19492CB7-3305-48C2-9487-4029FC1BBF6C}"/>
                      </a:ext>
                    </a:extLst>
                  </p:cNvPr>
                  <p:cNvGrpSpPr/>
                  <p:nvPr/>
                </p:nvGrpSpPr>
                <p:grpSpPr>
                  <a:xfrm rot="16200000" flipH="1">
                    <a:off x="1552549" y="2274879"/>
                    <a:ext cx="296112" cy="296112"/>
                    <a:chOff x="6070600" y="2196792"/>
                    <a:chExt cx="296112" cy="296112"/>
                  </a:xfrm>
                  <a:solidFill>
                    <a:srgbClr val="FFCC00"/>
                  </a:solidFill>
                </p:grpSpPr>
                <p:sp>
                  <p:nvSpPr>
                    <p:cNvPr id="1127" name="涙形 1126">
                      <a:extLst>
                        <a:ext uri="{FF2B5EF4-FFF2-40B4-BE49-F238E27FC236}">
                          <a16:creationId xmlns:a16="http://schemas.microsoft.com/office/drawing/2014/main" id="{FD8AB416-E6A2-46B2-8ABB-3898F4DB79C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070600" y="2196792"/>
                      <a:ext cx="296112" cy="296112"/>
                    </a:xfrm>
                    <a:prstGeom prst="teardrop">
                      <a:avLst>
                        <a:gd name="adj" fmla="val 117691"/>
                      </a:avLst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128" name="涙形 1127">
                      <a:extLst>
                        <a:ext uri="{FF2B5EF4-FFF2-40B4-BE49-F238E27FC236}">
                          <a16:creationId xmlns:a16="http://schemas.microsoft.com/office/drawing/2014/main" id="{71888F31-3959-4365-94B2-2B4F03F1CF8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120199" y="2250982"/>
                      <a:ext cx="187732" cy="187732"/>
                    </a:xfrm>
                    <a:prstGeom prst="teardrop">
                      <a:avLst>
                        <a:gd name="adj" fmla="val 117691"/>
                      </a:avLst>
                    </a:prstGeom>
                    <a:solidFill>
                      <a:srgbClr val="FF66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1097" name="グループ化 1096">
                    <a:extLst>
                      <a:ext uri="{FF2B5EF4-FFF2-40B4-BE49-F238E27FC236}">
                        <a16:creationId xmlns:a16="http://schemas.microsoft.com/office/drawing/2014/main" id="{2A5EC5F6-F8D9-4462-A504-10A2D1CE7225}"/>
                      </a:ext>
                    </a:extLst>
                  </p:cNvPr>
                  <p:cNvGrpSpPr/>
                  <p:nvPr/>
                </p:nvGrpSpPr>
                <p:grpSpPr>
                  <a:xfrm rot="5400000">
                    <a:off x="2200646" y="2274879"/>
                    <a:ext cx="296112" cy="296112"/>
                    <a:chOff x="6070600" y="2196792"/>
                    <a:chExt cx="296112" cy="296112"/>
                  </a:xfrm>
                  <a:solidFill>
                    <a:srgbClr val="FFCC00"/>
                  </a:solidFill>
                </p:grpSpPr>
                <p:sp>
                  <p:nvSpPr>
                    <p:cNvPr id="1125" name="涙形 1124">
                      <a:extLst>
                        <a:ext uri="{FF2B5EF4-FFF2-40B4-BE49-F238E27FC236}">
                          <a16:creationId xmlns:a16="http://schemas.microsoft.com/office/drawing/2014/main" id="{C1220147-58D3-4227-8643-296B9DF1272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070600" y="2196792"/>
                      <a:ext cx="296112" cy="296112"/>
                    </a:xfrm>
                    <a:prstGeom prst="teardrop">
                      <a:avLst>
                        <a:gd name="adj" fmla="val 117691"/>
                      </a:avLst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126" name="涙形 1125">
                      <a:extLst>
                        <a:ext uri="{FF2B5EF4-FFF2-40B4-BE49-F238E27FC236}">
                          <a16:creationId xmlns:a16="http://schemas.microsoft.com/office/drawing/2014/main" id="{6B1D0520-6CF2-48B8-AB5A-F4BE1B176EA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120199" y="2250982"/>
                      <a:ext cx="187732" cy="187732"/>
                    </a:xfrm>
                    <a:prstGeom prst="teardrop">
                      <a:avLst>
                        <a:gd name="adj" fmla="val 117691"/>
                      </a:avLst>
                    </a:prstGeom>
                    <a:solidFill>
                      <a:srgbClr val="FF66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1098" name="グループ化 1097">
                    <a:extLst>
                      <a:ext uri="{FF2B5EF4-FFF2-40B4-BE49-F238E27FC236}">
                        <a16:creationId xmlns:a16="http://schemas.microsoft.com/office/drawing/2014/main" id="{CCE5D3A3-0EFB-422E-A657-4386DC7B8569}"/>
                      </a:ext>
                    </a:extLst>
                  </p:cNvPr>
                  <p:cNvGrpSpPr/>
                  <p:nvPr/>
                </p:nvGrpSpPr>
                <p:grpSpPr>
                  <a:xfrm>
                    <a:off x="1440974" y="1489774"/>
                    <a:ext cx="1193236" cy="656581"/>
                    <a:chOff x="4376033" y="1381139"/>
                    <a:chExt cx="1193236" cy="656581"/>
                  </a:xfrm>
                  <a:solidFill>
                    <a:srgbClr val="FFCC00"/>
                  </a:solidFill>
                </p:grpSpPr>
                <p:sp>
                  <p:nvSpPr>
                    <p:cNvPr id="1123" name="四角形: 角を丸くする 1122">
                      <a:extLst>
                        <a:ext uri="{FF2B5EF4-FFF2-40B4-BE49-F238E27FC236}">
                          <a16:creationId xmlns:a16="http://schemas.microsoft.com/office/drawing/2014/main" id="{6A4E16DE-B5A3-47BD-9C98-BC3B0388C7C1}"/>
                        </a:ext>
                      </a:extLst>
                    </p:cNvPr>
                    <p:cNvSpPr/>
                    <p:nvPr/>
                  </p:nvSpPr>
                  <p:spPr>
                    <a:xfrm rot="1800000" flipH="1">
                      <a:off x="4912688" y="1381139"/>
                      <a:ext cx="656581" cy="656581"/>
                    </a:xfrm>
                    <a:prstGeom prst="roundRect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124" name="四角形: 角を丸くする 1123">
                      <a:extLst>
                        <a:ext uri="{FF2B5EF4-FFF2-40B4-BE49-F238E27FC236}">
                          <a16:creationId xmlns:a16="http://schemas.microsoft.com/office/drawing/2014/main" id="{897E2711-5200-4201-B47C-3EB27A75DA37}"/>
                        </a:ext>
                      </a:extLst>
                    </p:cNvPr>
                    <p:cNvSpPr/>
                    <p:nvPr/>
                  </p:nvSpPr>
                  <p:spPr>
                    <a:xfrm rot="19800000">
                      <a:off x="4376033" y="1381139"/>
                      <a:ext cx="656581" cy="656581"/>
                    </a:xfrm>
                    <a:prstGeom prst="roundRect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1099" name="片側の 2 つの角を丸めた四角形 144">
                    <a:extLst>
                      <a:ext uri="{FF2B5EF4-FFF2-40B4-BE49-F238E27FC236}">
                        <a16:creationId xmlns:a16="http://schemas.microsoft.com/office/drawing/2014/main" id="{C7D250B3-7F9C-4E5C-8E05-C4786761F29B}"/>
                      </a:ext>
                    </a:extLst>
                  </p:cNvPr>
                  <p:cNvSpPr/>
                  <p:nvPr/>
                </p:nvSpPr>
                <p:spPr>
                  <a:xfrm>
                    <a:off x="1596883" y="2549525"/>
                    <a:ext cx="840158" cy="993744"/>
                  </a:xfrm>
                  <a:prstGeom prst="round2SameRect">
                    <a:avLst>
                      <a:gd name="adj1" fmla="val 39895"/>
                      <a:gd name="adj2" fmla="val 0"/>
                    </a:avLst>
                  </a:prstGeom>
                  <a:pattFill prst="plaid">
                    <a:fgClr>
                      <a:srgbClr val="FF99CC"/>
                    </a:fgClr>
                    <a:bgClr>
                      <a:srgbClr val="FFCCFF"/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100" name="フリーフォーム: 図形 1099">
                    <a:extLst>
                      <a:ext uri="{FF2B5EF4-FFF2-40B4-BE49-F238E27FC236}">
                        <a16:creationId xmlns:a16="http://schemas.microsoft.com/office/drawing/2014/main" id="{AA7FD3C4-64DC-43AE-B291-AD9370564171}"/>
                      </a:ext>
                    </a:extLst>
                  </p:cNvPr>
                  <p:cNvSpPr/>
                  <p:nvPr/>
                </p:nvSpPr>
                <p:spPr>
                  <a:xfrm>
                    <a:off x="1835248" y="2340367"/>
                    <a:ext cx="382718" cy="344375"/>
                  </a:xfrm>
                  <a:custGeom>
                    <a:avLst/>
                    <a:gdLst>
                      <a:gd name="connsiteX0" fmla="*/ 160641 w 525992"/>
                      <a:gd name="connsiteY0" fmla="*/ 0 h 380772"/>
                      <a:gd name="connsiteX1" fmla="*/ 362085 w 525992"/>
                      <a:gd name="connsiteY1" fmla="*/ 0 h 380772"/>
                      <a:gd name="connsiteX2" fmla="*/ 386315 w 525992"/>
                      <a:gd name="connsiteY2" fmla="*/ 240006 h 380772"/>
                      <a:gd name="connsiteX3" fmla="*/ 519778 w 525992"/>
                      <a:gd name="connsiteY3" fmla="*/ 240006 h 380772"/>
                      <a:gd name="connsiteX4" fmla="*/ 525992 w 525992"/>
                      <a:gd name="connsiteY4" fmla="*/ 254756 h 380772"/>
                      <a:gd name="connsiteX5" fmla="*/ 262996 w 525992"/>
                      <a:gd name="connsiteY5" fmla="*/ 380772 h 380772"/>
                      <a:gd name="connsiteX6" fmla="*/ 0 w 525992"/>
                      <a:gd name="connsiteY6" fmla="*/ 254756 h 380772"/>
                      <a:gd name="connsiteX7" fmla="*/ 6215 w 525992"/>
                      <a:gd name="connsiteY7" fmla="*/ 240006 h 380772"/>
                      <a:gd name="connsiteX8" fmla="*/ 136411 w 525992"/>
                      <a:gd name="connsiteY8" fmla="*/ 240006 h 380772"/>
                      <a:gd name="connsiteX0" fmla="*/ 160641 w 525992"/>
                      <a:gd name="connsiteY0" fmla="*/ 0 h 380772"/>
                      <a:gd name="connsiteX1" fmla="*/ 362085 w 525992"/>
                      <a:gd name="connsiteY1" fmla="*/ 0 h 380772"/>
                      <a:gd name="connsiteX2" fmla="*/ 386315 w 525992"/>
                      <a:gd name="connsiteY2" fmla="*/ 240006 h 380772"/>
                      <a:gd name="connsiteX3" fmla="*/ 519778 w 525992"/>
                      <a:gd name="connsiteY3" fmla="*/ 240006 h 380772"/>
                      <a:gd name="connsiteX4" fmla="*/ 525992 w 525992"/>
                      <a:gd name="connsiteY4" fmla="*/ 254756 h 380772"/>
                      <a:gd name="connsiteX5" fmla="*/ 262996 w 525992"/>
                      <a:gd name="connsiteY5" fmla="*/ 380772 h 380772"/>
                      <a:gd name="connsiteX6" fmla="*/ 0 w 525992"/>
                      <a:gd name="connsiteY6" fmla="*/ 254756 h 380772"/>
                      <a:gd name="connsiteX7" fmla="*/ 6215 w 525992"/>
                      <a:gd name="connsiteY7" fmla="*/ 240006 h 380772"/>
                      <a:gd name="connsiteX8" fmla="*/ 139089 w 525992"/>
                      <a:gd name="connsiteY8" fmla="*/ 216193 h 380772"/>
                      <a:gd name="connsiteX9" fmla="*/ 160641 w 525992"/>
                      <a:gd name="connsiteY9" fmla="*/ 0 h 380772"/>
                      <a:gd name="connsiteX0" fmla="*/ 160641 w 525992"/>
                      <a:gd name="connsiteY0" fmla="*/ 0 h 380772"/>
                      <a:gd name="connsiteX1" fmla="*/ 362085 w 525992"/>
                      <a:gd name="connsiteY1" fmla="*/ 0 h 380772"/>
                      <a:gd name="connsiteX2" fmla="*/ 380961 w 525992"/>
                      <a:gd name="connsiteY2" fmla="*/ 220956 h 380772"/>
                      <a:gd name="connsiteX3" fmla="*/ 519778 w 525992"/>
                      <a:gd name="connsiteY3" fmla="*/ 240006 h 380772"/>
                      <a:gd name="connsiteX4" fmla="*/ 525992 w 525992"/>
                      <a:gd name="connsiteY4" fmla="*/ 254756 h 380772"/>
                      <a:gd name="connsiteX5" fmla="*/ 262996 w 525992"/>
                      <a:gd name="connsiteY5" fmla="*/ 380772 h 380772"/>
                      <a:gd name="connsiteX6" fmla="*/ 0 w 525992"/>
                      <a:gd name="connsiteY6" fmla="*/ 254756 h 380772"/>
                      <a:gd name="connsiteX7" fmla="*/ 6215 w 525992"/>
                      <a:gd name="connsiteY7" fmla="*/ 240006 h 380772"/>
                      <a:gd name="connsiteX8" fmla="*/ 139089 w 525992"/>
                      <a:gd name="connsiteY8" fmla="*/ 216193 h 380772"/>
                      <a:gd name="connsiteX9" fmla="*/ 160641 w 525992"/>
                      <a:gd name="connsiteY9" fmla="*/ 0 h 380772"/>
                      <a:gd name="connsiteX0" fmla="*/ 160641 w 525992"/>
                      <a:gd name="connsiteY0" fmla="*/ 0 h 351598"/>
                      <a:gd name="connsiteX1" fmla="*/ 362085 w 525992"/>
                      <a:gd name="connsiteY1" fmla="*/ 0 h 351598"/>
                      <a:gd name="connsiteX2" fmla="*/ 380961 w 525992"/>
                      <a:gd name="connsiteY2" fmla="*/ 220956 h 351598"/>
                      <a:gd name="connsiteX3" fmla="*/ 519778 w 525992"/>
                      <a:gd name="connsiteY3" fmla="*/ 240006 h 351598"/>
                      <a:gd name="connsiteX4" fmla="*/ 525992 w 525992"/>
                      <a:gd name="connsiteY4" fmla="*/ 254756 h 351598"/>
                      <a:gd name="connsiteX5" fmla="*/ 262996 w 525992"/>
                      <a:gd name="connsiteY5" fmla="*/ 351598 h 351598"/>
                      <a:gd name="connsiteX6" fmla="*/ 0 w 525992"/>
                      <a:gd name="connsiteY6" fmla="*/ 254756 h 351598"/>
                      <a:gd name="connsiteX7" fmla="*/ 6215 w 525992"/>
                      <a:gd name="connsiteY7" fmla="*/ 240006 h 351598"/>
                      <a:gd name="connsiteX8" fmla="*/ 139089 w 525992"/>
                      <a:gd name="connsiteY8" fmla="*/ 216193 h 351598"/>
                      <a:gd name="connsiteX9" fmla="*/ 160641 w 525992"/>
                      <a:gd name="connsiteY9" fmla="*/ 0 h 35159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525992" h="351598">
                        <a:moveTo>
                          <a:pt x="160641" y="0"/>
                        </a:moveTo>
                        <a:lnTo>
                          <a:pt x="362085" y="0"/>
                        </a:lnTo>
                        <a:lnTo>
                          <a:pt x="380961" y="220956"/>
                        </a:lnTo>
                        <a:lnTo>
                          <a:pt x="519778" y="240006"/>
                        </a:lnTo>
                        <a:lnTo>
                          <a:pt x="525992" y="254756"/>
                        </a:lnTo>
                        <a:cubicBezTo>
                          <a:pt x="525992" y="324353"/>
                          <a:pt x="408245" y="351598"/>
                          <a:pt x="262996" y="351598"/>
                        </a:cubicBezTo>
                        <a:cubicBezTo>
                          <a:pt x="117747" y="351598"/>
                          <a:pt x="0" y="324353"/>
                          <a:pt x="0" y="254756"/>
                        </a:cubicBezTo>
                        <a:lnTo>
                          <a:pt x="6215" y="240006"/>
                        </a:lnTo>
                        <a:lnTo>
                          <a:pt x="139089" y="216193"/>
                        </a:lnTo>
                        <a:cubicBezTo>
                          <a:pt x="147166" y="136191"/>
                          <a:pt x="152564" y="80002"/>
                          <a:pt x="160641" y="0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101" name="台形 1100">
                    <a:extLst>
                      <a:ext uri="{FF2B5EF4-FFF2-40B4-BE49-F238E27FC236}">
                        <a16:creationId xmlns:a16="http://schemas.microsoft.com/office/drawing/2014/main" id="{8A28950A-8439-4D11-9600-36818A7052A2}"/>
                      </a:ext>
                    </a:extLst>
                  </p:cNvPr>
                  <p:cNvSpPr/>
                  <p:nvPr/>
                </p:nvSpPr>
                <p:spPr>
                  <a:xfrm>
                    <a:off x="1729281" y="2608473"/>
                    <a:ext cx="107848" cy="295963"/>
                  </a:xfrm>
                  <a:prstGeom prst="trapezoid">
                    <a:avLst>
                      <a:gd name="adj" fmla="val 29450"/>
                    </a:avLst>
                  </a:prstGeom>
                  <a:solidFill>
                    <a:srgbClr val="FFCC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102" name="台形 1101">
                    <a:extLst>
                      <a:ext uri="{FF2B5EF4-FFF2-40B4-BE49-F238E27FC236}">
                        <a16:creationId xmlns:a16="http://schemas.microsoft.com/office/drawing/2014/main" id="{3F9254F6-1034-42C1-AF3F-D9909B198FEE}"/>
                      </a:ext>
                    </a:extLst>
                  </p:cNvPr>
                  <p:cNvSpPr/>
                  <p:nvPr/>
                </p:nvSpPr>
                <p:spPr>
                  <a:xfrm>
                    <a:off x="2212513" y="2608473"/>
                    <a:ext cx="107848" cy="295963"/>
                  </a:xfrm>
                  <a:prstGeom prst="trapezoid">
                    <a:avLst>
                      <a:gd name="adj" fmla="val 29450"/>
                    </a:avLst>
                  </a:prstGeom>
                  <a:solidFill>
                    <a:srgbClr val="FFCC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103" name="台形 1102">
                    <a:extLst>
                      <a:ext uri="{FF2B5EF4-FFF2-40B4-BE49-F238E27FC236}">
                        <a16:creationId xmlns:a16="http://schemas.microsoft.com/office/drawing/2014/main" id="{CFDDCC89-2206-44E3-835D-AE489C6739EF}"/>
                      </a:ext>
                    </a:extLst>
                  </p:cNvPr>
                  <p:cNvSpPr/>
                  <p:nvPr/>
                </p:nvSpPr>
                <p:spPr>
                  <a:xfrm>
                    <a:off x="1619843" y="2854448"/>
                    <a:ext cx="810054" cy="688821"/>
                  </a:xfrm>
                  <a:prstGeom prst="trapezoid">
                    <a:avLst>
                      <a:gd name="adj" fmla="val 15364"/>
                    </a:avLst>
                  </a:prstGeom>
                  <a:solidFill>
                    <a:srgbClr val="FFCC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104" name="フリーフォーム: 図形 1103">
                    <a:extLst>
                      <a:ext uri="{FF2B5EF4-FFF2-40B4-BE49-F238E27FC236}">
                        <a16:creationId xmlns:a16="http://schemas.microsoft.com/office/drawing/2014/main" id="{158D3D17-721C-4C0B-A70D-C8103A9AF98E}"/>
                      </a:ext>
                    </a:extLst>
                  </p:cNvPr>
                  <p:cNvSpPr/>
                  <p:nvPr/>
                </p:nvSpPr>
                <p:spPr>
                  <a:xfrm>
                    <a:off x="1701273" y="2538038"/>
                    <a:ext cx="650667" cy="227586"/>
                  </a:xfrm>
                  <a:custGeom>
                    <a:avLst/>
                    <a:gdLst>
                      <a:gd name="connsiteX0" fmla="*/ 227607 w 698657"/>
                      <a:gd name="connsiteY0" fmla="*/ 1063 h 231750"/>
                      <a:gd name="connsiteX1" fmla="*/ 256868 w 698657"/>
                      <a:gd name="connsiteY1" fmla="*/ 15528 h 231750"/>
                      <a:gd name="connsiteX2" fmla="*/ 349329 w 698657"/>
                      <a:gd name="connsiteY2" fmla="*/ 118706 h 231750"/>
                      <a:gd name="connsiteX3" fmla="*/ 441789 w 698657"/>
                      <a:gd name="connsiteY3" fmla="*/ 15529 h 231750"/>
                      <a:gd name="connsiteX4" fmla="*/ 471051 w 698657"/>
                      <a:gd name="connsiteY4" fmla="*/ 1064 h 231750"/>
                      <a:gd name="connsiteX5" fmla="*/ 507619 w 698657"/>
                      <a:gd name="connsiteY5" fmla="*/ 4166 h 231750"/>
                      <a:gd name="connsiteX6" fmla="*/ 674555 w 698657"/>
                      <a:gd name="connsiteY6" fmla="*/ 66260 h 231750"/>
                      <a:gd name="connsiteX7" fmla="*/ 692193 w 698657"/>
                      <a:gd name="connsiteY7" fmla="*/ 108671 h 231750"/>
                      <a:gd name="connsiteX8" fmla="*/ 595813 w 698657"/>
                      <a:gd name="connsiteY8" fmla="*/ 216222 h 231750"/>
                      <a:gd name="connsiteX9" fmla="*/ 529984 w 698657"/>
                      <a:gd name="connsiteY9" fmla="*/ 227586 h 231750"/>
                      <a:gd name="connsiteX10" fmla="*/ 363048 w 698657"/>
                      <a:gd name="connsiteY10" fmla="*/ 165492 h 231750"/>
                      <a:gd name="connsiteX11" fmla="*/ 349328 w 698657"/>
                      <a:gd name="connsiteY11" fmla="*/ 153972 h 231750"/>
                      <a:gd name="connsiteX12" fmla="*/ 335609 w 698657"/>
                      <a:gd name="connsiteY12" fmla="*/ 165491 h 231750"/>
                      <a:gd name="connsiteX13" fmla="*/ 168673 w 698657"/>
                      <a:gd name="connsiteY13" fmla="*/ 227585 h 231750"/>
                      <a:gd name="connsiteX14" fmla="*/ 102844 w 698657"/>
                      <a:gd name="connsiteY14" fmla="*/ 216221 h 231750"/>
                      <a:gd name="connsiteX15" fmla="*/ 6464 w 698657"/>
                      <a:gd name="connsiteY15" fmla="*/ 108670 h 231750"/>
                      <a:gd name="connsiteX16" fmla="*/ 24102 w 698657"/>
                      <a:gd name="connsiteY16" fmla="*/ 66259 h 231750"/>
                      <a:gd name="connsiteX17" fmla="*/ 191038 w 698657"/>
                      <a:gd name="connsiteY17" fmla="*/ 4165 h 231750"/>
                      <a:gd name="connsiteX18" fmla="*/ 227607 w 698657"/>
                      <a:gd name="connsiteY18" fmla="*/ 1063 h 231750"/>
                      <a:gd name="connsiteX0" fmla="*/ 227607 w 698657"/>
                      <a:gd name="connsiteY0" fmla="*/ 1063 h 231750"/>
                      <a:gd name="connsiteX1" fmla="*/ 256868 w 698657"/>
                      <a:gd name="connsiteY1" fmla="*/ 15528 h 231750"/>
                      <a:gd name="connsiteX2" fmla="*/ 349329 w 698657"/>
                      <a:gd name="connsiteY2" fmla="*/ 118706 h 231750"/>
                      <a:gd name="connsiteX3" fmla="*/ 441789 w 698657"/>
                      <a:gd name="connsiteY3" fmla="*/ 15529 h 231750"/>
                      <a:gd name="connsiteX4" fmla="*/ 471051 w 698657"/>
                      <a:gd name="connsiteY4" fmla="*/ 1064 h 231750"/>
                      <a:gd name="connsiteX5" fmla="*/ 507619 w 698657"/>
                      <a:gd name="connsiteY5" fmla="*/ 4166 h 231750"/>
                      <a:gd name="connsiteX6" fmla="*/ 674555 w 698657"/>
                      <a:gd name="connsiteY6" fmla="*/ 66260 h 231750"/>
                      <a:gd name="connsiteX7" fmla="*/ 692193 w 698657"/>
                      <a:gd name="connsiteY7" fmla="*/ 108671 h 231750"/>
                      <a:gd name="connsiteX8" fmla="*/ 595813 w 698657"/>
                      <a:gd name="connsiteY8" fmla="*/ 216222 h 231750"/>
                      <a:gd name="connsiteX9" fmla="*/ 529984 w 698657"/>
                      <a:gd name="connsiteY9" fmla="*/ 227586 h 231750"/>
                      <a:gd name="connsiteX10" fmla="*/ 363048 w 698657"/>
                      <a:gd name="connsiteY10" fmla="*/ 165492 h 231750"/>
                      <a:gd name="connsiteX11" fmla="*/ 349328 w 698657"/>
                      <a:gd name="connsiteY11" fmla="*/ 153972 h 231750"/>
                      <a:gd name="connsiteX12" fmla="*/ 168673 w 698657"/>
                      <a:gd name="connsiteY12" fmla="*/ 227585 h 231750"/>
                      <a:gd name="connsiteX13" fmla="*/ 102844 w 698657"/>
                      <a:gd name="connsiteY13" fmla="*/ 216221 h 231750"/>
                      <a:gd name="connsiteX14" fmla="*/ 6464 w 698657"/>
                      <a:gd name="connsiteY14" fmla="*/ 108670 h 231750"/>
                      <a:gd name="connsiteX15" fmla="*/ 24102 w 698657"/>
                      <a:gd name="connsiteY15" fmla="*/ 66259 h 231750"/>
                      <a:gd name="connsiteX16" fmla="*/ 191038 w 698657"/>
                      <a:gd name="connsiteY16" fmla="*/ 4165 h 231750"/>
                      <a:gd name="connsiteX17" fmla="*/ 227607 w 698657"/>
                      <a:gd name="connsiteY17" fmla="*/ 1063 h 231750"/>
                      <a:gd name="connsiteX0" fmla="*/ 227607 w 698657"/>
                      <a:gd name="connsiteY0" fmla="*/ 1063 h 231750"/>
                      <a:gd name="connsiteX1" fmla="*/ 256868 w 698657"/>
                      <a:gd name="connsiteY1" fmla="*/ 15528 h 231750"/>
                      <a:gd name="connsiteX2" fmla="*/ 349329 w 698657"/>
                      <a:gd name="connsiteY2" fmla="*/ 118706 h 231750"/>
                      <a:gd name="connsiteX3" fmla="*/ 441789 w 698657"/>
                      <a:gd name="connsiteY3" fmla="*/ 15529 h 231750"/>
                      <a:gd name="connsiteX4" fmla="*/ 471051 w 698657"/>
                      <a:gd name="connsiteY4" fmla="*/ 1064 h 231750"/>
                      <a:gd name="connsiteX5" fmla="*/ 507619 w 698657"/>
                      <a:gd name="connsiteY5" fmla="*/ 4166 h 231750"/>
                      <a:gd name="connsiteX6" fmla="*/ 674555 w 698657"/>
                      <a:gd name="connsiteY6" fmla="*/ 66260 h 231750"/>
                      <a:gd name="connsiteX7" fmla="*/ 692193 w 698657"/>
                      <a:gd name="connsiteY7" fmla="*/ 108671 h 231750"/>
                      <a:gd name="connsiteX8" fmla="*/ 595813 w 698657"/>
                      <a:gd name="connsiteY8" fmla="*/ 216222 h 231750"/>
                      <a:gd name="connsiteX9" fmla="*/ 529984 w 698657"/>
                      <a:gd name="connsiteY9" fmla="*/ 227586 h 231750"/>
                      <a:gd name="connsiteX10" fmla="*/ 349328 w 698657"/>
                      <a:gd name="connsiteY10" fmla="*/ 153972 h 231750"/>
                      <a:gd name="connsiteX11" fmla="*/ 168673 w 698657"/>
                      <a:gd name="connsiteY11" fmla="*/ 227585 h 231750"/>
                      <a:gd name="connsiteX12" fmla="*/ 102844 w 698657"/>
                      <a:gd name="connsiteY12" fmla="*/ 216221 h 231750"/>
                      <a:gd name="connsiteX13" fmla="*/ 6464 w 698657"/>
                      <a:gd name="connsiteY13" fmla="*/ 108670 h 231750"/>
                      <a:gd name="connsiteX14" fmla="*/ 24102 w 698657"/>
                      <a:gd name="connsiteY14" fmla="*/ 66259 h 231750"/>
                      <a:gd name="connsiteX15" fmla="*/ 191038 w 698657"/>
                      <a:gd name="connsiteY15" fmla="*/ 4165 h 231750"/>
                      <a:gd name="connsiteX16" fmla="*/ 227607 w 698657"/>
                      <a:gd name="connsiteY16" fmla="*/ 1063 h 231750"/>
                      <a:gd name="connsiteX0" fmla="*/ 227607 w 698657"/>
                      <a:gd name="connsiteY0" fmla="*/ 1063 h 231750"/>
                      <a:gd name="connsiteX1" fmla="*/ 256868 w 698657"/>
                      <a:gd name="connsiteY1" fmla="*/ 15528 h 231750"/>
                      <a:gd name="connsiteX2" fmla="*/ 349329 w 698657"/>
                      <a:gd name="connsiteY2" fmla="*/ 118706 h 231750"/>
                      <a:gd name="connsiteX3" fmla="*/ 441789 w 698657"/>
                      <a:gd name="connsiteY3" fmla="*/ 15529 h 231750"/>
                      <a:gd name="connsiteX4" fmla="*/ 471051 w 698657"/>
                      <a:gd name="connsiteY4" fmla="*/ 1064 h 231750"/>
                      <a:gd name="connsiteX5" fmla="*/ 507619 w 698657"/>
                      <a:gd name="connsiteY5" fmla="*/ 4166 h 231750"/>
                      <a:gd name="connsiteX6" fmla="*/ 674555 w 698657"/>
                      <a:gd name="connsiteY6" fmla="*/ 66260 h 231750"/>
                      <a:gd name="connsiteX7" fmla="*/ 692193 w 698657"/>
                      <a:gd name="connsiteY7" fmla="*/ 108671 h 231750"/>
                      <a:gd name="connsiteX8" fmla="*/ 595813 w 698657"/>
                      <a:gd name="connsiteY8" fmla="*/ 216222 h 231750"/>
                      <a:gd name="connsiteX9" fmla="*/ 529984 w 698657"/>
                      <a:gd name="connsiteY9" fmla="*/ 227586 h 231750"/>
                      <a:gd name="connsiteX10" fmla="*/ 349328 w 698657"/>
                      <a:gd name="connsiteY10" fmla="*/ 142065 h 231750"/>
                      <a:gd name="connsiteX11" fmla="*/ 168673 w 698657"/>
                      <a:gd name="connsiteY11" fmla="*/ 227585 h 231750"/>
                      <a:gd name="connsiteX12" fmla="*/ 102844 w 698657"/>
                      <a:gd name="connsiteY12" fmla="*/ 216221 h 231750"/>
                      <a:gd name="connsiteX13" fmla="*/ 6464 w 698657"/>
                      <a:gd name="connsiteY13" fmla="*/ 108670 h 231750"/>
                      <a:gd name="connsiteX14" fmla="*/ 24102 w 698657"/>
                      <a:gd name="connsiteY14" fmla="*/ 66259 h 231750"/>
                      <a:gd name="connsiteX15" fmla="*/ 191038 w 698657"/>
                      <a:gd name="connsiteY15" fmla="*/ 4165 h 231750"/>
                      <a:gd name="connsiteX16" fmla="*/ 227607 w 698657"/>
                      <a:gd name="connsiteY16" fmla="*/ 1063 h 231750"/>
                      <a:gd name="connsiteX0" fmla="*/ 203505 w 674555"/>
                      <a:gd name="connsiteY0" fmla="*/ 1063 h 231750"/>
                      <a:gd name="connsiteX1" fmla="*/ 232766 w 674555"/>
                      <a:gd name="connsiteY1" fmla="*/ 15528 h 231750"/>
                      <a:gd name="connsiteX2" fmla="*/ 325227 w 674555"/>
                      <a:gd name="connsiteY2" fmla="*/ 118706 h 231750"/>
                      <a:gd name="connsiteX3" fmla="*/ 417687 w 674555"/>
                      <a:gd name="connsiteY3" fmla="*/ 15529 h 231750"/>
                      <a:gd name="connsiteX4" fmla="*/ 446949 w 674555"/>
                      <a:gd name="connsiteY4" fmla="*/ 1064 h 231750"/>
                      <a:gd name="connsiteX5" fmla="*/ 483517 w 674555"/>
                      <a:gd name="connsiteY5" fmla="*/ 4166 h 231750"/>
                      <a:gd name="connsiteX6" fmla="*/ 650453 w 674555"/>
                      <a:gd name="connsiteY6" fmla="*/ 66260 h 231750"/>
                      <a:gd name="connsiteX7" fmla="*/ 668091 w 674555"/>
                      <a:gd name="connsiteY7" fmla="*/ 108671 h 231750"/>
                      <a:gd name="connsiteX8" fmla="*/ 571711 w 674555"/>
                      <a:gd name="connsiteY8" fmla="*/ 216222 h 231750"/>
                      <a:gd name="connsiteX9" fmla="*/ 505882 w 674555"/>
                      <a:gd name="connsiteY9" fmla="*/ 227586 h 231750"/>
                      <a:gd name="connsiteX10" fmla="*/ 325226 w 674555"/>
                      <a:gd name="connsiteY10" fmla="*/ 142065 h 231750"/>
                      <a:gd name="connsiteX11" fmla="*/ 144571 w 674555"/>
                      <a:gd name="connsiteY11" fmla="*/ 227585 h 231750"/>
                      <a:gd name="connsiteX12" fmla="*/ 78742 w 674555"/>
                      <a:gd name="connsiteY12" fmla="*/ 216221 h 231750"/>
                      <a:gd name="connsiteX13" fmla="*/ 0 w 674555"/>
                      <a:gd name="connsiteY13" fmla="*/ 66259 h 231750"/>
                      <a:gd name="connsiteX14" fmla="*/ 166936 w 674555"/>
                      <a:gd name="connsiteY14" fmla="*/ 4165 h 231750"/>
                      <a:gd name="connsiteX15" fmla="*/ 203505 w 674555"/>
                      <a:gd name="connsiteY15" fmla="*/ 1063 h 231750"/>
                      <a:gd name="connsiteX0" fmla="*/ 203505 w 652477"/>
                      <a:gd name="connsiteY0" fmla="*/ 1063 h 231750"/>
                      <a:gd name="connsiteX1" fmla="*/ 232766 w 652477"/>
                      <a:gd name="connsiteY1" fmla="*/ 15528 h 231750"/>
                      <a:gd name="connsiteX2" fmla="*/ 325227 w 652477"/>
                      <a:gd name="connsiteY2" fmla="*/ 118706 h 231750"/>
                      <a:gd name="connsiteX3" fmla="*/ 417687 w 652477"/>
                      <a:gd name="connsiteY3" fmla="*/ 15529 h 231750"/>
                      <a:gd name="connsiteX4" fmla="*/ 446949 w 652477"/>
                      <a:gd name="connsiteY4" fmla="*/ 1064 h 231750"/>
                      <a:gd name="connsiteX5" fmla="*/ 483517 w 652477"/>
                      <a:gd name="connsiteY5" fmla="*/ 4166 h 231750"/>
                      <a:gd name="connsiteX6" fmla="*/ 650453 w 652477"/>
                      <a:gd name="connsiteY6" fmla="*/ 66260 h 231750"/>
                      <a:gd name="connsiteX7" fmla="*/ 571711 w 652477"/>
                      <a:gd name="connsiteY7" fmla="*/ 216222 h 231750"/>
                      <a:gd name="connsiteX8" fmla="*/ 505882 w 652477"/>
                      <a:gd name="connsiteY8" fmla="*/ 227586 h 231750"/>
                      <a:gd name="connsiteX9" fmla="*/ 325226 w 652477"/>
                      <a:gd name="connsiteY9" fmla="*/ 142065 h 231750"/>
                      <a:gd name="connsiteX10" fmla="*/ 144571 w 652477"/>
                      <a:gd name="connsiteY10" fmla="*/ 227585 h 231750"/>
                      <a:gd name="connsiteX11" fmla="*/ 78742 w 652477"/>
                      <a:gd name="connsiteY11" fmla="*/ 216221 h 231750"/>
                      <a:gd name="connsiteX12" fmla="*/ 0 w 652477"/>
                      <a:gd name="connsiteY12" fmla="*/ 66259 h 231750"/>
                      <a:gd name="connsiteX13" fmla="*/ 166936 w 652477"/>
                      <a:gd name="connsiteY13" fmla="*/ 4165 h 231750"/>
                      <a:gd name="connsiteX14" fmla="*/ 203505 w 652477"/>
                      <a:gd name="connsiteY14" fmla="*/ 1063 h 231750"/>
                      <a:gd name="connsiteX0" fmla="*/ 203505 w 650560"/>
                      <a:gd name="connsiteY0" fmla="*/ 1063 h 231749"/>
                      <a:gd name="connsiteX1" fmla="*/ 232766 w 650560"/>
                      <a:gd name="connsiteY1" fmla="*/ 15528 h 231749"/>
                      <a:gd name="connsiteX2" fmla="*/ 325227 w 650560"/>
                      <a:gd name="connsiteY2" fmla="*/ 118706 h 231749"/>
                      <a:gd name="connsiteX3" fmla="*/ 417687 w 650560"/>
                      <a:gd name="connsiteY3" fmla="*/ 15529 h 231749"/>
                      <a:gd name="connsiteX4" fmla="*/ 446949 w 650560"/>
                      <a:gd name="connsiteY4" fmla="*/ 1064 h 231749"/>
                      <a:gd name="connsiteX5" fmla="*/ 483517 w 650560"/>
                      <a:gd name="connsiteY5" fmla="*/ 4166 h 231749"/>
                      <a:gd name="connsiteX6" fmla="*/ 650453 w 650560"/>
                      <a:gd name="connsiteY6" fmla="*/ 66260 h 231749"/>
                      <a:gd name="connsiteX7" fmla="*/ 505882 w 650560"/>
                      <a:gd name="connsiteY7" fmla="*/ 227586 h 231749"/>
                      <a:gd name="connsiteX8" fmla="*/ 325226 w 650560"/>
                      <a:gd name="connsiteY8" fmla="*/ 142065 h 231749"/>
                      <a:gd name="connsiteX9" fmla="*/ 144571 w 650560"/>
                      <a:gd name="connsiteY9" fmla="*/ 227585 h 231749"/>
                      <a:gd name="connsiteX10" fmla="*/ 78742 w 650560"/>
                      <a:gd name="connsiteY10" fmla="*/ 216221 h 231749"/>
                      <a:gd name="connsiteX11" fmla="*/ 0 w 650560"/>
                      <a:gd name="connsiteY11" fmla="*/ 66259 h 231749"/>
                      <a:gd name="connsiteX12" fmla="*/ 166936 w 650560"/>
                      <a:gd name="connsiteY12" fmla="*/ 4165 h 231749"/>
                      <a:gd name="connsiteX13" fmla="*/ 203505 w 650560"/>
                      <a:gd name="connsiteY13" fmla="*/ 1063 h 231749"/>
                      <a:gd name="connsiteX0" fmla="*/ 203612 w 650667"/>
                      <a:gd name="connsiteY0" fmla="*/ 1063 h 227586"/>
                      <a:gd name="connsiteX1" fmla="*/ 232873 w 650667"/>
                      <a:gd name="connsiteY1" fmla="*/ 15528 h 227586"/>
                      <a:gd name="connsiteX2" fmla="*/ 325334 w 650667"/>
                      <a:gd name="connsiteY2" fmla="*/ 118706 h 227586"/>
                      <a:gd name="connsiteX3" fmla="*/ 417794 w 650667"/>
                      <a:gd name="connsiteY3" fmla="*/ 15529 h 227586"/>
                      <a:gd name="connsiteX4" fmla="*/ 447056 w 650667"/>
                      <a:gd name="connsiteY4" fmla="*/ 1064 h 227586"/>
                      <a:gd name="connsiteX5" fmla="*/ 483624 w 650667"/>
                      <a:gd name="connsiteY5" fmla="*/ 4166 h 227586"/>
                      <a:gd name="connsiteX6" fmla="*/ 650560 w 650667"/>
                      <a:gd name="connsiteY6" fmla="*/ 66260 h 227586"/>
                      <a:gd name="connsiteX7" fmla="*/ 505989 w 650667"/>
                      <a:gd name="connsiteY7" fmla="*/ 227586 h 227586"/>
                      <a:gd name="connsiteX8" fmla="*/ 325333 w 650667"/>
                      <a:gd name="connsiteY8" fmla="*/ 142065 h 227586"/>
                      <a:gd name="connsiteX9" fmla="*/ 144678 w 650667"/>
                      <a:gd name="connsiteY9" fmla="*/ 227585 h 227586"/>
                      <a:gd name="connsiteX10" fmla="*/ 107 w 650667"/>
                      <a:gd name="connsiteY10" fmla="*/ 66259 h 227586"/>
                      <a:gd name="connsiteX11" fmla="*/ 167043 w 650667"/>
                      <a:gd name="connsiteY11" fmla="*/ 4165 h 227586"/>
                      <a:gd name="connsiteX12" fmla="*/ 203612 w 650667"/>
                      <a:gd name="connsiteY12" fmla="*/ 1063 h 22758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650667" h="227586">
                        <a:moveTo>
                          <a:pt x="203612" y="1063"/>
                        </a:moveTo>
                        <a:cubicBezTo>
                          <a:pt x="215524" y="3119"/>
                          <a:pt x="226219" y="8104"/>
                          <a:pt x="232873" y="15528"/>
                        </a:cubicBezTo>
                        <a:lnTo>
                          <a:pt x="325334" y="118706"/>
                        </a:lnTo>
                        <a:lnTo>
                          <a:pt x="417794" y="15529"/>
                        </a:lnTo>
                        <a:cubicBezTo>
                          <a:pt x="424448" y="8105"/>
                          <a:pt x="435143" y="3120"/>
                          <a:pt x="447056" y="1064"/>
                        </a:cubicBezTo>
                        <a:cubicBezTo>
                          <a:pt x="458970" y="-993"/>
                          <a:pt x="472100" y="-121"/>
                          <a:pt x="483624" y="4166"/>
                        </a:cubicBezTo>
                        <a:lnTo>
                          <a:pt x="650560" y="66260"/>
                        </a:lnTo>
                        <a:cubicBezTo>
                          <a:pt x="654288" y="103497"/>
                          <a:pt x="560194" y="214952"/>
                          <a:pt x="505989" y="227586"/>
                        </a:cubicBezTo>
                        <a:lnTo>
                          <a:pt x="325333" y="142065"/>
                        </a:lnTo>
                        <a:lnTo>
                          <a:pt x="144678" y="227585"/>
                        </a:lnTo>
                        <a:cubicBezTo>
                          <a:pt x="90474" y="214951"/>
                          <a:pt x="-3621" y="103496"/>
                          <a:pt x="107" y="66259"/>
                        </a:cubicBezTo>
                        <a:lnTo>
                          <a:pt x="167043" y="4165"/>
                        </a:lnTo>
                        <a:cubicBezTo>
                          <a:pt x="178567" y="-122"/>
                          <a:pt x="191699" y="-994"/>
                          <a:pt x="203612" y="1063"/>
                        </a:cubicBezTo>
                        <a:close/>
                      </a:path>
                    </a:pathLst>
                  </a:custGeom>
                  <a:solidFill>
                    <a:srgbClr val="FF99CC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105" name="楕円 1104">
                    <a:extLst>
                      <a:ext uri="{FF2B5EF4-FFF2-40B4-BE49-F238E27FC236}">
                        <a16:creationId xmlns:a16="http://schemas.microsoft.com/office/drawing/2014/main" id="{A85CA5A2-7599-4A93-86EE-DFDFDBD791BA}"/>
                      </a:ext>
                    </a:extLst>
                  </p:cNvPr>
                  <p:cNvSpPr/>
                  <p:nvPr/>
                </p:nvSpPr>
                <p:spPr>
                  <a:xfrm>
                    <a:off x="1995980" y="2733779"/>
                    <a:ext cx="57680" cy="59758"/>
                  </a:xfrm>
                  <a:prstGeom prst="ellipse">
                    <a:avLst/>
                  </a:prstGeom>
                  <a:solidFill>
                    <a:schemeClr val="bg1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1106" name="グループ化 1105">
                    <a:extLst>
                      <a:ext uri="{FF2B5EF4-FFF2-40B4-BE49-F238E27FC236}">
                        <a16:creationId xmlns:a16="http://schemas.microsoft.com/office/drawing/2014/main" id="{97CF5644-0D93-461B-B3FC-1C558FD97363}"/>
                      </a:ext>
                    </a:extLst>
                  </p:cNvPr>
                  <p:cNvGrpSpPr/>
                  <p:nvPr/>
                </p:nvGrpSpPr>
                <p:grpSpPr>
                  <a:xfrm>
                    <a:off x="1461845" y="1226117"/>
                    <a:ext cx="1138490" cy="1298916"/>
                    <a:chOff x="772520" y="601639"/>
                    <a:chExt cx="1138490" cy="1298916"/>
                  </a:xfrm>
                </p:grpSpPr>
                <p:sp>
                  <p:nvSpPr>
                    <p:cNvPr id="1108" name="月 1107">
                      <a:extLst>
                        <a:ext uri="{FF2B5EF4-FFF2-40B4-BE49-F238E27FC236}">
                          <a16:creationId xmlns:a16="http://schemas.microsoft.com/office/drawing/2014/main" id="{6CBFE04E-DBC7-4E4E-A80C-D131380E469A}"/>
                        </a:ext>
                      </a:extLst>
                    </p:cNvPr>
                    <p:cNvSpPr/>
                    <p:nvPr/>
                  </p:nvSpPr>
                  <p:spPr>
                    <a:xfrm flipH="1">
                      <a:off x="1707357" y="1378342"/>
                      <a:ext cx="88900" cy="522213"/>
                    </a:xfrm>
                    <a:prstGeom prst="moon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109" name="月 1108">
                      <a:extLst>
                        <a:ext uri="{FF2B5EF4-FFF2-40B4-BE49-F238E27FC236}">
                          <a16:creationId xmlns:a16="http://schemas.microsoft.com/office/drawing/2014/main" id="{3EDF1C46-50F5-447B-AC6A-1C8852B5DCF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93546" y="1378342"/>
                      <a:ext cx="88900" cy="522213"/>
                    </a:xfrm>
                    <a:prstGeom prst="moon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110" name="フリーフォーム: 図形 1109">
                      <a:extLst>
                        <a:ext uri="{FF2B5EF4-FFF2-40B4-BE49-F238E27FC236}">
                          <a16:creationId xmlns:a16="http://schemas.microsoft.com/office/drawing/2014/main" id="{5A7421B7-0304-401B-AC0D-748BF1A7D74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21604" y="601639"/>
                      <a:ext cx="1035422" cy="980595"/>
                    </a:xfrm>
                    <a:custGeom>
                      <a:avLst/>
                      <a:gdLst>
                        <a:gd name="connsiteX0" fmla="*/ 564194 w 1117919"/>
                        <a:gd name="connsiteY0" fmla="*/ 0 h 980595"/>
                        <a:gd name="connsiteX1" fmla="*/ 875248 w 1117919"/>
                        <a:gd name="connsiteY1" fmla="*/ 128843 h 980595"/>
                        <a:gd name="connsiteX2" fmla="*/ 906088 w 1117919"/>
                        <a:gd name="connsiteY2" fmla="*/ 166221 h 980595"/>
                        <a:gd name="connsiteX3" fmla="*/ 923972 w 1117919"/>
                        <a:gd name="connsiteY3" fmla="*/ 175929 h 980595"/>
                        <a:gd name="connsiteX4" fmla="*/ 1117919 w 1117919"/>
                        <a:gd name="connsiteY4" fmla="*/ 540698 h 980595"/>
                        <a:gd name="connsiteX5" fmla="*/ 678022 w 1117919"/>
                        <a:gd name="connsiteY5" fmla="*/ 980595 h 980595"/>
                        <a:gd name="connsiteX6" fmla="*/ 589368 w 1117919"/>
                        <a:gd name="connsiteY6" fmla="*/ 971658 h 980595"/>
                        <a:gd name="connsiteX7" fmla="*/ 558960 w 1117919"/>
                        <a:gd name="connsiteY7" fmla="*/ 962219 h 980595"/>
                        <a:gd name="connsiteX8" fmla="*/ 528552 w 1117919"/>
                        <a:gd name="connsiteY8" fmla="*/ 971658 h 980595"/>
                        <a:gd name="connsiteX9" fmla="*/ 439897 w 1117919"/>
                        <a:gd name="connsiteY9" fmla="*/ 980595 h 980595"/>
                        <a:gd name="connsiteX10" fmla="*/ 0 w 1117919"/>
                        <a:gd name="connsiteY10" fmla="*/ 540698 h 980595"/>
                        <a:gd name="connsiteX11" fmla="*/ 193947 w 1117919"/>
                        <a:gd name="connsiteY11" fmla="*/ 175929 h 980595"/>
                        <a:gd name="connsiteX12" fmla="*/ 230791 w 1117919"/>
                        <a:gd name="connsiteY12" fmla="*/ 155930 h 980595"/>
                        <a:gd name="connsiteX13" fmla="*/ 253140 w 1117919"/>
                        <a:gd name="connsiteY13" fmla="*/ 128843 h 980595"/>
                        <a:gd name="connsiteX14" fmla="*/ 564194 w 1117919"/>
                        <a:gd name="connsiteY14" fmla="*/ 0 h 98059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</a:cxnLst>
                      <a:rect l="l" t="t" r="r" b="b"/>
                      <a:pathLst>
                        <a:path w="1117919" h="980595">
                          <a:moveTo>
                            <a:pt x="564194" y="0"/>
                          </a:moveTo>
                          <a:cubicBezTo>
                            <a:pt x="685668" y="0"/>
                            <a:pt x="795642" y="49237"/>
                            <a:pt x="875248" y="128843"/>
                          </a:cubicBezTo>
                          <a:lnTo>
                            <a:pt x="906088" y="166221"/>
                          </a:lnTo>
                          <a:lnTo>
                            <a:pt x="923972" y="175929"/>
                          </a:lnTo>
                          <a:cubicBezTo>
                            <a:pt x="1040986" y="254981"/>
                            <a:pt x="1117919" y="388856"/>
                            <a:pt x="1117919" y="540698"/>
                          </a:cubicBezTo>
                          <a:cubicBezTo>
                            <a:pt x="1117919" y="783646"/>
                            <a:pt x="920970" y="980595"/>
                            <a:pt x="678022" y="980595"/>
                          </a:cubicBezTo>
                          <a:cubicBezTo>
                            <a:pt x="647654" y="980595"/>
                            <a:pt x="618004" y="977518"/>
                            <a:pt x="589368" y="971658"/>
                          </a:cubicBezTo>
                          <a:lnTo>
                            <a:pt x="558960" y="962219"/>
                          </a:lnTo>
                          <a:lnTo>
                            <a:pt x="528552" y="971658"/>
                          </a:lnTo>
                          <a:cubicBezTo>
                            <a:pt x="499915" y="977518"/>
                            <a:pt x="470266" y="980595"/>
                            <a:pt x="439897" y="980595"/>
                          </a:cubicBezTo>
                          <a:cubicBezTo>
                            <a:pt x="196949" y="980595"/>
                            <a:pt x="0" y="783646"/>
                            <a:pt x="0" y="540698"/>
                          </a:cubicBezTo>
                          <a:cubicBezTo>
                            <a:pt x="0" y="388856"/>
                            <a:pt x="76933" y="254981"/>
                            <a:pt x="193947" y="175929"/>
                          </a:cubicBezTo>
                          <a:lnTo>
                            <a:pt x="230791" y="155930"/>
                          </a:lnTo>
                          <a:lnTo>
                            <a:pt x="253140" y="128843"/>
                          </a:lnTo>
                          <a:cubicBezTo>
                            <a:pt x="332746" y="49237"/>
                            <a:pt x="442720" y="0"/>
                            <a:pt x="564194" y="0"/>
                          </a:cubicBezTo>
                          <a:close/>
                        </a:path>
                      </a:pathLst>
                    </a:cu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grpSp>
                  <p:nvGrpSpPr>
                    <p:cNvPr id="1111" name="グループ化 1110">
                      <a:extLst>
                        <a:ext uri="{FF2B5EF4-FFF2-40B4-BE49-F238E27FC236}">
                          <a16:creationId xmlns:a16="http://schemas.microsoft.com/office/drawing/2014/main" id="{EFA4F4B7-4E3B-4200-BD1E-B5043D2041AC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772520" y="774115"/>
                      <a:ext cx="1138490" cy="1074143"/>
                      <a:chOff x="4049500" y="3943264"/>
                      <a:chExt cx="834570" cy="787400"/>
                    </a:xfrm>
                  </p:grpSpPr>
                  <p:grpSp>
                    <p:nvGrpSpPr>
                      <p:cNvPr id="1112" name="グループ化 1111">
                        <a:extLst>
                          <a:ext uri="{FF2B5EF4-FFF2-40B4-BE49-F238E27FC236}">
                            <a16:creationId xmlns:a16="http://schemas.microsoft.com/office/drawing/2014/main" id="{7FBF287A-2562-4713-95F4-12552247D805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4049500" y="3943264"/>
                        <a:ext cx="834570" cy="787400"/>
                        <a:chOff x="2791855" y="2017486"/>
                        <a:chExt cx="1150919" cy="1045028"/>
                      </a:xfrm>
                      <a:solidFill>
                        <a:srgbClr val="FFCC99"/>
                      </a:solidFill>
                    </p:grpSpPr>
                    <p:grpSp>
                      <p:nvGrpSpPr>
                        <p:cNvPr id="1116" name="グループ化 1115">
                          <a:extLst>
                            <a:ext uri="{FF2B5EF4-FFF2-40B4-BE49-F238E27FC236}">
                              <a16:creationId xmlns:a16="http://schemas.microsoft.com/office/drawing/2014/main" id="{1F649E93-23AE-45B8-8E27-679687BAAC75}"/>
                            </a:ext>
                          </a:extLst>
                        </p:cNvPr>
                        <p:cNvGrpSpPr/>
                        <p:nvPr/>
                      </p:nvGrpSpPr>
                      <p:grpSpPr>
                        <a:xfrm rot="20700000">
                          <a:off x="2791855" y="2459301"/>
                          <a:ext cx="222006" cy="333008"/>
                          <a:chOff x="2680607" y="2825750"/>
                          <a:chExt cx="157843" cy="236764"/>
                        </a:xfrm>
                        <a:grpFill/>
                      </p:grpSpPr>
                      <p:sp>
                        <p:nvSpPr>
                          <p:cNvPr id="1121" name="円/楕円 177">
                            <a:extLst>
                              <a:ext uri="{FF2B5EF4-FFF2-40B4-BE49-F238E27FC236}">
                                <a16:creationId xmlns:a16="http://schemas.microsoft.com/office/drawing/2014/main" id="{FE3BBAF8-82BF-4B4E-A335-778318DD8C56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2680607" y="2825750"/>
                            <a:ext cx="157843" cy="236764"/>
                          </a:xfrm>
                          <a:prstGeom prst="ellipse">
                            <a:avLst/>
                          </a:prstGeom>
                          <a:grpFill/>
                          <a:ln w="12700" cap="flat" cmpd="sng" algn="ctr">
                            <a:noFill/>
                            <a:prstDash val="solid"/>
                            <a:miter lim="800000"/>
                          </a:ln>
                          <a:effectLst/>
                        </p:spPr>
                        <p:txBody>
                          <a:bodyPr rtlCol="0" anchor="ctr"/>
                          <a:lstStyle/>
                          <a:p>
                            <a:pPr marL="0" marR="0" lvl="0" indent="0" algn="ctr" defTabSz="91440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ja-JP" altLang="en-US" sz="1800" b="0" i="0" u="none" strike="noStrike" kern="0" cap="none" spc="0" normalizeH="0" baseline="0" noProof="0">
                              <a:ln>
                                <a:noFill/>
                              </a:ln>
                              <a:solidFill>
                                <a:prstClr val="white"/>
                              </a:solidFill>
                              <a:effectLst/>
                              <a:uLnTx/>
                              <a:uFillTx/>
                              <a:latin typeface="Calibri" panose="020F0502020204030204"/>
                              <a:ea typeface="ＭＳ Ｐゴシック"/>
                              <a:cs typeface="+mn-cs"/>
                            </a:endParaRPr>
                          </a:p>
                        </p:txBody>
                      </p:sp>
                      <p:sp>
                        <p:nvSpPr>
                          <p:cNvPr id="1122" name="円/楕円 178">
                            <a:extLst>
                              <a:ext uri="{FF2B5EF4-FFF2-40B4-BE49-F238E27FC236}">
                                <a16:creationId xmlns:a16="http://schemas.microsoft.com/office/drawing/2014/main" id="{F188B8F0-9116-417D-A73A-BCC3C5C0B857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2709182" y="2867025"/>
                            <a:ext cx="100694" cy="154214"/>
                          </a:xfrm>
                          <a:prstGeom prst="ellipse">
                            <a:avLst/>
                          </a:prstGeom>
                          <a:solidFill>
                            <a:srgbClr val="FF9966"/>
                          </a:solidFill>
                          <a:ln w="12700" cap="flat" cmpd="sng" algn="ctr">
                            <a:noFill/>
                            <a:prstDash val="solid"/>
                            <a:miter lim="800000"/>
                          </a:ln>
                          <a:effectLst/>
                        </p:spPr>
                        <p:txBody>
                          <a:bodyPr rtlCol="0" anchor="ctr"/>
                          <a:lstStyle/>
                          <a:p>
                            <a:pPr marL="0" marR="0" lvl="0" indent="0" algn="ctr" defTabSz="91440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ja-JP" altLang="en-US" sz="1800" b="0" i="0" u="none" strike="noStrike" kern="0" cap="none" spc="0" normalizeH="0" baseline="0" noProof="0">
                              <a:ln>
                                <a:noFill/>
                              </a:ln>
                              <a:solidFill>
                                <a:prstClr val="white"/>
                              </a:solidFill>
                              <a:effectLst/>
                              <a:uLnTx/>
                              <a:uFillTx/>
                              <a:latin typeface="Calibri" panose="020F0502020204030204"/>
                              <a:ea typeface="ＭＳ Ｐゴシック"/>
                              <a:cs typeface="+mn-cs"/>
                            </a:endParaRPr>
                          </a:p>
                        </p:txBody>
                      </p:sp>
                    </p:grpSp>
                    <p:grpSp>
                      <p:nvGrpSpPr>
                        <p:cNvPr id="1117" name="グループ化 1116">
                          <a:extLst>
                            <a:ext uri="{FF2B5EF4-FFF2-40B4-BE49-F238E27FC236}">
                              <a16:creationId xmlns:a16="http://schemas.microsoft.com/office/drawing/2014/main" id="{C9BFEFCE-D7A2-46D0-BE9E-B1319A936724}"/>
                            </a:ext>
                          </a:extLst>
                        </p:cNvPr>
                        <p:cNvGrpSpPr/>
                        <p:nvPr/>
                      </p:nvGrpSpPr>
                      <p:grpSpPr>
                        <a:xfrm rot="900000" flipH="1">
                          <a:off x="3720768" y="2459301"/>
                          <a:ext cx="222006" cy="333008"/>
                          <a:chOff x="2680607" y="2825750"/>
                          <a:chExt cx="157843" cy="236764"/>
                        </a:xfrm>
                        <a:grpFill/>
                      </p:grpSpPr>
                      <p:sp>
                        <p:nvSpPr>
                          <p:cNvPr id="1119" name="円/楕円 175">
                            <a:extLst>
                              <a:ext uri="{FF2B5EF4-FFF2-40B4-BE49-F238E27FC236}">
                                <a16:creationId xmlns:a16="http://schemas.microsoft.com/office/drawing/2014/main" id="{7EC4B7BE-2316-48C5-AC85-75202AAB7174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2680607" y="2825750"/>
                            <a:ext cx="157843" cy="236764"/>
                          </a:xfrm>
                          <a:prstGeom prst="ellipse">
                            <a:avLst/>
                          </a:prstGeom>
                          <a:grpFill/>
                          <a:ln w="12700" cap="flat" cmpd="sng" algn="ctr">
                            <a:noFill/>
                            <a:prstDash val="solid"/>
                            <a:miter lim="800000"/>
                          </a:ln>
                          <a:effectLst/>
                        </p:spPr>
                        <p:txBody>
                          <a:bodyPr rtlCol="0" anchor="ctr"/>
                          <a:lstStyle/>
                          <a:p>
                            <a:pPr marL="0" marR="0" lvl="0" indent="0" algn="ctr" defTabSz="91440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ja-JP" altLang="en-US" sz="1800" b="0" i="0" u="none" strike="noStrike" kern="0" cap="none" spc="0" normalizeH="0" baseline="0" noProof="0">
                              <a:ln>
                                <a:noFill/>
                              </a:ln>
                              <a:solidFill>
                                <a:prstClr val="white"/>
                              </a:solidFill>
                              <a:effectLst/>
                              <a:uLnTx/>
                              <a:uFillTx/>
                              <a:latin typeface="Calibri" panose="020F0502020204030204"/>
                              <a:ea typeface="ＭＳ Ｐゴシック"/>
                              <a:cs typeface="+mn-cs"/>
                            </a:endParaRPr>
                          </a:p>
                        </p:txBody>
                      </p:sp>
                      <p:sp>
                        <p:nvSpPr>
                          <p:cNvPr id="1120" name="円/楕円 176">
                            <a:extLst>
                              <a:ext uri="{FF2B5EF4-FFF2-40B4-BE49-F238E27FC236}">
                                <a16:creationId xmlns:a16="http://schemas.microsoft.com/office/drawing/2014/main" id="{6FC716D1-ED8D-4F71-92F3-3F5297A93AEF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2709182" y="2867025"/>
                            <a:ext cx="100694" cy="154214"/>
                          </a:xfrm>
                          <a:prstGeom prst="ellipse">
                            <a:avLst/>
                          </a:prstGeom>
                          <a:solidFill>
                            <a:srgbClr val="FF9966"/>
                          </a:solidFill>
                          <a:ln w="12700" cap="flat" cmpd="sng" algn="ctr">
                            <a:noFill/>
                            <a:prstDash val="solid"/>
                            <a:miter lim="800000"/>
                          </a:ln>
                          <a:effectLst/>
                        </p:spPr>
                        <p:txBody>
                          <a:bodyPr rtlCol="0" anchor="ctr"/>
                          <a:lstStyle/>
                          <a:p>
                            <a:pPr marL="0" marR="0" lvl="0" indent="0" algn="ctr" defTabSz="91440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ja-JP" altLang="en-US" sz="1800" b="0" i="0" u="none" strike="noStrike" kern="0" cap="none" spc="0" normalizeH="0" baseline="0" noProof="0">
                              <a:ln>
                                <a:noFill/>
                              </a:ln>
                              <a:solidFill>
                                <a:prstClr val="white"/>
                              </a:solidFill>
                              <a:effectLst/>
                              <a:uLnTx/>
                              <a:uFillTx/>
                              <a:latin typeface="Calibri" panose="020F0502020204030204"/>
                              <a:ea typeface="ＭＳ Ｐゴシック"/>
                              <a:cs typeface="+mn-cs"/>
                            </a:endParaRPr>
                          </a:p>
                        </p:txBody>
                      </p:sp>
                    </p:grpSp>
                    <p:sp>
                      <p:nvSpPr>
                        <p:cNvPr id="1118" name="円/楕円 174">
                          <a:extLst>
                            <a:ext uri="{FF2B5EF4-FFF2-40B4-BE49-F238E27FC236}">
                              <a16:creationId xmlns:a16="http://schemas.microsoft.com/office/drawing/2014/main" id="{814151FA-699B-490D-BB07-C071D99829E5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889403" y="2017486"/>
                          <a:ext cx="955820" cy="1045028"/>
                        </a:xfrm>
                        <a:prstGeom prst="ellipse">
                          <a:avLst/>
                        </a:prstGeom>
                        <a:grpFill/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</p:grpSp>
                  <p:sp>
                    <p:nvSpPr>
                      <p:cNvPr id="1113" name="円/楕円 27">
                        <a:extLst>
                          <a:ext uri="{FF2B5EF4-FFF2-40B4-BE49-F238E27FC236}">
                            <a16:creationId xmlns:a16="http://schemas.microsoft.com/office/drawing/2014/main" id="{EEE9E00F-BFF6-4778-B23F-B2342E2085BF}"/>
                          </a:ext>
                        </a:extLst>
                      </p:cNvPr>
                      <p:cNvSpPr/>
                      <p:nvPr/>
                    </p:nvSpPr>
                    <p:spPr>
                      <a:xfrm rot="10800000">
                        <a:off x="4183090" y="4164138"/>
                        <a:ext cx="164248" cy="29109"/>
                      </a:xfrm>
                      <a:custGeom>
                        <a:avLst/>
                        <a:gdLst>
                          <a:gd name="connsiteX0" fmla="*/ 0 w 3210417"/>
                          <a:gd name="connsiteY0" fmla="*/ 346285 h 692570"/>
                          <a:gd name="connsiteX1" fmla="*/ 1605209 w 3210417"/>
                          <a:gd name="connsiteY1" fmla="*/ 0 h 692570"/>
                          <a:gd name="connsiteX2" fmla="*/ 3210418 w 3210417"/>
                          <a:gd name="connsiteY2" fmla="*/ 346285 h 692570"/>
                          <a:gd name="connsiteX3" fmla="*/ 1605209 w 3210417"/>
                          <a:gd name="connsiteY3" fmla="*/ 692570 h 692570"/>
                          <a:gd name="connsiteX4" fmla="*/ 0 w 3210417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57559 h 403844"/>
                          <a:gd name="connsiteX1" fmla="*/ 1605209 w 3210418"/>
                          <a:gd name="connsiteY1" fmla="*/ 212924 h 403844"/>
                          <a:gd name="connsiteX2" fmla="*/ 3210418 w 3210418"/>
                          <a:gd name="connsiteY2" fmla="*/ 57559 h 403844"/>
                          <a:gd name="connsiteX3" fmla="*/ 1605209 w 3210418"/>
                          <a:gd name="connsiteY3" fmla="*/ 403844 h 403844"/>
                          <a:gd name="connsiteX4" fmla="*/ 0 w 3210418"/>
                          <a:gd name="connsiteY4" fmla="*/ 57559 h 403844"/>
                          <a:gd name="connsiteX0" fmla="*/ 58 w 3210476"/>
                          <a:gd name="connsiteY0" fmla="*/ 57559 h 403844"/>
                          <a:gd name="connsiteX1" fmla="*/ 1605267 w 3210476"/>
                          <a:gd name="connsiteY1" fmla="*/ 212924 h 403844"/>
                          <a:gd name="connsiteX2" fmla="*/ 3210476 w 3210476"/>
                          <a:gd name="connsiteY2" fmla="*/ 57559 h 403844"/>
                          <a:gd name="connsiteX3" fmla="*/ 1605267 w 3210476"/>
                          <a:gd name="connsiteY3" fmla="*/ 403844 h 403844"/>
                          <a:gd name="connsiteX4" fmla="*/ 58 w 3210476"/>
                          <a:gd name="connsiteY4" fmla="*/ 57559 h 403844"/>
                          <a:gd name="connsiteX0" fmla="*/ 58 w 3210534"/>
                          <a:gd name="connsiteY0" fmla="*/ 15401 h 361686"/>
                          <a:gd name="connsiteX1" fmla="*/ 1605267 w 3210534"/>
                          <a:gd name="connsiteY1" fmla="*/ 170766 h 361686"/>
                          <a:gd name="connsiteX2" fmla="*/ 3210476 w 3210534"/>
                          <a:gd name="connsiteY2" fmla="*/ 15401 h 361686"/>
                          <a:gd name="connsiteX3" fmla="*/ 1605267 w 3210534"/>
                          <a:gd name="connsiteY3" fmla="*/ 361686 h 361686"/>
                          <a:gd name="connsiteX4" fmla="*/ 58 w 3210534"/>
                          <a:gd name="connsiteY4" fmla="*/ 15401 h 361686"/>
                          <a:gd name="connsiteX0" fmla="*/ 58 w 3210476"/>
                          <a:gd name="connsiteY0" fmla="*/ 20254 h 366539"/>
                          <a:gd name="connsiteX1" fmla="*/ 1605267 w 3210476"/>
                          <a:gd name="connsiteY1" fmla="*/ 175619 h 366539"/>
                          <a:gd name="connsiteX2" fmla="*/ 3210476 w 3210476"/>
                          <a:gd name="connsiteY2" fmla="*/ 20254 h 366539"/>
                          <a:gd name="connsiteX3" fmla="*/ 1605267 w 3210476"/>
                          <a:gd name="connsiteY3" fmla="*/ 366539 h 366539"/>
                          <a:gd name="connsiteX4" fmla="*/ 58 w 3210476"/>
                          <a:gd name="connsiteY4" fmla="*/ 20254 h 366539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3210476" h="366539">
                            <a:moveTo>
                              <a:pt x="58" y="20254"/>
                            </a:moveTo>
                            <a:cubicBezTo>
                              <a:pt x="7704" y="-55984"/>
                              <a:pt x="718735" y="175619"/>
                              <a:pt x="1605267" y="175619"/>
                            </a:cubicBezTo>
                            <a:cubicBezTo>
                              <a:pt x="2491799" y="175619"/>
                              <a:pt x="3210476" y="-70988"/>
                              <a:pt x="3210476" y="20254"/>
                            </a:cubicBezTo>
                            <a:cubicBezTo>
                              <a:pt x="3210476" y="111496"/>
                              <a:pt x="2491799" y="366539"/>
                              <a:pt x="1605267" y="366539"/>
                            </a:cubicBezTo>
                            <a:cubicBezTo>
                              <a:pt x="718735" y="366539"/>
                              <a:pt x="-7588" y="96492"/>
                              <a:pt x="58" y="20254"/>
                            </a:cubicBezTo>
                            <a:close/>
                          </a:path>
                        </a:pathLst>
                      </a:custGeom>
                      <a:solidFill>
                        <a:sysClr val="windowText" lastClr="000000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114" name="円/楕円 27">
                        <a:extLst>
                          <a:ext uri="{FF2B5EF4-FFF2-40B4-BE49-F238E27FC236}">
                            <a16:creationId xmlns:a16="http://schemas.microsoft.com/office/drawing/2014/main" id="{79429EF3-78C1-48DF-819C-8DE7FC18A5C7}"/>
                          </a:ext>
                        </a:extLst>
                      </p:cNvPr>
                      <p:cNvSpPr/>
                      <p:nvPr/>
                    </p:nvSpPr>
                    <p:spPr>
                      <a:xfrm rot="10800000">
                        <a:off x="4589490" y="4164138"/>
                        <a:ext cx="164248" cy="29109"/>
                      </a:xfrm>
                      <a:custGeom>
                        <a:avLst/>
                        <a:gdLst>
                          <a:gd name="connsiteX0" fmla="*/ 0 w 3210417"/>
                          <a:gd name="connsiteY0" fmla="*/ 346285 h 692570"/>
                          <a:gd name="connsiteX1" fmla="*/ 1605209 w 3210417"/>
                          <a:gd name="connsiteY1" fmla="*/ 0 h 692570"/>
                          <a:gd name="connsiteX2" fmla="*/ 3210418 w 3210417"/>
                          <a:gd name="connsiteY2" fmla="*/ 346285 h 692570"/>
                          <a:gd name="connsiteX3" fmla="*/ 1605209 w 3210417"/>
                          <a:gd name="connsiteY3" fmla="*/ 692570 h 692570"/>
                          <a:gd name="connsiteX4" fmla="*/ 0 w 3210417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57559 h 403844"/>
                          <a:gd name="connsiteX1" fmla="*/ 1605209 w 3210418"/>
                          <a:gd name="connsiteY1" fmla="*/ 212924 h 403844"/>
                          <a:gd name="connsiteX2" fmla="*/ 3210418 w 3210418"/>
                          <a:gd name="connsiteY2" fmla="*/ 57559 h 403844"/>
                          <a:gd name="connsiteX3" fmla="*/ 1605209 w 3210418"/>
                          <a:gd name="connsiteY3" fmla="*/ 403844 h 403844"/>
                          <a:gd name="connsiteX4" fmla="*/ 0 w 3210418"/>
                          <a:gd name="connsiteY4" fmla="*/ 57559 h 403844"/>
                          <a:gd name="connsiteX0" fmla="*/ 58 w 3210476"/>
                          <a:gd name="connsiteY0" fmla="*/ 57559 h 403844"/>
                          <a:gd name="connsiteX1" fmla="*/ 1605267 w 3210476"/>
                          <a:gd name="connsiteY1" fmla="*/ 212924 h 403844"/>
                          <a:gd name="connsiteX2" fmla="*/ 3210476 w 3210476"/>
                          <a:gd name="connsiteY2" fmla="*/ 57559 h 403844"/>
                          <a:gd name="connsiteX3" fmla="*/ 1605267 w 3210476"/>
                          <a:gd name="connsiteY3" fmla="*/ 403844 h 403844"/>
                          <a:gd name="connsiteX4" fmla="*/ 58 w 3210476"/>
                          <a:gd name="connsiteY4" fmla="*/ 57559 h 403844"/>
                          <a:gd name="connsiteX0" fmla="*/ 58 w 3210534"/>
                          <a:gd name="connsiteY0" fmla="*/ 15401 h 361686"/>
                          <a:gd name="connsiteX1" fmla="*/ 1605267 w 3210534"/>
                          <a:gd name="connsiteY1" fmla="*/ 170766 h 361686"/>
                          <a:gd name="connsiteX2" fmla="*/ 3210476 w 3210534"/>
                          <a:gd name="connsiteY2" fmla="*/ 15401 h 361686"/>
                          <a:gd name="connsiteX3" fmla="*/ 1605267 w 3210534"/>
                          <a:gd name="connsiteY3" fmla="*/ 361686 h 361686"/>
                          <a:gd name="connsiteX4" fmla="*/ 58 w 3210534"/>
                          <a:gd name="connsiteY4" fmla="*/ 15401 h 361686"/>
                          <a:gd name="connsiteX0" fmla="*/ 58 w 3210476"/>
                          <a:gd name="connsiteY0" fmla="*/ 20254 h 366539"/>
                          <a:gd name="connsiteX1" fmla="*/ 1605267 w 3210476"/>
                          <a:gd name="connsiteY1" fmla="*/ 175619 h 366539"/>
                          <a:gd name="connsiteX2" fmla="*/ 3210476 w 3210476"/>
                          <a:gd name="connsiteY2" fmla="*/ 20254 h 366539"/>
                          <a:gd name="connsiteX3" fmla="*/ 1605267 w 3210476"/>
                          <a:gd name="connsiteY3" fmla="*/ 366539 h 366539"/>
                          <a:gd name="connsiteX4" fmla="*/ 58 w 3210476"/>
                          <a:gd name="connsiteY4" fmla="*/ 20254 h 366539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3210476" h="366539">
                            <a:moveTo>
                              <a:pt x="58" y="20254"/>
                            </a:moveTo>
                            <a:cubicBezTo>
                              <a:pt x="7704" y="-55984"/>
                              <a:pt x="718735" y="175619"/>
                              <a:pt x="1605267" y="175619"/>
                            </a:cubicBezTo>
                            <a:cubicBezTo>
                              <a:pt x="2491799" y="175619"/>
                              <a:pt x="3210476" y="-70988"/>
                              <a:pt x="3210476" y="20254"/>
                            </a:cubicBezTo>
                            <a:cubicBezTo>
                              <a:pt x="3210476" y="111496"/>
                              <a:pt x="2491799" y="366539"/>
                              <a:pt x="1605267" y="366539"/>
                            </a:cubicBezTo>
                            <a:cubicBezTo>
                              <a:pt x="718735" y="366539"/>
                              <a:pt x="-7588" y="96492"/>
                              <a:pt x="58" y="20254"/>
                            </a:cubicBezTo>
                            <a:close/>
                          </a:path>
                        </a:pathLst>
                      </a:custGeom>
                      <a:solidFill>
                        <a:sysClr val="windowText" lastClr="000000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115" name="正方形/長方形 67">
                        <a:extLst>
                          <a:ext uri="{FF2B5EF4-FFF2-40B4-BE49-F238E27FC236}">
                            <a16:creationId xmlns:a16="http://schemas.microsoft.com/office/drawing/2014/main" id="{69023185-FF1C-42FA-A66F-BFC7B0D4D3BB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437514" y="4542354"/>
                        <a:ext cx="50129" cy="25695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749072" h="1123608">
                            <a:moveTo>
                              <a:pt x="374536" y="0"/>
                            </a:moveTo>
                            <a:lnTo>
                              <a:pt x="749072" y="374536"/>
                            </a:lnTo>
                            <a:cubicBezTo>
                              <a:pt x="955923" y="581387"/>
                              <a:pt x="955923" y="916758"/>
                              <a:pt x="749072" y="1123608"/>
                            </a:cubicBezTo>
                            <a:cubicBezTo>
                              <a:pt x="542221" y="1330459"/>
                              <a:pt x="206851" y="1330459"/>
                              <a:pt x="0" y="1123608"/>
                            </a:cubicBezTo>
                            <a:cubicBezTo>
                              <a:pt x="-206851" y="916758"/>
                              <a:pt x="-206851" y="581387"/>
                              <a:pt x="0" y="374536"/>
                            </a:cubicBezTo>
                            <a:close/>
                          </a:path>
                        </a:pathLst>
                      </a:custGeom>
                      <a:solidFill>
                        <a:srgbClr val="FF9966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</p:grpSp>
              <p:sp>
                <p:nvSpPr>
                  <p:cNvPr id="1107" name="フリーフォーム: 図形 1106">
                    <a:extLst>
                      <a:ext uri="{FF2B5EF4-FFF2-40B4-BE49-F238E27FC236}">
                        <a16:creationId xmlns:a16="http://schemas.microsoft.com/office/drawing/2014/main" id="{6A5E01BB-1BD5-4586-A6B9-EE3A7B37F489}"/>
                      </a:ext>
                    </a:extLst>
                  </p:cNvPr>
                  <p:cNvSpPr/>
                  <p:nvPr/>
                </p:nvSpPr>
                <p:spPr>
                  <a:xfrm>
                    <a:off x="1501985" y="1211272"/>
                    <a:ext cx="1063644" cy="629203"/>
                  </a:xfrm>
                  <a:custGeom>
                    <a:avLst/>
                    <a:gdLst>
                      <a:gd name="connsiteX0" fmla="*/ 531822 w 1063644"/>
                      <a:gd name="connsiteY0" fmla="*/ 0 h 629203"/>
                      <a:gd name="connsiteX1" fmla="*/ 1063644 w 1063644"/>
                      <a:gd name="connsiteY1" fmla="*/ 502141 h 629203"/>
                      <a:gd name="connsiteX2" fmla="*/ 1052840 w 1063644"/>
                      <a:gd name="connsiteY2" fmla="*/ 603340 h 629203"/>
                      <a:gd name="connsiteX3" fmla="*/ 1044337 w 1063644"/>
                      <a:gd name="connsiteY3" fmla="*/ 629203 h 629203"/>
                      <a:gd name="connsiteX4" fmla="*/ 1036594 w 1063644"/>
                      <a:gd name="connsiteY4" fmla="*/ 604749 h 629203"/>
                      <a:gd name="connsiteX5" fmla="*/ 531822 w 1063644"/>
                      <a:gd name="connsiteY5" fmla="*/ 276730 h 629203"/>
                      <a:gd name="connsiteX6" fmla="*/ 27051 w 1063644"/>
                      <a:gd name="connsiteY6" fmla="*/ 604749 h 629203"/>
                      <a:gd name="connsiteX7" fmla="*/ 19308 w 1063644"/>
                      <a:gd name="connsiteY7" fmla="*/ 629203 h 629203"/>
                      <a:gd name="connsiteX8" fmla="*/ 10805 w 1063644"/>
                      <a:gd name="connsiteY8" fmla="*/ 603340 h 629203"/>
                      <a:gd name="connsiteX9" fmla="*/ 0 w 1063644"/>
                      <a:gd name="connsiteY9" fmla="*/ 502141 h 629203"/>
                      <a:gd name="connsiteX10" fmla="*/ 531822 w 1063644"/>
                      <a:gd name="connsiteY10" fmla="*/ 0 h 62920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063644" h="629203">
                        <a:moveTo>
                          <a:pt x="531822" y="0"/>
                        </a:moveTo>
                        <a:cubicBezTo>
                          <a:pt x="825539" y="0"/>
                          <a:pt x="1063644" y="224816"/>
                          <a:pt x="1063644" y="502141"/>
                        </a:cubicBezTo>
                        <a:cubicBezTo>
                          <a:pt x="1063644" y="536807"/>
                          <a:pt x="1059924" y="570652"/>
                          <a:pt x="1052840" y="603340"/>
                        </a:cubicBezTo>
                        <a:lnTo>
                          <a:pt x="1044337" y="629203"/>
                        </a:lnTo>
                        <a:lnTo>
                          <a:pt x="1036594" y="604749"/>
                        </a:lnTo>
                        <a:cubicBezTo>
                          <a:pt x="953430" y="411986"/>
                          <a:pt x="758738" y="276730"/>
                          <a:pt x="531822" y="276730"/>
                        </a:cubicBezTo>
                        <a:cubicBezTo>
                          <a:pt x="304907" y="276730"/>
                          <a:pt x="110215" y="411986"/>
                          <a:pt x="27051" y="604749"/>
                        </a:cubicBezTo>
                        <a:lnTo>
                          <a:pt x="19308" y="629203"/>
                        </a:lnTo>
                        <a:lnTo>
                          <a:pt x="10805" y="603340"/>
                        </a:lnTo>
                        <a:cubicBezTo>
                          <a:pt x="3721" y="570652"/>
                          <a:pt x="0" y="536807"/>
                          <a:pt x="0" y="502141"/>
                        </a:cubicBezTo>
                        <a:cubicBezTo>
                          <a:pt x="0" y="224816"/>
                          <a:pt x="238105" y="0"/>
                          <a:pt x="531822" y="0"/>
                        </a:cubicBezTo>
                        <a:close/>
                      </a:path>
                    </a:pathLst>
                  </a:custGeom>
                  <a:solidFill>
                    <a:srgbClr val="FFCC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1077" name="円/楕円 27">
                  <a:extLst>
                    <a:ext uri="{FF2B5EF4-FFF2-40B4-BE49-F238E27FC236}">
                      <a16:creationId xmlns:a16="http://schemas.microsoft.com/office/drawing/2014/main" id="{D95C7FCB-3815-4CB7-AC1C-1C2B8FFF6BB3}"/>
                    </a:ext>
                  </a:extLst>
                </p:cNvPr>
                <p:cNvSpPr/>
                <p:nvPr/>
              </p:nvSpPr>
              <p:spPr>
                <a:xfrm>
                  <a:off x="1916424" y="5204303"/>
                  <a:ext cx="215836" cy="98966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  <a:gd name="connsiteX0" fmla="*/ 58 w 3255103"/>
                    <a:gd name="connsiteY0" fmla="*/ 43286 h 389571"/>
                    <a:gd name="connsiteX1" fmla="*/ 3210476 w 3255103"/>
                    <a:gd name="connsiteY1" fmla="*/ 43286 h 389571"/>
                    <a:gd name="connsiteX2" fmla="*/ 1605267 w 3255103"/>
                    <a:gd name="connsiteY2" fmla="*/ 389571 h 389571"/>
                    <a:gd name="connsiteX3" fmla="*/ 58 w 3255103"/>
                    <a:gd name="connsiteY3" fmla="*/ 43286 h 3895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255103" h="389571">
                      <a:moveTo>
                        <a:pt x="58" y="43286"/>
                      </a:moveTo>
                      <a:cubicBezTo>
                        <a:pt x="267593" y="-14428"/>
                        <a:pt x="2942941" y="-14428"/>
                        <a:pt x="3210476" y="43286"/>
                      </a:cubicBezTo>
                      <a:cubicBezTo>
                        <a:pt x="3478011" y="101000"/>
                        <a:pt x="2491799" y="389571"/>
                        <a:pt x="1605267" y="389571"/>
                      </a:cubicBezTo>
                      <a:cubicBezTo>
                        <a:pt x="718735" y="389571"/>
                        <a:pt x="-7588" y="119524"/>
                        <a:pt x="58" y="43286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78" name="フリーフォーム: 図形 1077">
                  <a:extLst>
                    <a:ext uri="{FF2B5EF4-FFF2-40B4-BE49-F238E27FC236}">
                      <a16:creationId xmlns:a16="http://schemas.microsoft.com/office/drawing/2014/main" id="{F8DBC57C-F291-41EA-BD6B-A99F79618849}"/>
                    </a:ext>
                  </a:extLst>
                </p:cNvPr>
                <p:cNvSpPr/>
                <p:nvPr/>
              </p:nvSpPr>
              <p:spPr>
                <a:xfrm>
                  <a:off x="1667867" y="4694587"/>
                  <a:ext cx="174219" cy="156956"/>
                </a:xfrm>
                <a:custGeom>
                  <a:avLst/>
                  <a:gdLst>
                    <a:gd name="connsiteX0" fmla="*/ 31058 w 269023"/>
                    <a:gd name="connsiteY0" fmla="*/ 0 h 242366"/>
                    <a:gd name="connsiteX1" fmla="*/ 45575 w 269023"/>
                    <a:gd name="connsiteY1" fmla="*/ 65944 h 242366"/>
                    <a:gd name="connsiteX2" fmla="*/ 67622 w 269023"/>
                    <a:gd name="connsiteY2" fmla="*/ 98219 h 242366"/>
                    <a:gd name="connsiteX3" fmla="*/ 68701 w 269023"/>
                    <a:gd name="connsiteY3" fmla="*/ 95659 h 242366"/>
                    <a:gd name="connsiteX4" fmla="*/ 151677 w 269023"/>
                    <a:gd name="connsiteY4" fmla="*/ 40686 h 242366"/>
                    <a:gd name="connsiteX5" fmla="*/ 269023 w 269023"/>
                    <a:gd name="connsiteY5" fmla="*/ 228374 h 242366"/>
                    <a:gd name="connsiteX6" fmla="*/ 267257 w 269023"/>
                    <a:gd name="connsiteY6" fmla="*/ 242366 h 242366"/>
                    <a:gd name="connsiteX7" fmla="*/ 214373 w 269023"/>
                    <a:gd name="connsiteY7" fmla="*/ 242366 h 242366"/>
                    <a:gd name="connsiteX8" fmla="*/ 215931 w 269023"/>
                    <a:gd name="connsiteY8" fmla="*/ 228375 h 242366"/>
                    <a:gd name="connsiteX9" fmla="*/ 151676 w 269023"/>
                    <a:gd name="connsiteY9" fmla="*/ 111862 h 242366"/>
                    <a:gd name="connsiteX10" fmla="*/ 87421 w 269023"/>
                    <a:gd name="connsiteY10" fmla="*/ 228375 h 242366"/>
                    <a:gd name="connsiteX11" fmla="*/ 88979 w 269023"/>
                    <a:gd name="connsiteY11" fmla="*/ 242366 h 242366"/>
                    <a:gd name="connsiteX12" fmla="*/ 36097 w 269023"/>
                    <a:gd name="connsiteY12" fmla="*/ 242366 h 242366"/>
                    <a:gd name="connsiteX13" fmla="*/ 34331 w 269023"/>
                    <a:gd name="connsiteY13" fmla="*/ 228374 h 242366"/>
                    <a:gd name="connsiteX14" fmla="*/ 41639 w 269023"/>
                    <a:gd name="connsiteY14" fmla="*/ 170478 h 242366"/>
                    <a:gd name="connsiteX15" fmla="*/ 39104 w 269023"/>
                    <a:gd name="connsiteY15" fmla="*/ 168730 h 242366"/>
                    <a:gd name="connsiteX16" fmla="*/ 31058 w 269023"/>
                    <a:gd name="connsiteY16" fmla="*/ 0 h 2423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69023" h="242366">
                      <a:moveTo>
                        <a:pt x="31058" y="0"/>
                      </a:moveTo>
                      <a:cubicBezTo>
                        <a:pt x="31418" y="22553"/>
                        <a:pt x="36449" y="44975"/>
                        <a:pt x="45575" y="65944"/>
                      </a:cubicBezTo>
                      <a:lnTo>
                        <a:pt x="67622" y="98219"/>
                      </a:lnTo>
                      <a:lnTo>
                        <a:pt x="68701" y="95659"/>
                      </a:lnTo>
                      <a:cubicBezTo>
                        <a:pt x="89937" y="61694"/>
                        <a:pt x="119273" y="40686"/>
                        <a:pt x="151677" y="40686"/>
                      </a:cubicBezTo>
                      <a:cubicBezTo>
                        <a:pt x="216485" y="40686"/>
                        <a:pt x="269023" y="124717"/>
                        <a:pt x="269023" y="228374"/>
                      </a:cubicBezTo>
                      <a:lnTo>
                        <a:pt x="267257" y="242366"/>
                      </a:lnTo>
                      <a:lnTo>
                        <a:pt x="214373" y="242366"/>
                      </a:lnTo>
                      <a:lnTo>
                        <a:pt x="215931" y="228375"/>
                      </a:lnTo>
                      <a:cubicBezTo>
                        <a:pt x="215931" y="164027"/>
                        <a:pt x="187163" y="111862"/>
                        <a:pt x="151676" y="111862"/>
                      </a:cubicBezTo>
                      <a:cubicBezTo>
                        <a:pt x="116189" y="111862"/>
                        <a:pt x="87421" y="164027"/>
                        <a:pt x="87421" y="228375"/>
                      </a:cubicBezTo>
                      <a:lnTo>
                        <a:pt x="88979" y="242366"/>
                      </a:lnTo>
                      <a:lnTo>
                        <a:pt x="36097" y="242366"/>
                      </a:lnTo>
                      <a:lnTo>
                        <a:pt x="34331" y="228374"/>
                      </a:lnTo>
                      <a:lnTo>
                        <a:pt x="41639" y="170478"/>
                      </a:lnTo>
                      <a:lnTo>
                        <a:pt x="39104" y="168730"/>
                      </a:lnTo>
                      <a:cubicBezTo>
                        <a:pt x="-9711" y="119915"/>
                        <a:pt x="-13314" y="44373"/>
                        <a:pt x="31058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79" name="フリーフォーム: 図形 1078">
                  <a:extLst>
                    <a:ext uri="{FF2B5EF4-FFF2-40B4-BE49-F238E27FC236}">
                      <a16:creationId xmlns:a16="http://schemas.microsoft.com/office/drawing/2014/main" id="{51761DB7-7807-4C7B-8F02-2D0C6FFE0578}"/>
                    </a:ext>
                  </a:extLst>
                </p:cNvPr>
                <p:cNvSpPr/>
                <p:nvPr/>
              </p:nvSpPr>
              <p:spPr>
                <a:xfrm>
                  <a:off x="2219260" y="4694587"/>
                  <a:ext cx="174219" cy="156956"/>
                </a:xfrm>
                <a:custGeom>
                  <a:avLst/>
                  <a:gdLst>
                    <a:gd name="connsiteX0" fmla="*/ 31058 w 269023"/>
                    <a:gd name="connsiteY0" fmla="*/ 0 h 242366"/>
                    <a:gd name="connsiteX1" fmla="*/ 45575 w 269023"/>
                    <a:gd name="connsiteY1" fmla="*/ 65944 h 242366"/>
                    <a:gd name="connsiteX2" fmla="*/ 67622 w 269023"/>
                    <a:gd name="connsiteY2" fmla="*/ 98219 h 242366"/>
                    <a:gd name="connsiteX3" fmla="*/ 68701 w 269023"/>
                    <a:gd name="connsiteY3" fmla="*/ 95659 h 242366"/>
                    <a:gd name="connsiteX4" fmla="*/ 151677 w 269023"/>
                    <a:gd name="connsiteY4" fmla="*/ 40686 h 242366"/>
                    <a:gd name="connsiteX5" fmla="*/ 269023 w 269023"/>
                    <a:gd name="connsiteY5" fmla="*/ 228374 h 242366"/>
                    <a:gd name="connsiteX6" fmla="*/ 267257 w 269023"/>
                    <a:gd name="connsiteY6" fmla="*/ 242366 h 242366"/>
                    <a:gd name="connsiteX7" fmla="*/ 214373 w 269023"/>
                    <a:gd name="connsiteY7" fmla="*/ 242366 h 242366"/>
                    <a:gd name="connsiteX8" fmla="*/ 215931 w 269023"/>
                    <a:gd name="connsiteY8" fmla="*/ 228375 h 242366"/>
                    <a:gd name="connsiteX9" fmla="*/ 151676 w 269023"/>
                    <a:gd name="connsiteY9" fmla="*/ 111862 h 242366"/>
                    <a:gd name="connsiteX10" fmla="*/ 87421 w 269023"/>
                    <a:gd name="connsiteY10" fmla="*/ 228375 h 242366"/>
                    <a:gd name="connsiteX11" fmla="*/ 88979 w 269023"/>
                    <a:gd name="connsiteY11" fmla="*/ 242366 h 242366"/>
                    <a:gd name="connsiteX12" fmla="*/ 36097 w 269023"/>
                    <a:gd name="connsiteY12" fmla="*/ 242366 h 242366"/>
                    <a:gd name="connsiteX13" fmla="*/ 34331 w 269023"/>
                    <a:gd name="connsiteY13" fmla="*/ 228374 h 242366"/>
                    <a:gd name="connsiteX14" fmla="*/ 41639 w 269023"/>
                    <a:gd name="connsiteY14" fmla="*/ 170478 h 242366"/>
                    <a:gd name="connsiteX15" fmla="*/ 39104 w 269023"/>
                    <a:gd name="connsiteY15" fmla="*/ 168730 h 242366"/>
                    <a:gd name="connsiteX16" fmla="*/ 31058 w 269023"/>
                    <a:gd name="connsiteY16" fmla="*/ 0 h 2423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69023" h="242366">
                      <a:moveTo>
                        <a:pt x="31058" y="0"/>
                      </a:moveTo>
                      <a:cubicBezTo>
                        <a:pt x="31418" y="22553"/>
                        <a:pt x="36449" y="44975"/>
                        <a:pt x="45575" y="65944"/>
                      </a:cubicBezTo>
                      <a:lnTo>
                        <a:pt x="67622" y="98219"/>
                      </a:lnTo>
                      <a:lnTo>
                        <a:pt x="68701" y="95659"/>
                      </a:lnTo>
                      <a:cubicBezTo>
                        <a:pt x="89937" y="61694"/>
                        <a:pt x="119273" y="40686"/>
                        <a:pt x="151677" y="40686"/>
                      </a:cubicBezTo>
                      <a:cubicBezTo>
                        <a:pt x="216485" y="40686"/>
                        <a:pt x="269023" y="124717"/>
                        <a:pt x="269023" y="228374"/>
                      </a:cubicBezTo>
                      <a:lnTo>
                        <a:pt x="267257" y="242366"/>
                      </a:lnTo>
                      <a:lnTo>
                        <a:pt x="214373" y="242366"/>
                      </a:lnTo>
                      <a:lnTo>
                        <a:pt x="215931" y="228375"/>
                      </a:lnTo>
                      <a:cubicBezTo>
                        <a:pt x="215931" y="164027"/>
                        <a:pt x="187163" y="111862"/>
                        <a:pt x="151676" y="111862"/>
                      </a:cubicBezTo>
                      <a:cubicBezTo>
                        <a:pt x="116189" y="111862"/>
                        <a:pt x="87421" y="164027"/>
                        <a:pt x="87421" y="228375"/>
                      </a:cubicBezTo>
                      <a:lnTo>
                        <a:pt x="88979" y="242366"/>
                      </a:lnTo>
                      <a:lnTo>
                        <a:pt x="36097" y="242366"/>
                      </a:lnTo>
                      <a:lnTo>
                        <a:pt x="34331" y="228374"/>
                      </a:lnTo>
                      <a:lnTo>
                        <a:pt x="41639" y="170478"/>
                      </a:lnTo>
                      <a:lnTo>
                        <a:pt x="39104" y="168730"/>
                      </a:lnTo>
                      <a:cubicBezTo>
                        <a:pt x="-9711" y="119915"/>
                        <a:pt x="-13314" y="44373"/>
                        <a:pt x="31058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080" name="グループ化 1079">
                  <a:extLst>
                    <a:ext uri="{FF2B5EF4-FFF2-40B4-BE49-F238E27FC236}">
                      <a16:creationId xmlns:a16="http://schemas.microsoft.com/office/drawing/2014/main" id="{69322FF6-854B-40A0-8AB0-C5F82F0C8BE9}"/>
                    </a:ext>
                  </a:extLst>
                </p:cNvPr>
                <p:cNvGrpSpPr/>
                <p:nvPr/>
              </p:nvGrpSpPr>
              <p:grpSpPr>
                <a:xfrm>
                  <a:off x="813608" y="5240185"/>
                  <a:ext cx="673836" cy="770652"/>
                  <a:chOff x="822885" y="2341710"/>
                  <a:chExt cx="673836" cy="770652"/>
                </a:xfrm>
              </p:grpSpPr>
              <p:grpSp>
                <p:nvGrpSpPr>
                  <p:cNvPr id="1085" name="グループ化 1084">
                    <a:extLst>
                      <a:ext uri="{FF2B5EF4-FFF2-40B4-BE49-F238E27FC236}">
                        <a16:creationId xmlns:a16="http://schemas.microsoft.com/office/drawing/2014/main" id="{2E3B86B4-9448-4E9D-A8E9-AEFD20F7A09E}"/>
                      </a:ext>
                    </a:extLst>
                  </p:cNvPr>
                  <p:cNvGrpSpPr/>
                  <p:nvPr/>
                </p:nvGrpSpPr>
                <p:grpSpPr>
                  <a:xfrm rot="20591756">
                    <a:off x="822885" y="2341710"/>
                    <a:ext cx="673836" cy="770652"/>
                    <a:chOff x="4763785" y="4875188"/>
                    <a:chExt cx="1243168" cy="1421785"/>
                  </a:xfrm>
                  <a:solidFill>
                    <a:schemeClr val="accent2">
                      <a:lumMod val="40000"/>
                      <a:lumOff val="60000"/>
                    </a:schemeClr>
                  </a:solidFill>
                </p:grpSpPr>
                <p:sp>
                  <p:nvSpPr>
                    <p:cNvPr id="1087" name="フリーフォーム: 図形 1086">
                      <a:extLst>
                        <a:ext uri="{FF2B5EF4-FFF2-40B4-BE49-F238E27FC236}">
                          <a16:creationId xmlns:a16="http://schemas.microsoft.com/office/drawing/2014/main" id="{48EA80FA-8AF1-4F2A-AE0D-4E977F9726C2}"/>
                        </a:ext>
                      </a:extLst>
                    </p:cNvPr>
                    <p:cNvSpPr/>
                    <p:nvPr/>
                  </p:nvSpPr>
                  <p:spPr>
                    <a:xfrm rot="1800000">
                      <a:off x="4763785" y="5338238"/>
                      <a:ext cx="1243168" cy="958735"/>
                    </a:xfrm>
                    <a:custGeom>
                      <a:avLst/>
                      <a:gdLst>
                        <a:gd name="connsiteX0" fmla="*/ 87716 w 1243168"/>
                        <a:gd name="connsiteY0" fmla="*/ 54421 h 958735"/>
                        <a:gd name="connsiteX1" fmla="*/ 299481 w 1243168"/>
                        <a:gd name="connsiteY1" fmla="*/ 0 h 958735"/>
                        <a:gd name="connsiteX2" fmla="*/ 547816 w 1243168"/>
                        <a:gd name="connsiteY2" fmla="*/ 81920 h 958735"/>
                        <a:gd name="connsiteX3" fmla="*/ 570565 w 1243168"/>
                        <a:gd name="connsiteY3" fmla="*/ 107924 h 958735"/>
                        <a:gd name="connsiteX4" fmla="*/ 1184400 w 1243168"/>
                        <a:gd name="connsiteY4" fmla="*/ 684202 h 958735"/>
                        <a:gd name="connsiteX5" fmla="*/ 1197523 w 1243168"/>
                        <a:gd name="connsiteY5" fmla="*/ 921651 h 958735"/>
                        <a:gd name="connsiteX6" fmla="*/ 931383 w 1243168"/>
                        <a:gd name="connsiteY6" fmla="*/ 891901 h 958735"/>
                        <a:gd name="connsiteX7" fmla="*/ 470898 w 1243168"/>
                        <a:gd name="connsiteY7" fmla="*/ 334067 h 958735"/>
                        <a:gd name="connsiteX8" fmla="*/ 416052 w 1243168"/>
                        <a:gd name="connsiteY8" fmla="*/ 357008 h 958735"/>
                        <a:gd name="connsiteX9" fmla="*/ 299481 w 1243168"/>
                        <a:gd name="connsiteY9" fmla="*/ 371610 h 958735"/>
                        <a:gd name="connsiteX10" fmla="*/ 0 w 1243168"/>
                        <a:gd name="connsiteY10" fmla="*/ 185805 h 958735"/>
                        <a:gd name="connsiteX11" fmla="*/ 87716 w 1243168"/>
                        <a:gd name="connsiteY11" fmla="*/ 54421 h 95873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</a:cxnLst>
                      <a:rect l="l" t="t" r="r" b="b"/>
                      <a:pathLst>
                        <a:path w="1243168" h="958735">
                          <a:moveTo>
                            <a:pt x="87716" y="54421"/>
                          </a:moveTo>
                          <a:cubicBezTo>
                            <a:pt x="141911" y="20797"/>
                            <a:pt x="216782" y="0"/>
                            <a:pt x="299481" y="0"/>
                          </a:cubicBezTo>
                          <a:cubicBezTo>
                            <a:pt x="402855" y="0"/>
                            <a:pt x="493996" y="32495"/>
                            <a:pt x="547816" y="81920"/>
                          </a:cubicBezTo>
                          <a:lnTo>
                            <a:pt x="570565" y="107924"/>
                          </a:lnTo>
                          <a:lnTo>
                            <a:pt x="1184400" y="684202"/>
                          </a:lnTo>
                          <a:cubicBezTo>
                            <a:pt x="1254450" y="757036"/>
                            <a:pt x="1265627" y="860188"/>
                            <a:pt x="1197523" y="921651"/>
                          </a:cubicBezTo>
                          <a:cubicBezTo>
                            <a:pt x="1129417" y="983114"/>
                            <a:pt x="1001432" y="964732"/>
                            <a:pt x="931383" y="891901"/>
                          </a:cubicBezTo>
                          <a:lnTo>
                            <a:pt x="470898" y="334067"/>
                          </a:lnTo>
                          <a:lnTo>
                            <a:pt x="416052" y="357008"/>
                          </a:lnTo>
                          <a:cubicBezTo>
                            <a:pt x="380223" y="366411"/>
                            <a:pt x="340831" y="371610"/>
                            <a:pt x="299481" y="371610"/>
                          </a:cubicBezTo>
                          <a:cubicBezTo>
                            <a:pt x="134082" y="371610"/>
                            <a:pt x="0" y="288422"/>
                            <a:pt x="0" y="185805"/>
                          </a:cubicBezTo>
                          <a:cubicBezTo>
                            <a:pt x="1" y="134496"/>
                            <a:pt x="33521" y="88045"/>
                            <a:pt x="87716" y="54421"/>
                          </a:cubicBezTo>
                          <a:close/>
                        </a:path>
                      </a:pathLst>
                    </a:cu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088" name="四角形: 角を丸くする 89">
                      <a:extLst>
                        <a:ext uri="{FF2B5EF4-FFF2-40B4-BE49-F238E27FC236}">
                          <a16:creationId xmlns:a16="http://schemas.microsoft.com/office/drawing/2014/main" id="{509B407F-0B61-4A99-B116-E411D9029DBE}"/>
                        </a:ext>
                      </a:extLst>
                    </p:cNvPr>
                    <p:cNvSpPr/>
                    <p:nvPr/>
                  </p:nvSpPr>
                  <p:spPr>
                    <a:xfrm rot="2700000">
                      <a:off x="4840970" y="5046836"/>
                      <a:ext cx="416968" cy="85726"/>
                    </a:xfrm>
                    <a:custGeom>
                      <a:avLst/>
                      <a:gdLst>
                        <a:gd name="connsiteX0" fmla="*/ 0 w 456706"/>
                        <a:gd name="connsiteY0" fmla="*/ 42863 h 85725"/>
                        <a:gd name="connsiteX1" fmla="*/ 42863 w 456706"/>
                        <a:gd name="connsiteY1" fmla="*/ 0 h 85725"/>
                        <a:gd name="connsiteX2" fmla="*/ 413844 w 456706"/>
                        <a:gd name="connsiteY2" fmla="*/ 0 h 85725"/>
                        <a:gd name="connsiteX3" fmla="*/ 456707 w 456706"/>
                        <a:gd name="connsiteY3" fmla="*/ 42863 h 85725"/>
                        <a:gd name="connsiteX4" fmla="*/ 456706 w 456706"/>
                        <a:gd name="connsiteY4" fmla="*/ 42863 h 85725"/>
                        <a:gd name="connsiteX5" fmla="*/ 413843 w 456706"/>
                        <a:gd name="connsiteY5" fmla="*/ 85726 h 85725"/>
                        <a:gd name="connsiteX6" fmla="*/ 42863 w 456706"/>
                        <a:gd name="connsiteY6" fmla="*/ 85725 h 85725"/>
                        <a:gd name="connsiteX7" fmla="*/ 0 w 456706"/>
                        <a:gd name="connsiteY7" fmla="*/ 42862 h 85725"/>
                        <a:gd name="connsiteX8" fmla="*/ 0 w 456706"/>
                        <a:gd name="connsiteY8" fmla="*/ 42863 h 85725"/>
                        <a:gd name="connsiteX0" fmla="*/ 456706 w 548146"/>
                        <a:gd name="connsiteY0" fmla="*/ 42863 h 134303"/>
                        <a:gd name="connsiteX1" fmla="*/ 413843 w 548146"/>
                        <a:gd name="connsiteY1" fmla="*/ 85726 h 134303"/>
                        <a:gd name="connsiteX2" fmla="*/ 42863 w 548146"/>
                        <a:gd name="connsiteY2" fmla="*/ 85725 h 134303"/>
                        <a:gd name="connsiteX3" fmla="*/ 0 w 548146"/>
                        <a:gd name="connsiteY3" fmla="*/ 42862 h 134303"/>
                        <a:gd name="connsiteX4" fmla="*/ 0 w 548146"/>
                        <a:gd name="connsiteY4" fmla="*/ 42863 h 134303"/>
                        <a:gd name="connsiteX5" fmla="*/ 42863 w 548146"/>
                        <a:gd name="connsiteY5" fmla="*/ 0 h 134303"/>
                        <a:gd name="connsiteX6" fmla="*/ 413844 w 548146"/>
                        <a:gd name="connsiteY6" fmla="*/ 0 h 134303"/>
                        <a:gd name="connsiteX7" fmla="*/ 456707 w 548146"/>
                        <a:gd name="connsiteY7" fmla="*/ 42863 h 134303"/>
                        <a:gd name="connsiteX8" fmla="*/ 548146 w 548146"/>
                        <a:gd name="connsiteY8" fmla="*/ 134303 h 134303"/>
                        <a:gd name="connsiteX0" fmla="*/ 456706 w 456707"/>
                        <a:gd name="connsiteY0" fmla="*/ 42863 h 85726"/>
                        <a:gd name="connsiteX1" fmla="*/ 413843 w 456707"/>
                        <a:gd name="connsiteY1" fmla="*/ 85726 h 85726"/>
                        <a:gd name="connsiteX2" fmla="*/ 42863 w 456707"/>
                        <a:gd name="connsiteY2" fmla="*/ 85725 h 85726"/>
                        <a:gd name="connsiteX3" fmla="*/ 0 w 456707"/>
                        <a:gd name="connsiteY3" fmla="*/ 42862 h 85726"/>
                        <a:gd name="connsiteX4" fmla="*/ 0 w 456707"/>
                        <a:gd name="connsiteY4" fmla="*/ 42863 h 85726"/>
                        <a:gd name="connsiteX5" fmla="*/ 42863 w 456707"/>
                        <a:gd name="connsiteY5" fmla="*/ 0 h 85726"/>
                        <a:gd name="connsiteX6" fmla="*/ 413844 w 456707"/>
                        <a:gd name="connsiteY6" fmla="*/ 0 h 85726"/>
                        <a:gd name="connsiteX7" fmla="*/ 456707 w 456707"/>
                        <a:gd name="connsiteY7" fmla="*/ 42863 h 85726"/>
                        <a:gd name="connsiteX0" fmla="*/ 456706 w 456706"/>
                        <a:gd name="connsiteY0" fmla="*/ 42863 h 85726"/>
                        <a:gd name="connsiteX1" fmla="*/ 413843 w 456706"/>
                        <a:gd name="connsiteY1" fmla="*/ 85726 h 85726"/>
                        <a:gd name="connsiteX2" fmla="*/ 42863 w 456706"/>
                        <a:gd name="connsiteY2" fmla="*/ 85725 h 85726"/>
                        <a:gd name="connsiteX3" fmla="*/ 0 w 456706"/>
                        <a:gd name="connsiteY3" fmla="*/ 42862 h 85726"/>
                        <a:gd name="connsiteX4" fmla="*/ 0 w 456706"/>
                        <a:gd name="connsiteY4" fmla="*/ 42863 h 85726"/>
                        <a:gd name="connsiteX5" fmla="*/ 42863 w 456706"/>
                        <a:gd name="connsiteY5" fmla="*/ 0 h 85726"/>
                        <a:gd name="connsiteX6" fmla="*/ 413844 w 456706"/>
                        <a:gd name="connsiteY6" fmla="*/ 0 h 85726"/>
                        <a:gd name="connsiteX0" fmla="*/ 413843 w 413844"/>
                        <a:gd name="connsiteY0" fmla="*/ 85726 h 85726"/>
                        <a:gd name="connsiteX1" fmla="*/ 42863 w 413844"/>
                        <a:gd name="connsiteY1" fmla="*/ 85725 h 85726"/>
                        <a:gd name="connsiteX2" fmla="*/ 0 w 413844"/>
                        <a:gd name="connsiteY2" fmla="*/ 42862 h 85726"/>
                        <a:gd name="connsiteX3" fmla="*/ 0 w 413844"/>
                        <a:gd name="connsiteY3" fmla="*/ 42863 h 85726"/>
                        <a:gd name="connsiteX4" fmla="*/ 42863 w 413844"/>
                        <a:gd name="connsiteY4" fmla="*/ 0 h 85726"/>
                        <a:gd name="connsiteX5" fmla="*/ 413844 w 413844"/>
                        <a:gd name="connsiteY5" fmla="*/ 0 h 8572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413844" h="85726">
                          <a:moveTo>
                            <a:pt x="413843" y="85726"/>
                          </a:moveTo>
                          <a:lnTo>
                            <a:pt x="42863" y="85725"/>
                          </a:lnTo>
                          <a:cubicBezTo>
                            <a:pt x="19190" y="85725"/>
                            <a:pt x="0" y="66535"/>
                            <a:pt x="0" y="42862"/>
                          </a:cubicBezTo>
                          <a:lnTo>
                            <a:pt x="0" y="42863"/>
                          </a:lnTo>
                          <a:cubicBezTo>
                            <a:pt x="0" y="19190"/>
                            <a:pt x="19190" y="0"/>
                            <a:pt x="42863" y="0"/>
                          </a:cubicBezTo>
                          <a:lnTo>
                            <a:pt x="413844" y="0"/>
                          </a:lnTo>
                        </a:path>
                      </a:pathLst>
                    </a:cu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089" name="四角形: 角を丸くする 148">
                      <a:extLst>
                        <a:ext uri="{FF2B5EF4-FFF2-40B4-BE49-F238E27FC236}">
                          <a16:creationId xmlns:a16="http://schemas.microsoft.com/office/drawing/2014/main" id="{EBF58D7F-E181-4365-9CEA-26C71D0B666B}"/>
                        </a:ext>
                      </a:extLst>
                    </p:cNvPr>
                    <p:cNvSpPr/>
                    <p:nvPr/>
                  </p:nvSpPr>
                  <p:spPr>
                    <a:xfrm rot="2700000">
                      <a:off x="4723049" y="5049241"/>
                      <a:ext cx="458866" cy="110760"/>
                    </a:xfrm>
                    <a:custGeom>
                      <a:avLst/>
                      <a:gdLst>
                        <a:gd name="connsiteX0" fmla="*/ 0 w 511687"/>
                        <a:gd name="connsiteY0" fmla="*/ 55380 h 110759"/>
                        <a:gd name="connsiteX1" fmla="*/ 55380 w 511687"/>
                        <a:gd name="connsiteY1" fmla="*/ 0 h 110759"/>
                        <a:gd name="connsiteX2" fmla="*/ 456308 w 511687"/>
                        <a:gd name="connsiteY2" fmla="*/ 0 h 110759"/>
                        <a:gd name="connsiteX3" fmla="*/ 511688 w 511687"/>
                        <a:gd name="connsiteY3" fmla="*/ 55380 h 110759"/>
                        <a:gd name="connsiteX4" fmla="*/ 511687 w 511687"/>
                        <a:gd name="connsiteY4" fmla="*/ 55380 h 110759"/>
                        <a:gd name="connsiteX5" fmla="*/ 456307 w 511687"/>
                        <a:gd name="connsiteY5" fmla="*/ 110760 h 110759"/>
                        <a:gd name="connsiteX6" fmla="*/ 55380 w 511687"/>
                        <a:gd name="connsiteY6" fmla="*/ 110759 h 110759"/>
                        <a:gd name="connsiteX7" fmla="*/ 0 w 511687"/>
                        <a:gd name="connsiteY7" fmla="*/ 55379 h 110759"/>
                        <a:gd name="connsiteX8" fmla="*/ 0 w 511687"/>
                        <a:gd name="connsiteY8" fmla="*/ 55380 h 110759"/>
                        <a:gd name="connsiteX0" fmla="*/ 511687 w 603127"/>
                        <a:gd name="connsiteY0" fmla="*/ 55380 h 146820"/>
                        <a:gd name="connsiteX1" fmla="*/ 456307 w 603127"/>
                        <a:gd name="connsiteY1" fmla="*/ 110760 h 146820"/>
                        <a:gd name="connsiteX2" fmla="*/ 55380 w 603127"/>
                        <a:gd name="connsiteY2" fmla="*/ 110759 h 146820"/>
                        <a:gd name="connsiteX3" fmla="*/ 0 w 603127"/>
                        <a:gd name="connsiteY3" fmla="*/ 55379 h 146820"/>
                        <a:gd name="connsiteX4" fmla="*/ 0 w 603127"/>
                        <a:gd name="connsiteY4" fmla="*/ 55380 h 146820"/>
                        <a:gd name="connsiteX5" fmla="*/ 55380 w 603127"/>
                        <a:gd name="connsiteY5" fmla="*/ 0 h 146820"/>
                        <a:gd name="connsiteX6" fmla="*/ 456308 w 603127"/>
                        <a:gd name="connsiteY6" fmla="*/ 0 h 146820"/>
                        <a:gd name="connsiteX7" fmla="*/ 511688 w 603127"/>
                        <a:gd name="connsiteY7" fmla="*/ 55380 h 146820"/>
                        <a:gd name="connsiteX8" fmla="*/ 603127 w 603127"/>
                        <a:gd name="connsiteY8" fmla="*/ 146820 h 146820"/>
                        <a:gd name="connsiteX0" fmla="*/ 511687 w 511688"/>
                        <a:gd name="connsiteY0" fmla="*/ 55380 h 110760"/>
                        <a:gd name="connsiteX1" fmla="*/ 456307 w 511688"/>
                        <a:gd name="connsiteY1" fmla="*/ 110760 h 110760"/>
                        <a:gd name="connsiteX2" fmla="*/ 55380 w 511688"/>
                        <a:gd name="connsiteY2" fmla="*/ 110759 h 110760"/>
                        <a:gd name="connsiteX3" fmla="*/ 0 w 511688"/>
                        <a:gd name="connsiteY3" fmla="*/ 55379 h 110760"/>
                        <a:gd name="connsiteX4" fmla="*/ 0 w 511688"/>
                        <a:gd name="connsiteY4" fmla="*/ 55380 h 110760"/>
                        <a:gd name="connsiteX5" fmla="*/ 55380 w 511688"/>
                        <a:gd name="connsiteY5" fmla="*/ 0 h 110760"/>
                        <a:gd name="connsiteX6" fmla="*/ 456308 w 511688"/>
                        <a:gd name="connsiteY6" fmla="*/ 0 h 110760"/>
                        <a:gd name="connsiteX7" fmla="*/ 511688 w 511688"/>
                        <a:gd name="connsiteY7" fmla="*/ 55380 h 110760"/>
                        <a:gd name="connsiteX0" fmla="*/ 511687 w 511687"/>
                        <a:gd name="connsiteY0" fmla="*/ 55380 h 110760"/>
                        <a:gd name="connsiteX1" fmla="*/ 456307 w 511687"/>
                        <a:gd name="connsiteY1" fmla="*/ 110760 h 110760"/>
                        <a:gd name="connsiteX2" fmla="*/ 55380 w 511687"/>
                        <a:gd name="connsiteY2" fmla="*/ 110759 h 110760"/>
                        <a:gd name="connsiteX3" fmla="*/ 0 w 511687"/>
                        <a:gd name="connsiteY3" fmla="*/ 55379 h 110760"/>
                        <a:gd name="connsiteX4" fmla="*/ 0 w 511687"/>
                        <a:gd name="connsiteY4" fmla="*/ 55380 h 110760"/>
                        <a:gd name="connsiteX5" fmla="*/ 55380 w 511687"/>
                        <a:gd name="connsiteY5" fmla="*/ 0 h 110760"/>
                        <a:gd name="connsiteX6" fmla="*/ 456308 w 511687"/>
                        <a:gd name="connsiteY6" fmla="*/ 0 h 110760"/>
                        <a:gd name="connsiteX0" fmla="*/ 456307 w 456308"/>
                        <a:gd name="connsiteY0" fmla="*/ 110760 h 110760"/>
                        <a:gd name="connsiteX1" fmla="*/ 55380 w 456308"/>
                        <a:gd name="connsiteY1" fmla="*/ 110759 h 110760"/>
                        <a:gd name="connsiteX2" fmla="*/ 0 w 456308"/>
                        <a:gd name="connsiteY2" fmla="*/ 55379 h 110760"/>
                        <a:gd name="connsiteX3" fmla="*/ 0 w 456308"/>
                        <a:gd name="connsiteY3" fmla="*/ 55380 h 110760"/>
                        <a:gd name="connsiteX4" fmla="*/ 55380 w 456308"/>
                        <a:gd name="connsiteY4" fmla="*/ 0 h 110760"/>
                        <a:gd name="connsiteX5" fmla="*/ 456308 w 456308"/>
                        <a:gd name="connsiteY5" fmla="*/ 0 h 11076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456308" h="110760">
                          <a:moveTo>
                            <a:pt x="456307" y="110760"/>
                          </a:moveTo>
                          <a:lnTo>
                            <a:pt x="55380" y="110759"/>
                          </a:lnTo>
                          <a:cubicBezTo>
                            <a:pt x="24794" y="110759"/>
                            <a:pt x="0" y="85965"/>
                            <a:pt x="0" y="55379"/>
                          </a:cubicBezTo>
                          <a:lnTo>
                            <a:pt x="0" y="55380"/>
                          </a:lnTo>
                          <a:cubicBezTo>
                            <a:pt x="0" y="24794"/>
                            <a:pt x="24794" y="0"/>
                            <a:pt x="55380" y="0"/>
                          </a:cubicBezTo>
                          <a:lnTo>
                            <a:pt x="456308" y="0"/>
                          </a:lnTo>
                        </a:path>
                      </a:pathLst>
                    </a:cu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090" name="四角形: 角を丸くする 149">
                      <a:extLst>
                        <a:ext uri="{FF2B5EF4-FFF2-40B4-BE49-F238E27FC236}">
                          <a16:creationId xmlns:a16="http://schemas.microsoft.com/office/drawing/2014/main" id="{FD812625-C316-46BF-BF06-2F8378A4E2DD}"/>
                        </a:ext>
                      </a:extLst>
                    </p:cNvPr>
                    <p:cNvSpPr/>
                    <p:nvPr/>
                  </p:nvSpPr>
                  <p:spPr>
                    <a:xfrm rot="2700000">
                      <a:off x="4720111" y="5135433"/>
                      <a:ext cx="394135" cy="104024"/>
                    </a:xfrm>
                    <a:custGeom>
                      <a:avLst/>
                      <a:gdLst>
                        <a:gd name="connsiteX0" fmla="*/ 0 w 451259"/>
                        <a:gd name="connsiteY0" fmla="*/ 52012 h 104023"/>
                        <a:gd name="connsiteX1" fmla="*/ 52012 w 451259"/>
                        <a:gd name="connsiteY1" fmla="*/ 0 h 104023"/>
                        <a:gd name="connsiteX2" fmla="*/ 399248 w 451259"/>
                        <a:gd name="connsiteY2" fmla="*/ 0 h 104023"/>
                        <a:gd name="connsiteX3" fmla="*/ 451260 w 451259"/>
                        <a:gd name="connsiteY3" fmla="*/ 52012 h 104023"/>
                        <a:gd name="connsiteX4" fmla="*/ 451259 w 451259"/>
                        <a:gd name="connsiteY4" fmla="*/ 52012 h 104023"/>
                        <a:gd name="connsiteX5" fmla="*/ 399247 w 451259"/>
                        <a:gd name="connsiteY5" fmla="*/ 104024 h 104023"/>
                        <a:gd name="connsiteX6" fmla="*/ 52012 w 451259"/>
                        <a:gd name="connsiteY6" fmla="*/ 104023 h 104023"/>
                        <a:gd name="connsiteX7" fmla="*/ 0 w 451259"/>
                        <a:gd name="connsiteY7" fmla="*/ 52011 h 104023"/>
                        <a:gd name="connsiteX8" fmla="*/ 0 w 451259"/>
                        <a:gd name="connsiteY8" fmla="*/ 52012 h 104023"/>
                        <a:gd name="connsiteX0" fmla="*/ 451259 w 542699"/>
                        <a:gd name="connsiteY0" fmla="*/ 52012 h 143452"/>
                        <a:gd name="connsiteX1" fmla="*/ 399247 w 542699"/>
                        <a:gd name="connsiteY1" fmla="*/ 104024 h 143452"/>
                        <a:gd name="connsiteX2" fmla="*/ 52012 w 542699"/>
                        <a:gd name="connsiteY2" fmla="*/ 104023 h 143452"/>
                        <a:gd name="connsiteX3" fmla="*/ 0 w 542699"/>
                        <a:gd name="connsiteY3" fmla="*/ 52011 h 143452"/>
                        <a:gd name="connsiteX4" fmla="*/ 0 w 542699"/>
                        <a:gd name="connsiteY4" fmla="*/ 52012 h 143452"/>
                        <a:gd name="connsiteX5" fmla="*/ 52012 w 542699"/>
                        <a:gd name="connsiteY5" fmla="*/ 0 h 143452"/>
                        <a:gd name="connsiteX6" fmla="*/ 399248 w 542699"/>
                        <a:gd name="connsiteY6" fmla="*/ 0 h 143452"/>
                        <a:gd name="connsiteX7" fmla="*/ 451260 w 542699"/>
                        <a:gd name="connsiteY7" fmla="*/ 52012 h 143452"/>
                        <a:gd name="connsiteX8" fmla="*/ 542699 w 542699"/>
                        <a:gd name="connsiteY8" fmla="*/ 143452 h 143452"/>
                        <a:gd name="connsiteX0" fmla="*/ 451259 w 451260"/>
                        <a:gd name="connsiteY0" fmla="*/ 52012 h 104024"/>
                        <a:gd name="connsiteX1" fmla="*/ 399247 w 451260"/>
                        <a:gd name="connsiteY1" fmla="*/ 104024 h 104024"/>
                        <a:gd name="connsiteX2" fmla="*/ 52012 w 451260"/>
                        <a:gd name="connsiteY2" fmla="*/ 104023 h 104024"/>
                        <a:gd name="connsiteX3" fmla="*/ 0 w 451260"/>
                        <a:gd name="connsiteY3" fmla="*/ 52011 h 104024"/>
                        <a:gd name="connsiteX4" fmla="*/ 0 w 451260"/>
                        <a:gd name="connsiteY4" fmla="*/ 52012 h 104024"/>
                        <a:gd name="connsiteX5" fmla="*/ 52012 w 451260"/>
                        <a:gd name="connsiteY5" fmla="*/ 0 h 104024"/>
                        <a:gd name="connsiteX6" fmla="*/ 399248 w 451260"/>
                        <a:gd name="connsiteY6" fmla="*/ 0 h 104024"/>
                        <a:gd name="connsiteX7" fmla="*/ 451260 w 451260"/>
                        <a:gd name="connsiteY7" fmla="*/ 52012 h 104024"/>
                        <a:gd name="connsiteX0" fmla="*/ 451259 w 451259"/>
                        <a:gd name="connsiteY0" fmla="*/ 52012 h 104024"/>
                        <a:gd name="connsiteX1" fmla="*/ 399247 w 451259"/>
                        <a:gd name="connsiteY1" fmla="*/ 104024 h 104024"/>
                        <a:gd name="connsiteX2" fmla="*/ 52012 w 451259"/>
                        <a:gd name="connsiteY2" fmla="*/ 104023 h 104024"/>
                        <a:gd name="connsiteX3" fmla="*/ 0 w 451259"/>
                        <a:gd name="connsiteY3" fmla="*/ 52011 h 104024"/>
                        <a:gd name="connsiteX4" fmla="*/ 0 w 451259"/>
                        <a:gd name="connsiteY4" fmla="*/ 52012 h 104024"/>
                        <a:gd name="connsiteX5" fmla="*/ 52012 w 451259"/>
                        <a:gd name="connsiteY5" fmla="*/ 0 h 104024"/>
                        <a:gd name="connsiteX6" fmla="*/ 399248 w 451259"/>
                        <a:gd name="connsiteY6" fmla="*/ 0 h 104024"/>
                        <a:gd name="connsiteX0" fmla="*/ 399247 w 399248"/>
                        <a:gd name="connsiteY0" fmla="*/ 104024 h 104024"/>
                        <a:gd name="connsiteX1" fmla="*/ 52012 w 399248"/>
                        <a:gd name="connsiteY1" fmla="*/ 104023 h 104024"/>
                        <a:gd name="connsiteX2" fmla="*/ 0 w 399248"/>
                        <a:gd name="connsiteY2" fmla="*/ 52011 h 104024"/>
                        <a:gd name="connsiteX3" fmla="*/ 0 w 399248"/>
                        <a:gd name="connsiteY3" fmla="*/ 52012 h 104024"/>
                        <a:gd name="connsiteX4" fmla="*/ 52012 w 399248"/>
                        <a:gd name="connsiteY4" fmla="*/ 0 h 104024"/>
                        <a:gd name="connsiteX5" fmla="*/ 399248 w 399248"/>
                        <a:gd name="connsiteY5" fmla="*/ 0 h 10402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399248" h="104024">
                          <a:moveTo>
                            <a:pt x="399247" y="104024"/>
                          </a:moveTo>
                          <a:lnTo>
                            <a:pt x="52012" y="104023"/>
                          </a:lnTo>
                          <a:cubicBezTo>
                            <a:pt x="23287" y="104023"/>
                            <a:pt x="0" y="80736"/>
                            <a:pt x="0" y="52011"/>
                          </a:cubicBezTo>
                          <a:lnTo>
                            <a:pt x="0" y="52012"/>
                          </a:lnTo>
                          <a:cubicBezTo>
                            <a:pt x="0" y="23287"/>
                            <a:pt x="23287" y="0"/>
                            <a:pt x="52012" y="0"/>
                          </a:cubicBezTo>
                          <a:lnTo>
                            <a:pt x="399248" y="0"/>
                          </a:lnTo>
                        </a:path>
                      </a:pathLst>
                    </a:cu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091" name="四角形: 角を丸くする 150">
                      <a:extLst>
                        <a:ext uri="{FF2B5EF4-FFF2-40B4-BE49-F238E27FC236}">
                          <a16:creationId xmlns:a16="http://schemas.microsoft.com/office/drawing/2014/main" id="{E031E825-37B1-4EEF-A01E-6595091B5AE0}"/>
                        </a:ext>
                      </a:extLst>
                    </p:cNvPr>
                    <p:cNvSpPr/>
                    <p:nvPr/>
                  </p:nvSpPr>
                  <p:spPr>
                    <a:xfrm rot="2431359">
                      <a:off x="4768782" y="5253475"/>
                      <a:ext cx="317373" cy="90726"/>
                    </a:xfrm>
                    <a:custGeom>
                      <a:avLst/>
                      <a:gdLst>
                        <a:gd name="connsiteX0" fmla="*/ 0 w 384530"/>
                        <a:gd name="connsiteY0" fmla="*/ 46631 h 93261"/>
                        <a:gd name="connsiteX1" fmla="*/ 46631 w 384530"/>
                        <a:gd name="connsiteY1" fmla="*/ 0 h 93261"/>
                        <a:gd name="connsiteX2" fmla="*/ 337900 w 384530"/>
                        <a:gd name="connsiteY2" fmla="*/ 0 h 93261"/>
                        <a:gd name="connsiteX3" fmla="*/ 384531 w 384530"/>
                        <a:gd name="connsiteY3" fmla="*/ 46631 h 93261"/>
                        <a:gd name="connsiteX4" fmla="*/ 384530 w 384530"/>
                        <a:gd name="connsiteY4" fmla="*/ 46631 h 93261"/>
                        <a:gd name="connsiteX5" fmla="*/ 337899 w 384530"/>
                        <a:gd name="connsiteY5" fmla="*/ 93262 h 93261"/>
                        <a:gd name="connsiteX6" fmla="*/ 46631 w 384530"/>
                        <a:gd name="connsiteY6" fmla="*/ 93261 h 93261"/>
                        <a:gd name="connsiteX7" fmla="*/ 0 w 384530"/>
                        <a:gd name="connsiteY7" fmla="*/ 46630 h 93261"/>
                        <a:gd name="connsiteX8" fmla="*/ 0 w 384530"/>
                        <a:gd name="connsiteY8" fmla="*/ 46631 h 93261"/>
                        <a:gd name="connsiteX0" fmla="*/ 384530 w 475970"/>
                        <a:gd name="connsiteY0" fmla="*/ 46631 h 138071"/>
                        <a:gd name="connsiteX1" fmla="*/ 337899 w 475970"/>
                        <a:gd name="connsiteY1" fmla="*/ 93262 h 138071"/>
                        <a:gd name="connsiteX2" fmla="*/ 46631 w 475970"/>
                        <a:gd name="connsiteY2" fmla="*/ 93261 h 138071"/>
                        <a:gd name="connsiteX3" fmla="*/ 0 w 475970"/>
                        <a:gd name="connsiteY3" fmla="*/ 46630 h 138071"/>
                        <a:gd name="connsiteX4" fmla="*/ 0 w 475970"/>
                        <a:gd name="connsiteY4" fmla="*/ 46631 h 138071"/>
                        <a:gd name="connsiteX5" fmla="*/ 46631 w 475970"/>
                        <a:gd name="connsiteY5" fmla="*/ 0 h 138071"/>
                        <a:gd name="connsiteX6" fmla="*/ 337900 w 475970"/>
                        <a:gd name="connsiteY6" fmla="*/ 0 h 138071"/>
                        <a:gd name="connsiteX7" fmla="*/ 384531 w 475970"/>
                        <a:gd name="connsiteY7" fmla="*/ 46631 h 138071"/>
                        <a:gd name="connsiteX8" fmla="*/ 475970 w 475970"/>
                        <a:gd name="connsiteY8" fmla="*/ 138071 h 138071"/>
                        <a:gd name="connsiteX0" fmla="*/ 384530 w 482422"/>
                        <a:gd name="connsiteY0" fmla="*/ 46631 h 141952"/>
                        <a:gd name="connsiteX1" fmla="*/ 337899 w 482422"/>
                        <a:gd name="connsiteY1" fmla="*/ 93262 h 141952"/>
                        <a:gd name="connsiteX2" fmla="*/ 46631 w 482422"/>
                        <a:gd name="connsiteY2" fmla="*/ 93261 h 141952"/>
                        <a:gd name="connsiteX3" fmla="*/ 0 w 482422"/>
                        <a:gd name="connsiteY3" fmla="*/ 46630 h 141952"/>
                        <a:gd name="connsiteX4" fmla="*/ 0 w 482422"/>
                        <a:gd name="connsiteY4" fmla="*/ 46631 h 141952"/>
                        <a:gd name="connsiteX5" fmla="*/ 46631 w 482422"/>
                        <a:gd name="connsiteY5" fmla="*/ 0 h 141952"/>
                        <a:gd name="connsiteX6" fmla="*/ 337900 w 482422"/>
                        <a:gd name="connsiteY6" fmla="*/ 0 h 141952"/>
                        <a:gd name="connsiteX7" fmla="*/ 384531 w 482422"/>
                        <a:gd name="connsiteY7" fmla="*/ 46631 h 141952"/>
                        <a:gd name="connsiteX8" fmla="*/ 482422 w 482422"/>
                        <a:gd name="connsiteY8" fmla="*/ 141952 h 141952"/>
                        <a:gd name="connsiteX0" fmla="*/ 384530 w 384531"/>
                        <a:gd name="connsiteY0" fmla="*/ 46631 h 93262"/>
                        <a:gd name="connsiteX1" fmla="*/ 337899 w 384531"/>
                        <a:gd name="connsiteY1" fmla="*/ 93262 h 93262"/>
                        <a:gd name="connsiteX2" fmla="*/ 46631 w 384531"/>
                        <a:gd name="connsiteY2" fmla="*/ 93261 h 93262"/>
                        <a:gd name="connsiteX3" fmla="*/ 0 w 384531"/>
                        <a:gd name="connsiteY3" fmla="*/ 46630 h 93262"/>
                        <a:gd name="connsiteX4" fmla="*/ 0 w 384531"/>
                        <a:gd name="connsiteY4" fmla="*/ 46631 h 93262"/>
                        <a:gd name="connsiteX5" fmla="*/ 46631 w 384531"/>
                        <a:gd name="connsiteY5" fmla="*/ 0 h 93262"/>
                        <a:gd name="connsiteX6" fmla="*/ 337900 w 384531"/>
                        <a:gd name="connsiteY6" fmla="*/ 0 h 93262"/>
                        <a:gd name="connsiteX7" fmla="*/ 384531 w 384531"/>
                        <a:gd name="connsiteY7" fmla="*/ 46631 h 93262"/>
                        <a:gd name="connsiteX0" fmla="*/ 384530 w 384530"/>
                        <a:gd name="connsiteY0" fmla="*/ 46631 h 93262"/>
                        <a:gd name="connsiteX1" fmla="*/ 337899 w 384530"/>
                        <a:gd name="connsiteY1" fmla="*/ 93262 h 93262"/>
                        <a:gd name="connsiteX2" fmla="*/ 46631 w 384530"/>
                        <a:gd name="connsiteY2" fmla="*/ 93261 h 93262"/>
                        <a:gd name="connsiteX3" fmla="*/ 0 w 384530"/>
                        <a:gd name="connsiteY3" fmla="*/ 46630 h 93262"/>
                        <a:gd name="connsiteX4" fmla="*/ 0 w 384530"/>
                        <a:gd name="connsiteY4" fmla="*/ 46631 h 93262"/>
                        <a:gd name="connsiteX5" fmla="*/ 46631 w 384530"/>
                        <a:gd name="connsiteY5" fmla="*/ 0 h 93262"/>
                        <a:gd name="connsiteX6" fmla="*/ 337900 w 384530"/>
                        <a:gd name="connsiteY6" fmla="*/ 0 h 93262"/>
                        <a:gd name="connsiteX0" fmla="*/ 337899 w 337900"/>
                        <a:gd name="connsiteY0" fmla="*/ 93262 h 93262"/>
                        <a:gd name="connsiteX1" fmla="*/ 46631 w 337900"/>
                        <a:gd name="connsiteY1" fmla="*/ 93261 h 93262"/>
                        <a:gd name="connsiteX2" fmla="*/ 0 w 337900"/>
                        <a:gd name="connsiteY2" fmla="*/ 46630 h 93262"/>
                        <a:gd name="connsiteX3" fmla="*/ 0 w 337900"/>
                        <a:gd name="connsiteY3" fmla="*/ 46631 h 93262"/>
                        <a:gd name="connsiteX4" fmla="*/ 46631 w 337900"/>
                        <a:gd name="connsiteY4" fmla="*/ 0 h 93262"/>
                        <a:gd name="connsiteX5" fmla="*/ 337900 w 337900"/>
                        <a:gd name="connsiteY5" fmla="*/ 0 h 9326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337900" h="93262">
                          <a:moveTo>
                            <a:pt x="337899" y="93262"/>
                          </a:moveTo>
                          <a:lnTo>
                            <a:pt x="46631" y="93261"/>
                          </a:lnTo>
                          <a:cubicBezTo>
                            <a:pt x="20877" y="93261"/>
                            <a:pt x="0" y="72384"/>
                            <a:pt x="0" y="46630"/>
                          </a:cubicBezTo>
                          <a:lnTo>
                            <a:pt x="0" y="46631"/>
                          </a:lnTo>
                          <a:cubicBezTo>
                            <a:pt x="0" y="20877"/>
                            <a:pt x="20877" y="0"/>
                            <a:pt x="46631" y="0"/>
                          </a:cubicBezTo>
                          <a:lnTo>
                            <a:pt x="337900" y="0"/>
                          </a:lnTo>
                        </a:path>
                      </a:pathLst>
                    </a:cu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094" name="楕円 1093">
                      <a:extLst>
                        <a:ext uri="{FF2B5EF4-FFF2-40B4-BE49-F238E27FC236}">
                          <a16:creationId xmlns:a16="http://schemas.microsoft.com/office/drawing/2014/main" id="{CB9C54A0-32CC-4EF9-AF6F-9FDCE1194852}"/>
                        </a:ext>
                      </a:extLst>
                    </p:cNvPr>
                    <p:cNvSpPr/>
                    <p:nvPr/>
                  </p:nvSpPr>
                  <p:spPr>
                    <a:xfrm rot="18900000">
                      <a:off x="5025038" y="5206058"/>
                      <a:ext cx="280430" cy="224421"/>
                    </a:xfrm>
                    <a:prstGeom prst="ellipse">
                      <a:avLst/>
                    </a:pr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095" name="四角形: 角を丸くする 97">
                      <a:extLst>
                        <a:ext uri="{FF2B5EF4-FFF2-40B4-BE49-F238E27FC236}">
                          <a16:creationId xmlns:a16="http://schemas.microsoft.com/office/drawing/2014/main" id="{98AD728C-DC90-4399-887C-ED4185DFC62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265688" y="5000894"/>
                      <a:ext cx="160011" cy="305121"/>
                    </a:xfrm>
                    <a:custGeom>
                      <a:avLst/>
                      <a:gdLst>
                        <a:gd name="connsiteX0" fmla="*/ 0 w 131525"/>
                        <a:gd name="connsiteY0" fmla="*/ 65763 h 328394"/>
                        <a:gd name="connsiteX1" fmla="*/ 65763 w 131525"/>
                        <a:gd name="connsiteY1" fmla="*/ 0 h 328394"/>
                        <a:gd name="connsiteX2" fmla="*/ 65763 w 131525"/>
                        <a:gd name="connsiteY2" fmla="*/ 0 h 328394"/>
                        <a:gd name="connsiteX3" fmla="*/ 131526 w 131525"/>
                        <a:gd name="connsiteY3" fmla="*/ 65763 h 328394"/>
                        <a:gd name="connsiteX4" fmla="*/ 131525 w 131525"/>
                        <a:gd name="connsiteY4" fmla="*/ 262632 h 328394"/>
                        <a:gd name="connsiteX5" fmla="*/ 65762 w 131525"/>
                        <a:gd name="connsiteY5" fmla="*/ 328395 h 328394"/>
                        <a:gd name="connsiteX6" fmla="*/ 65763 w 131525"/>
                        <a:gd name="connsiteY6" fmla="*/ 328394 h 328394"/>
                        <a:gd name="connsiteX7" fmla="*/ 0 w 131525"/>
                        <a:gd name="connsiteY7" fmla="*/ 262631 h 328394"/>
                        <a:gd name="connsiteX8" fmla="*/ 0 w 131525"/>
                        <a:gd name="connsiteY8" fmla="*/ 65763 h 328394"/>
                        <a:gd name="connsiteX0" fmla="*/ 65763 w 157203"/>
                        <a:gd name="connsiteY0" fmla="*/ 328394 h 419834"/>
                        <a:gd name="connsiteX1" fmla="*/ 0 w 157203"/>
                        <a:gd name="connsiteY1" fmla="*/ 262631 h 419834"/>
                        <a:gd name="connsiteX2" fmla="*/ 0 w 157203"/>
                        <a:gd name="connsiteY2" fmla="*/ 65763 h 419834"/>
                        <a:gd name="connsiteX3" fmla="*/ 65763 w 157203"/>
                        <a:gd name="connsiteY3" fmla="*/ 0 h 419834"/>
                        <a:gd name="connsiteX4" fmla="*/ 65763 w 157203"/>
                        <a:gd name="connsiteY4" fmla="*/ 0 h 419834"/>
                        <a:gd name="connsiteX5" fmla="*/ 131526 w 157203"/>
                        <a:gd name="connsiteY5" fmla="*/ 65763 h 419834"/>
                        <a:gd name="connsiteX6" fmla="*/ 131525 w 157203"/>
                        <a:gd name="connsiteY6" fmla="*/ 262632 h 419834"/>
                        <a:gd name="connsiteX7" fmla="*/ 65762 w 157203"/>
                        <a:gd name="connsiteY7" fmla="*/ 328395 h 419834"/>
                        <a:gd name="connsiteX8" fmla="*/ 157203 w 157203"/>
                        <a:gd name="connsiteY8" fmla="*/ 419834 h 419834"/>
                        <a:gd name="connsiteX0" fmla="*/ 65763 w 157203"/>
                        <a:gd name="connsiteY0" fmla="*/ 328394 h 419834"/>
                        <a:gd name="connsiteX1" fmla="*/ 0 w 157203"/>
                        <a:gd name="connsiteY1" fmla="*/ 262631 h 419834"/>
                        <a:gd name="connsiteX2" fmla="*/ 0 w 157203"/>
                        <a:gd name="connsiteY2" fmla="*/ 65763 h 419834"/>
                        <a:gd name="connsiteX3" fmla="*/ 65763 w 157203"/>
                        <a:gd name="connsiteY3" fmla="*/ 0 h 419834"/>
                        <a:gd name="connsiteX4" fmla="*/ 65763 w 157203"/>
                        <a:gd name="connsiteY4" fmla="*/ 0 h 419834"/>
                        <a:gd name="connsiteX5" fmla="*/ 131526 w 157203"/>
                        <a:gd name="connsiteY5" fmla="*/ 65763 h 419834"/>
                        <a:gd name="connsiteX6" fmla="*/ 131525 w 157203"/>
                        <a:gd name="connsiteY6" fmla="*/ 262632 h 419834"/>
                        <a:gd name="connsiteX7" fmla="*/ 157203 w 157203"/>
                        <a:gd name="connsiteY7" fmla="*/ 419834 h 419834"/>
                        <a:gd name="connsiteX0" fmla="*/ 65763 w 131526"/>
                        <a:gd name="connsiteY0" fmla="*/ 328394 h 328394"/>
                        <a:gd name="connsiteX1" fmla="*/ 0 w 131526"/>
                        <a:gd name="connsiteY1" fmla="*/ 262631 h 328394"/>
                        <a:gd name="connsiteX2" fmla="*/ 0 w 131526"/>
                        <a:gd name="connsiteY2" fmla="*/ 65763 h 328394"/>
                        <a:gd name="connsiteX3" fmla="*/ 65763 w 131526"/>
                        <a:gd name="connsiteY3" fmla="*/ 0 h 328394"/>
                        <a:gd name="connsiteX4" fmla="*/ 65763 w 131526"/>
                        <a:gd name="connsiteY4" fmla="*/ 0 h 328394"/>
                        <a:gd name="connsiteX5" fmla="*/ 131526 w 131526"/>
                        <a:gd name="connsiteY5" fmla="*/ 65763 h 328394"/>
                        <a:gd name="connsiteX6" fmla="*/ 131525 w 131526"/>
                        <a:gd name="connsiteY6" fmla="*/ 262632 h 328394"/>
                        <a:gd name="connsiteX0" fmla="*/ 0 w 131526"/>
                        <a:gd name="connsiteY0" fmla="*/ 262631 h 262632"/>
                        <a:gd name="connsiteX1" fmla="*/ 0 w 131526"/>
                        <a:gd name="connsiteY1" fmla="*/ 65763 h 262632"/>
                        <a:gd name="connsiteX2" fmla="*/ 65763 w 131526"/>
                        <a:gd name="connsiteY2" fmla="*/ 0 h 262632"/>
                        <a:gd name="connsiteX3" fmla="*/ 65763 w 131526"/>
                        <a:gd name="connsiteY3" fmla="*/ 0 h 262632"/>
                        <a:gd name="connsiteX4" fmla="*/ 131526 w 131526"/>
                        <a:gd name="connsiteY4" fmla="*/ 65763 h 262632"/>
                        <a:gd name="connsiteX5" fmla="*/ 131525 w 131526"/>
                        <a:gd name="connsiteY5" fmla="*/ 262632 h 262632"/>
                        <a:gd name="connsiteX0" fmla="*/ 0 w 137070"/>
                        <a:gd name="connsiteY0" fmla="*/ 262631 h 329307"/>
                        <a:gd name="connsiteX1" fmla="*/ 0 w 137070"/>
                        <a:gd name="connsiteY1" fmla="*/ 65763 h 329307"/>
                        <a:gd name="connsiteX2" fmla="*/ 65763 w 137070"/>
                        <a:gd name="connsiteY2" fmla="*/ 0 h 329307"/>
                        <a:gd name="connsiteX3" fmla="*/ 65763 w 137070"/>
                        <a:gd name="connsiteY3" fmla="*/ 0 h 329307"/>
                        <a:gd name="connsiteX4" fmla="*/ 131526 w 137070"/>
                        <a:gd name="connsiteY4" fmla="*/ 65763 h 329307"/>
                        <a:gd name="connsiteX5" fmla="*/ 136287 w 137070"/>
                        <a:gd name="connsiteY5" fmla="*/ 329307 h 329307"/>
                        <a:gd name="connsiteX0" fmla="*/ 0 w 136287"/>
                        <a:gd name="connsiteY0" fmla="*/ 262631 h 329307"/>
                        <a:gd name="connsiteX1" fmla="*/ 0 w 136287"/>
                        <a:gd name="connsiteY1" fmla="*/ 65763 h 329307"/>
                        <a:gd name="connsiteX2" fmla="*/ 65763 w 136287"/>
                        <a:gd name="connsiteY2" fmla="*/ 0 h 329307"/>
                        <a:gd name="connsiteX3" fmla="*/ 65763 w 136287"/>
                        <a:gd name="connsiteY3" fmla="*/ 0 h 329307"/>
                        <a:gd name="connsiteX4" fmla="*/ 131526 w 136287"/>
                        <a:gd name="connsiteY4" fmla="*/ 65763 h 329307"/>
                        <a:gd name="connsiteX5" fmla="*/ 136287 w 136287"/>
                        <a:gd name="connsiteY5" fmla="*/ 329307 h 329307"/>
                        <a:gd name="connsiteX0" fmla="*/ 0 w 137835"/>
                        <a:gd name="connsiteY0" fmla="*/ 262631 h 324545"/>
                        <a:gd name="connsiteX1" fmla="*/ 0 w 137835"/>
                        <a:gd name="connsiteY1" fmla="*/ 65763 h 324545"/>
                        <a:gd name="connsiteX2" fmla="*/ 65763 w 137835"/>
                        <a:gd name="connsiteY2" fmla="*/ 0 h 324545"/>
                        <a:gd name="connsiteX3" fmla="*/ 65763 w 137835"/>
                        <a:gd name="connsiteY3" fmla="*/ 0 h 324545"/>
                        <a:gd name="connsiteX4" fmla="*/ 131526 w 137835"/>
                        <a:gd name="connsiteY4" fmla="*/ 65763 h 324545"/>
                        <a:gd name="connsiteX5" fmla="*/ 136287 w 137835"/>
                        <a:gd name="connsiteY5" fmla="*/ 324545 h 324545"/>
                        <a:gd name="connsiteX0" fmla="*/ 0 w 160100"/>
                        <a:gd name="connsiteY0" fmla="*/ 262631 h 341214"/>
                        <a:gd name="connsiteX1" fmla="*/ 0 w 160100"/>
                        <a:gd name="connsiteY1" fmla="*/ 65763 h 341214"/>
                        <a:gd name="connsiteX2" fmla="*/ 65763 w 160100"/>
                        <a:gd name="connsiteY2" fmla="*/ 0 h 341214"/>
                        <a:gd name="connsiteX3" fmla="*/ 65763 w 160100"/>
                        <a:gd name="connsiteY3" fmla="*/ 0 h 341214"/>
                        <a:gd name="connsiteX4" fmla="*/ 131526 w 160100"/>
                        <a:gd name="connsiteY4" fmla="*/ 65763 h 341214"/>
                        <a:gd name="connsiteX5" fmla="*/ 160100 w 160100"/>
                        <a:gd name="connsiteY5" fmla="*/ 341214 h 341214"/>
                        <a:gd name="connsiteX0" fmla="*/ 0 w 160100"/>
                        <a:gd name="connsiteY0" fmla="*/ 262631 h 341214"/>
                        <a:gd name="connsiteX1" fmla="*/ 0 w 160100"/>
                        <a:gd name="connsiteY1" fmla="*/ 65763 h 341214"/>
                        <a:gd name="connsiteX2" fmla="*/ 65763 w 160100"/>
                        <a:gd name="connsiteY2" fmla="*/ 0 h 341214"/>
                        <a:gd name="connsiteX3" fmla="*/ 65763 w 160100"/>
                        <a:gd name="connsiteY3" fmla="*/ 0 h 341214"/>
                        <a:gd name="connsiteX4" fmla="*/ 131526 w 160100"/>
                        <a:gd name="connsiteY4" fmla="*/ 65763 h 341214"/>
                        <a:gd name="connsiteX5" fmla="*/ 160100 w 160100"/>
                        <a:gd name="connsiteY5" fmla="*/ 341214 h 341214"/>
                        <a:gd name="connsiteX0" fmla="*/ 0 w 160100"/>
                        <a:gd name="connsiteY0" fmla="*/ 262631 h 331689"/>
                        <a:gd name="connsiteX1" fmla="*/ 0 w 160100"/>
                        <a:gd name="connsiteY1" fmla="*/ 65763 h 331689"/>
                        <a:gd name="connsiteX2" fmla="*/ 65763 w 160100"/>
                        <a:gd name="connsiteY2" fmla="*/ 0 h 331689"/>
                        <a:gd name="connsiteX3" fmla="*/ 65763 w 160100"/>
                        <a:gd name="connsiteY3" fmla="*/ 0 h 331689"/>
                        <a:gd name="connsiteX4" fmla="*/ 131526 w 160100"/>
                        <a:gd name="connsiteY4" fmla="*/ 65763 h 331689"/>
                        <a:gd name="connsiteX5" fmla="*/ 160100 w 160100"/>
                        <a:gd name="connsiteY5" fmla="*/ 331689 h 331689"/>
                        <a:gd name="connsiteX0" fmla="*/ 0 w 157718"/>
                        <a:gd name="connsiteY0" fmla="*/ 262631 h 336452"/>
                        <a:gd name="connsiteX1" fmla="*/ 0 w 157718"/>
                        <a:gd name="connsiteY1" fmla="*/ 65763 h 336452"/>
                        <a:gd name="connsiteX2" fmla="*/ 65763 w 157718"/>
                        <a:gd name="connsiteY2" fmla="*/ 0 h 336452"/>
                        <a:gd name="connsiteX3" fmla="*/ 65763 w 157718"/>
                        <a:gd name="connsiteY3" fmla="*/ 0 h 336452"/>
                        <a:gd name="connsiteX4" fmla="*/ 131526 w 157718"/>
                        <a:gd name="connsiteY4" fmla="*/ 65763 h 336452"/>
                        <a:gd name="connsiteX5" fmla="*/ 157718 w 157718"/>
                        <a:gd name="connsiteY5" fmla="*/ 336452 h 336452"/>
                        <a:gd name="connsiteX0" fmla="*/ 0 w 157718"/>
                        <a:gd name="connsiteY0" fmla="*/ 262631 h 336452"/>
                        <a:gd name="connsiteX1" fmla="*/ 0 w 157718"/>
                        <a:gd name="connsiteY1" fmla="*/ 65763 h 336452"/>
                        <a:gd name="connsiteX2" fmla="*/ 65763 w 157718"/>
                        <a:gd name="connsiteY2" fmla="*/ 0 h 336452"/>
                        <a:gd name="connsiteX3" fmla="*/ 65763 w 157718"/>
                        <a:gd name="connsiteY3" fmla="*/ 0 h 336452"/>
                        <a:gd name="connsiteX4" fmla="*/ 131526 w 157718"/>
                        <a:gd name="connsiteY4" fmla="*/ 65763 h 336452"/>
                        <a:gd name="connsiteX5" fmla="*/ 148899 w 157718"/>
                        <a:gd name="connsiteY5" fmla="*/ 269456 h 336452"/>
                        <a:gd name="connsiteX6" fmla="*/ 157718 w 157718"/>
                        <a:gd name="connsiteY6" fmla="*/ 336452 h 336452"/>
                        <a:gd name="connsiteX0" fmla="*/ 0 w 157718"/>
                        <a:gd name="connsiteY0" fmla="*/ 262631 h 336452"/>
                        <a:gd name="connsiteX1" fmla="*/ 0 w 157718"/>
                        <a:gd name="connsiteY1" fmla="*/ 65763 h 336452"/>
                        <a:gd name="connsiteX2" fmla="*/ 65763 w 157718"/>
                        <a:gd name="connsiteY2" fmla="*/ 0 h 336452"/>
                        <a:gd name="connsiteX3" fmla="*/ 65763 w 157718"/>
                        <a:gd name="connsiteY3" fmla="*/ 0 h 336452"/>
                        <a:gd name="connsiteX4" fmla="*/ 131526 w 157718"/>
                        <a:gd name="connsiteY4" fmla="*/ 65763 h 336452"/>
                        <a:gd name="connsiteX5" fmla="*/ 157718 w 157718"/>
                        <a:gd name="connsiteY5" fmla="*/ 336452 h 336452"/>
                        <a:gd name="connsiteX0" fmla="*/ 0 w 157718"/>
                        <a:gd name="connsiteY0" fmla="*/ 262631 h 336452"/>
                        <a:gd name="connsiteX1" fmla="*/ 0 w 157718"/>
                        <a:gd name="connsiteY1" fmla="*/ 65763 h 336452"/>
                        <a:gd name="connsiteX2" fmla="*/ 65763 w 157718"/>
                        <a:gd name="connsiteY2" fmla="*/ 0 h 336452"/>
                        <a:gd name="connsiteX3" fmla="*/ 65763 w 157718"/>
                        <a:gd name="connsiteY3" fmla="*/ 0 h 336452"/>
                        <a:gd name="connsiteX4" fmla="*/ 131526 w 157718"/>
                        <a:gd name="connsiteY4" fmla="*/ 65763 h 336452"/>
                        <a:gd name="connsiteX5" fmla="*/ 157718 w 157718"/>
                        <a:gd name="connsiteY5" fmla="*/ 336452 h 336452"/>
                        <a:gd name="connsiteX0" fmla="*/ 0 w 162556"/>
                        <a:gd name="connsiteY0" fmla="*/ 233748 h 336452"/>
                        <a:gd name="connsiteX1" fmla="*/ 4838 w 162556"/>
                        <a:gd name="connsiteY1" fmla="*/ 65763 h 336452"/>
                        <a:gd name="connsiteX2" fmla="*/ 70601 w 162556"/>
                        <a:gd name="connsiteY2" fmla="*/ 0 h 336452"/>
                        <a:gd name="connsiteX3" fmla="*/ 70601 w 162556"/>
                        <a:gd name="connsiteY3" fmla="*/ 0 h 336452"/>
                        <a:gd name="connsiteX4" fmla="*/ 136364 w 162556"/>
                        <a:gd name="connsiteY4" fmla="*/ 65763 h 336452"/>
                        <a:gd name="connsiteX5" fmla="*/ 162556 w 162556"/>
                        <a:gd name="connsiteY5" fmla="*/ 336452 h 33645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62556" h="336452">
                          <a:moveTo>
                            <a:pt x="0" y="233748"/>
                          </a:moveTo>
                          <a:lnTo>
                            <a:pt x="4838" y="65763"/>
                          </a:lnTo>
                          <a:cubicBezTo>
                            <a:pt x="4838" y="29443"/>
                            <a:pt x="34281" y="0"/>
                            <a:pt x="70601" y="0"/>
                          </a:cubicBezTo>
                          <a:lnTo>
                            <a:pt x="70601" y="0"/>
                          </a:lnTo>
                          <a:cubicBezTo>
                            <a:pt x="106921" y="0"/>
                            <a:pt x="121038" y="9688"/>
                            <a:pt x="136364" y="65763"/>
                          </a:cubicBezTo>
                          <a:lnTo>
                            <a:pt x="162556" y="336452"/>
                          </a:lnTo>
                        </a:path>
                      </a:pathLst>
                    </a:cu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1086" name="フリーフォーム: 図形 1085">
                    <a:extLst>
                      <a:ext uri="{FF2B5EF4-FFF2-40B4-BE49-F238E27FC236}">
                        <a16:creationId xmlns:a16="http://schemas.microsoft.com/office/drawing/2014/main" id="{ACB5C970-B5BA-4230-9CE7-9524EA31B873}"/>
                      </a:ext>
                    </a:extLst>
                  </p:cNvPr>
                  <p:cNvSpPr/>
                  <p:nvPr/>
                </p:nvSpPr>
                <p:spPr>
                  <a:xfrm rot="5615733">
                    <a:off x="1027333" y="2571898"/>
                    <a:ext cx="45719" cy="155688"/>
                  </a:xfrm>
                  <a:custGeom>
                    <a:avLst/>
                    <a:gdLst>
                      <a:gd name="connsiteX0" fmla="*/ 0 w 50274"/>
                      <a:gd name="connsiteY0" fmla="*/ 127614 h 255228"/>
                      <a:gd name="connsiteX1" fmla="*/ 47889 w 50274"/>
                      <a:gd name="connsiteY1" fmla="*/ 845 h 255228"/>
                      <a:gd name="connsiteX2" fmla="*/ 50274 w 50274"/>
                      <a:gd name="connsiteY2" fmla="*/ 0 h 255228"/>
                      <a:gd name="connsiteX3" fmla="*/ 49160 w 50274"/>
                      <a:gd name="connsiteY3" fmla="*/ 1706 h 255228"/>
                      <a:gd name="connsiteX4" fmla="*/ 26195 w 50274"/>
                      <a:gd name="connsiteY4" fmla="*/ 127615 h 255228"/>
                      <a:gd name="connsiteX5" fmla="*/ 49160 w 50274"/>
                      <a:gd name="connsiteY5" fmla="*/ 253524 h 255228"/>
                      <a:gd name="connsiteX6" fmla="*/ 50273 w 50274"/>
                      <a:gd name="connsiteY6" fmla="*/ 255228 h 255228"/>
                      <a:gd name="connsiteX7" fmla="*/ 47889 w 50274"/>
                      <a:gd name="connsiteY7" fmla="*/ 254383 h 255228"/>
                      <a:gd name="connsiteX8" fmla="*/ 0 w 50274"/>
                      <a:gd name="connsiteY8" fmla="*/ 127614 h 25522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50274" h="255228">
                        <a:moveTo>
                          <a:pt x="0" y="127614"/>
                        </a:moveTo>
                        <a:cubicBezTo>
                          <a:pt x="0" y="70626"/>
                          <a:pt x="19747" y="21731"/>
                          <a:pt x="47889" y="845"/>
                        </a:cubicBezTo>
                        <a:lnTo>
                          <a:pt x="50274" y="0"/>
                        </a:lnTo>
                        <a:lnTo>
                          <a:pt x="49160" y="1706"/>
                        </a:lnTo>
                        <a:cubicBezTo>
                          <a:pt x="34971" y="33929"/>
                          <a:pt x="26195" y="78444"/>
                          <a:pt x="26195" y="127615"/>
                        </a:cubicBezTo>
                        <a:cubicBezTo>
                          <a:pt x="26195" y="176785"/>
                          <a:pt x="34971" y="221301"/>
                          <a:pt x="49160" y="253524"/>
                        </a:cubicBezTo>
                        <a:lnTo>
                          <a:pt x="50273" y="255228"/>
                        </a:lnTo>
                        <a:lnTo>
                          <a:pt x="47889" y="254383"/>
                        </a:lnTo>
                        <a:cubicBezTo>
                          <a:pt x="19747" y="233498"/>
                          <a:pt x="0" y="184602"/>
                          <a:pt x="0" y="127614"/>
                        </a:cubicBezTo>
                        <a:close/>
                      </a:path>
                    </a:pathLst>
                  </a:cu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1081" name="フリーフォーム: 図形 1080">
                  <a:extLst>
                    <a:ext uri="{FF2B5EF4-FFF2-40B4-BE49-F238E27FC236}">
                      <a16:creationId xmlns:a16="http://schemas.microsoft.com/office/drawing/2014/main" id="{3E759D8D-56F3-452F-81C0-91F49174C61A}"/>
                    </a:ext>
                  </a:extLst>
                </p:cNvPr>
                <p:cNvSpPr/>
                <p:nvPr/>
              </p:nvSpPr>
              <p:spPr>
                <a:xfrm>
                  <a:off x="1112936" y="5590107"/>
                  <a:ext cx="518738" cy="629445"/>
                </a:xfrm>
                <a:custGeom>
                  <a:avLst/>
                  <a:gdLst>
                    <a:gd name="connsiteX0" fmla="*/ 176269 w 679869"/>
                    <a:gd name="connsiteY0" fmla="*/ 0 h 607220"/>
                    <a:gd name="connsiteX1" fmla="*/ 353978 w 679869"/>
                    <a:gd name="connsiteY1" fmla="*/ 307801 h 607220"/>
                    <a:gd name="connsiteX2" fmla="*/ 509474 w 679869"/>
                    <a:gd name="connsiteY2" fmla="*/ 38475 h 607220"/>
                    <a:gd name="connsiteX3" fmla="*/ 679869 w 679869"/>
                    <a:gd name="connsiteY3" fmla="*/ 136853 h 607220"/>
                    <a:gd name="connsiteX4" fmla="*/ 436281 w 679869"/>
                    <a:gd name="connsiteY4" fmla="*/ 558760 h 607220"/>
                    <a:gd name="connsiteX5" fmla="*/ 433197 w 679869"/>
                    <a:gd name="connsiteY5" fmla="*/ 562256 h 607220"/>
                    <a:gd name="connsiteX6" fmla="*/ 431328 w 679869"/>
                    <a:gd name="connsiteY6" fmla="*/ 566087 h 607220"/>
                    <a:gd name="connsiteX7" fmla="*/ 424527 w 679869"/>
                    <a:gd name="connsiteY7" fmla="*/ 572085 h 607220"/>
                    <a:gd name="connsiteX8" fmla="*/ 410440 w 679869"/>
                    <a:gd name="connsiteY8" fmla="*/ 588057 h 607220"/>
                    <a:gd name="connsiteX9" fmla="*/ 401443 w 679869"/>
                    <a:gd name="connsiteY9" fmla="*/ 592447 h 607220"/>
                    <a:gd name="connsiteX10" fmla="*/ 401021 w 679869"/>
                    <a:gd name="connsiteY10" fmla="*/ 592819 h 607220"/>
                    <a:gd name="connsiteX11" fmla="*/ 399925 w 679869"/>
                    <a:gd name="connsiteY11" fmla="*/ 593188 h 607220"/>
                    <a:gd name="connsiteX12" fmla="*/ 376546 w 679869"/>
                    <a:gd name="connsiteY12" fmla="*/ 604597 h 607220"/>
                    <a:gd name="connsiteX13" fmla="*/ 363238 w 679869"/>
                    <a:gd name="connsiteY13" fmla="*/ 605524 h 607220"/>
                    <a:gd name="connsiteX14" fmla="*/ 362716 w 679869"/>
                    <a:gd name="connsiteY14" fmla="*/ 605700 h 607220"/>
                    <a:gd name="connsiteX15" fmla="*/ 361721 w 679869"/>
                    <a:gd name="connsiteY15" fmla="*/ 605630 h 607220"/>
                    <a:gd name="connsiteX16" fmla="*/ 338923 w 679869"/>
                    <a:gd name="connsiteY16" fmla="*/ 607220 h 607220"/>
                    <a:gd name="connsiteX17" fmla="*/ 326995 w 679869"/>
                    <a:gd name="connsiteY17" fmla="*/ 603209 h 607220"/>
                    <a:gd name="connsiteX18" fmla="*/ 323797 w 679869"/>
                    <a:gd name="connsiteY18" fmla="*/ 602986 h 607220"/>
                    <a:gd name="connsiteX19" fmla="*/ 318177 w 679869"/>
                    <a:gd name="connsiteY19" fmla="*/ 600244 h 607220"/>
                    <a:gd name="connsiteX20" fmla="*/ 301895 w 679869"/>
                    <a:gd name="connsiteY20" fmla="*/ 594768 h 607220"/>
                    <a:gd name="connsiteX21" fmla="*/ 295626 w 679869"/>
                    <a:gd name="connsiteY21" fmla="*/ 589239 h 607220"/>
                    <a:gd name="connsiteX22" fmla="*/ 288735 w 679869"/>
                    <a:gd name="connsiteY22" fmla="*/ 585876 h 607220"/>
                    <a:gd name="connsiteX23" fmla="*/ 277943 w 679869"/>
                    <a:gd name="connsiteY23" fmla="*/ 573642 h 607220"/>
                    <a:gd name="connsiteX24" fmla="*/ 272597 w 679869"/>
                    <a:gd name="connsiteY24" fmla="*/ 568927 h 607220"/>
                    <a:gd name="connsiteX25" fmla="*/ 271128 w 679869"/>
                    <a:gd name="connsiteY25" fmla="*/ 565915 h 607220"/>
                    <a:gd name="connsiteX26" fmla="*/ 262002 w 679869"/>
                    <a:gd name="connsiteY26" fmla="*/ 555569 h 607220"/>
                    <a:gd name="connsiteX27" fmla="*/ 0 w 679869"/>
                    <a:gd name="connsiteY27" fmla="*/ 101769 h 607220"/>
                    <a:gd name="connsiteX0" fmla="*/ 176269 w 679869"/>
                    <a:gd name="connsiteY0" fmla="*/ 0 h 607220"/>
                    <a:gd name="connsiteX1" fmla="*/ 353978 w 679869"/>
                    <a:gd name="connsiteY1" fmla="*/ 307801 h 607220"/>
                    <a:gd name="connsiteX2" fmla="*/ 509474 w 679869"/>
                    <a:gd name="connsiteY2" fmla="*/ 38475 h 607220"/>
                    <a:gd name="connsiteX3" fmla="*/ 608162 w 679869"/>
                    <a:gd name="connsiteY3" fmla="*/ 93635 h 607220"/>
                    <a:gd name="connsiteX4" fmla="*/ 679869 w 679869"/>
                    <a:gd name="connsiteY4" fmla="*/ 136853 h 607220"/>
                    <a:gd name="connsiteX5" fmla="*/ 436281 w 679869"/>
                    <a:gd name="connsiteY5" fmla="*/ 558760 h 607220"/>
                    <a:gd name="connsiteX6" fmla="*/ 433197 w 679869"/>
                    <a:gd name="connsiteY6" fmla="*/ 562256 h 607220"/>
                    <a:gd name="connsiteX7" fmla="*/ 431328 w 679869"/>
                    <a:gd name="connsiteY7" fmla="*/ 566087 h 607220"/>
                    <a:gd name="connsiteX8" fmla="*/ 424527 w 679869"/>
                    <a:gd name="connsiteY8" fmla="*/ 572085 h 607220"/>
                    <a:gd name="connsiteX9" fmla="*/ 410440 w 679869"/>
                    <a:gd name="connsiteY9" fmla="*/ 588057 h 607220"/>
                    <a:gd name="connsiteX10" fmla="*/ 401443 w 679869"/>
                    <a:gd name="connsiteY10" fmla="*/ 592447 h 607220"/>
                    <a:gd name="connsiteX11" fmla="*/ 401021 w 679869"/>
                    <a:gd name="connsiteY11" fmla="*/ 592819 h 607220"/>
                    <a:gd name="connsiteX12" fmla="*/ 399925 w 679869"/>
                    <a:gd name="connsiteY12" fmla="*/ 593188 h 607220"/>
                    <a:gd name="connsiteX13" fmla="*/ 376546 w 679869"/>
                    <a:gd name="connsiteY13" fmla="*/ 604597 h 607220"/>
                    <a:gd name="connsiteX14" fmla="*/ 363238 w 679869"/>
                    <a:gd name="connsiteY14" fmla="*/ 605524 h 607220"/>
                    <a:gd name="connsiteX15" fmla="*/ 362716 w 679869"/>
                    <a:gd name="connsiteY15" fmla="*/ 605700 h 607220"/>
                    <a:gd name="connsiteX16" fmla="*/ 361721 w 679869"/>
                    <a:gd name="connsiteY16" fmla="*/ 605630 h 607220"/>
                    <a:gd name="connsiteX17" fmla="*/ 338923 w 679869"/>
                    <a:gd name="connsiteY17" fmla="*/ 607220 h 607220"/>
                    <a:gd name="connsiteX18" fmla="*/ 326995 w 679869"/>
                    <a:gd name="connsiteY18" fmla="*/ 603209 h 607220"/>
                    <a:gd name="connsiteX19" fmla="*/ 323797 w 679869"/>
                    <a:gd name="connsiteY19" fmla="*/ 602986 h 607220"/>
                    <a:gd name="connsiteX20" fmla="*/ 318177 w 679869"/>
                    <a:gd name="connsiteY20" fmla="*/ 600244 h 607220"/>
                    <a:gd name="connsiteX21" fmla="*/ 301895 w 679869"/>
                    <a:gd name="connsiteY21" fmla="*/ 594768 h 607220"/>
                    <a:gd name="connsiteX22" fmla="*/ 295626 w 679869"/>
                    <a:gd name="connsiteY22" fmla="*/ 589239 h 607220"/>
                    <a:gd name="connsiteX23" fmla="*/ 288735 w 679869"/>
                    <a:gd name="connsiteY23" fmla="*/ 585876 h 607220"/>
                    <a:gd name="connsiteX24" fmla="*/ 277943 w 679869"/>
                    <a:gd name="connsiteY24" fmla="*/ 573642 h 607220"/>
                    <a:gd name="connsiteX25" fmla="*/ 272597 w 679869"/>
                    <a:gd name="connsiteY25" fmla="*/ 568927 h 607220"/>
                    <a:gd name="connsiteX26" fmla="*/ 271128 w 679869"/>
                    <a:gd name="connsiteY26" fmla="*/ 565915 h 607220"/>
                    <a:gd name="connsiteX27" fmla="*/ 262002 w 679869"/>
                    <a:gd name="connsiteY27" fmla="*/ 555569 h 607220"/>
                    <a:gd name="connsiteX28" fmla="*/ 0 w 679869"/>
                    <a:gd name="connsiteY28" fmla="*/ 101769 h 607220"/>
                    <a:gd name="connsiteX29" fmla="*/ 176269 w 679869"/>
                    <a:gd name="connsiteY29" fmla="*/ 0 h 607220"/>
                    <a:gd name="connsiteX0" fmla="*/ 608162 w 699602"/>
                    <a:gd name="connsiteY0" fmla="*/ 93635 h 607220"/>
                    <a:gd name="connsiteX1" fmla="*/ 679869 w 699602"/>
                    <a:gd name="connsiteY1" fmla="*/ 136853 h 607220"/>
                    <a:gd name="connsiteX2" fmla="*/ 436281 w 699602"/>
                    <a:gd name="connsiteY2" fmla="*/ 558760 h 607220"/>
                    <a:gd name="connsiteX3" fmla="*/ 433197 w 699602"/>
                    <a:gd name="connsiteY3" fmla="*/ 562256 h 607220"/>
                    <a:gd name="connsiteX4" fmla="*/ 431328 w 699602"/>
                    <a:gd name="connsiteY4" fmla="*/ 566087 h 607220"/>
                    <a:gd name="connsiteX5" fmla="*/ 424527 w 699602"/>
                    <a:gd name="connsiteY5" fmla="*/ 572085 h 607220"/>
                    <a:gd name="connsiteX6" fmla="*/ 410440 w 699602"/>
                    <a:gd name="connsiteY6" fmla="*/ 588057 h 607220"/>
                    <a:gd name="connsiteX7" fmla="*/ 401443 w 699602"/>
                    <a:gd name="connsiteY7" fmla="*/ 592447 h 607220"/>
                    <a:gd name="connsiteX8" fmla="*/ 401021 w 699602"/>
                    <a:gd name="connsiteY8" fmla="*/ 592819 h 607220"/>
                    <a:gd name="connsiteX9" fmla="*/ 399925 w 699602"/>
                    <a:gd name="connsiteY9" fmla="*/ 593188 h 607220"/>
                    <a:gd name="connsiteX10" fmla="*/ 376546 w 699602"/>
                    <a:gd name="connsiteY10" fmla="*/ 604597 h 607220"/>
                    <a:gd name="connsiteX11" fmla="*/ 363238 w 699602"/>
                    <a:gd name="connsiteY11" fmla="*/ 605524 h 607220"/>
                    <a:gd name="connsiteX12" fmla="*/ 362716 w 699602"/>
                    <a:gd name="connsiteY12" fmla="*/ 605700 h 607220"/>
                    <a:gd name="connsiteX13" fmla="*/ 361721 w 699602"/>
                    <a:gd name="connsiteY13" fmla="*/ 605630 h 607220"/>
                    <a:gd name="connsiteX14" fmla="*/ 338923 w 699602"/>
                    <a:gd name="connsiteY14" fmla="*/ 607220 h 607220"/>
                    <a:gd name="connsiteX15" fmla="*/ 326995 w 699602"/>
                    <a:gd name="connsiteY15" fmla="*/ 603209 h 607220"/>
                    <a:gd name="connsiteX16" fmla="*/ 323797 w 699602"/>
                    <a:gd name="connsiteY16" fmla="*/ 602986 h 607220"/>
                    <a:gd name="connsiteX17" fmla="*/ 318177 w 699602"/>
                    <a:gd name="connsiteY17" fmla="*/ 600244 h 607220"/>
                    <a:gd name="connsiteX18" fmla="*/ 301895 w 699602"/>
                    <a:gd name="connsiteY18" fmla="*/ 594768 h 607220"/>
                    <a:gd name="connsiteX19" fmla="*/ 295626 w 699602"/>
                    <a:gd name="connsiteY19" fmla="*/ 589239 h 607220"/>
                    <a:gd name="connsiteX20" fmla="*/ 288735 w 699602"/>
                    <a:gd name="connsiteY20" fmla="*/ 585876 h 607220"/>
                    <a:gd name="connsiteX21" fmla="*/ 277943 w 699602"/>
                    <a:gd name="connsiteY21" fmla="*/ 573642 h 607220"/>
                    <a:gd name="connsiteX22" fmla="*/ 272597 w 699602"/>
                    <a:gd name="connsiteY22" fmla="*/ 568927 h 607220"/>
                    <a:gd name="connsiteX23" fmla="*/ 271128 w 699602"/>
                    <a:gd name="connsiteY23" fmla="*/ 565915 h 607220"/>
                    <a:gd name="connsiteX24" fmla="*/ 262002 w 699602"/>
                    <a:gd name="connsiteY24" fmla="*/ 555569 h 607220"/>
                    <a:gd name="connsiteX25" fmla="*/ 0 w 699602"/>
                    <a:gd name="connsiteY25" fmla="*/ 101769 h 607220"/>
                    <a:gd name="connsiteX26" fmla="*/ 176269 w 699602"/>
                    <a:gd name="connsiteY26" fmla="*/ 0 h 607220"/>
                    <a:gd name="connsiteX27" fmla="*/ 353978 w 699602"/>
                    <a:gd name="connsiteY27" fmla="*/ 307801 h 607220"/>
                    <a:gd name="connsiteX28" fmla="*/ 509474 w 699602"/>
                    <a:gd name="connsiteY28" fmla="*/ 38475 h 607220"/>
                    <a:gd name="connsiteX29" fmla="*/ 699602 w 699602"/>
                    <a:gd name="connsiteY29" fmla="*/ 185075 h 607220"/>
                    <a:gd name="connsiteX0" fmla="*/ 608162 w 679869"/>
                    <a:gd name="connsiteY0" fmla="*/ 93635 h 607220"/>
                    <a:gd name="connsiteX1" fmla="*/ 679869 w 679869"/>
                    <a:gd name="connsiteY1" fmla="*/ 136853 h 607220"/>
                    <a:gd name="connsiteX2" fmla="*/ 436281 w 679869"/>
                    <a:gd name="connsiteY2" fmla="*/ 558760 h 607220"/>
                    <a:gd name="connsiteX3" fmla="*/ 433197 w 679869"/>
                    <a:gd name="connsiteY3" fmla="*/ 562256 h 607220"/>
                    <a:gd name="connsiteX4" fmla="*/ 431328 w 679869"/>
                    <a:gd name="connsiteY4" fmla="*/ 566087 h 607220"/>
                    <a:gd name="connsiteX5" fmla="*/ 424527 w 679869"/>
                    <a:gd name="connsiteY5" fmla="*/ 572085 h 607220"/>
                    <a:gd name="connsiteX6" fmla="*/ 410440 w 679869"/>
                    <a:gd name="connsiteY6" fmla="*/ 588057 h 607220"/>
                    <a:gd name="connsiteX7" fmla="*/ 401443 w 679869"/>
                    <a:gd name="connsiteY7" fmla="*/ 592447 h 607220"/>
                    <a:gd name="connsiteX8" fmla="*/ 401021 w 679869"/>
                    <a:gd name="connsiteY8" fmla="*/ 592819 h 607220"/>
                    <a:gd name="connsiteX9" fmla="*/ 399925 w 679869"/>
                    <a:gd name="connsiteY9" fmla="*/ 593188 h 607220"/>
                    <a:gd name="connsiteX10" fmla="*/ 376546 w 679869"/>
                    <a:gd name="connsiteY10" fmla="*/ 604597 h 607220"/>
                    <a:gd name="connsiteX11" fmla="*/ 363238 w 679869"/>
                    <a:gd name="connsiteY11" fmla="*/ 605524 h 607220"/>
                    <a:gd name="connsiteX12" fmla="*/ 362716 w 679869"/>
                    <a:gd name="connsiteY12" fmla="*/ 605700 h 607220"/>
                    <a:gd name="connsiteX13" fmla="*/ 361721 w 679869"/>
                    <a:gd name="connsiteY13" fmla="*/ 605630 h 607220"/>
                    <a:gd name="connsiteX14" fmla="*/ 338923 w 679869"/>
                    <a:gd name="connsiteY14" fmla="*/ 607220 h 607220"/>
                    <a:gd name="connsiteX15" fmla="*/ 326995 w 679869"/>
                    <a:gd name="connsiteY15" fmla="*/ 603209 h 607220"/>
                    <a:gd name="connsiteX16" fmla="*/ 323797 w 679869"/>
                    <a:gd name="connsiteY16" fmla="*/ 602986 h 607220"/>
                    <a:gd name="connsiteX17" fmla="*/ 318177 w 679869"/>
                    <a:gd name="connsiteY17" fmla="*/ 600244 h 607220"/>
                    <a:gd name="connsiteX18" fmla="*/ 301895 w 679869"/>
                    <a:gd name="connsiteY18" fmla="*/ 594768 h 607220"/>
                    <a:gd name="connsiteX19" fmla="*/ 295626 w 679869"/>
                    <a:gd name="connsiteY19" fmla="*/ 589239 h 607220"/>
                    <a:gd name="connsiteX20" fmla="*/ 288735 w 679869"/>
                    <a:gd name="connsiteY20" fmla="*/ 585876 h 607220"/>
                    <a:gd name="connsiteX21" fmla="*/ 277943 w 679869"/>
                    <a:gd name="connsiteY21" fmla="*/ 573642 h 607220"/>
                    <a:gd name="connsiteX22" fmla="*/ 272597 w 679869"/>
                    <a:gd name="connsiteY22" fmla="*/ 568927 h 607220"/>
                    <a:gd name="connsiteX23" fmla="*/ 271128 w 679869"/>
                    <a:gd name="connsiteY23" fmla="*/ 565915 h 607220"/>
                    <a:gd name="connsiteX24" fmla="*/ 262002 w 679869"/>
                    <a:gd name="connsiteY24" fmla="*/ 555569 h 607220"/>
                    <a:gd name="connsiteX25" fmla="*/ 0 w 679869"/>
                    <a:gd name="connsiteY25" fmla="*/ 101769 h 607220"/>
                    <a:gd name="connsiteX26" fmla="*/ 176269 w 679869"/>
                    <a:gd name="connsiteY26" fmla="*/ 0 h 607220"/>
                    <a:gd name="connsiteX27" fmla="*/ 353978 w 679869"/>
                    <a:gd name="connsiteY27" fmla="*/ 307801 h 607220"/>
                    <a:gd name="connsiteX28" fmla="*/ 509474 w 679869"/>
                    <a:gd name="connsiteY28" fmla="*/ 38475 h 607220"/>
                    <a:gd name="connsiteX0" fmla="*/ 679869 w 679869"/>
                    <a:gd name="connsiteY0" fmla="*/ 136853 h 607220"/>
                    <a:gd name="connsiteX1" fmla="*/ 436281 w 679869"/>
                    <a:gd name="connsiteY1" fmla="*/ 558760 h 607220"/>
                    <a:gd name="connsiteX2" fmla="*/ 433197 w 679869"/>
                    <a:gd name="connsiteY2" fmla="*/ 562256 h 607220"/>
                    <a:gd name="connsiteX3" fmla="*/ 431328 w 679869"/>
                    <a:gd name="connsiteY3" fmla="*/ 566087 h 607220"/>
                    <a:gd name="connsiteX4" fmla="*/ 424527 w 679869"/>
                    <a:gd name="connsiteY4" fmla="*/ 572085 h 607220"/>
                    <a:gd name="connsiteX5" fmla="*/ 410440 w 679869"/>
                    <a:gd name="connsiteY5" fmla="*/ 588057 h 607220"/>
                    <a:gd name="connsiteX6" fmla="*/ 401443 w 679869"/>
                    <a:gd name="connsiteY6" fmla="*/ 592447 h 607220"/>
                    <a:gd name="connsiteX7" fmla="*/ 401021 w 679869"/>
                    <a:gd name="connsiteY7" fmla="*/ 592819 h 607220"/>
                    <a:gd name="connsiteX8" fmla="*/ 399925 w 679869"/>
                    <a:gd name="connsiteY8" fmla="*/ 593188 h 607220"/>
                    <a:gd name="connsiteX9" fmla="*/ 376546 w 679869"/>
                    <a:gd name="connsiteY9" fmla="*/ 604597 h 607220"/>
                    <a:gd name="connsiteX10" fmla="*/ 363238 w 679869"/>
                    <a:gd name="connsiteY10" fmla="*/ 605524 h 607220"/>
                    <a:gd name="connsiteX11" fmla="*/ 362716 w 679869"/>
                    <a:gd name="connsiteY11" fmla="*/ 605700 h 607220"/>
                    <a:gd name="connsiteX12" fmla="*/ 361721 w 679869"/>
                    <a:gd name="connsiteY12" fmla="*/ 605630 h 607220"/>
                    <a:gd name="connsiteX13" fmla="*/ 338923 w 679869"/>
                    <a:gd name="connsiteY13" fmla="*/ 607220 h 607220"/>
                    <a:gd name="connsiteX14" fmla="*/ 326995 w 679869"/>
                    <a:gd name="connsiteY14" fmla="*/ 603209 h 607220"/>
                    <a:gd name="connsiteX15" fmla="*/ 323797 w 679869"/>
                    <a:gd name="connsiteY15" fmla="*/ 602986 h 607220"/>
                    <a:gd name="connsiteX16" fmla="*/ 318177 w 679869"/>
                    <a:gd name="connsiteY16" fmla="*/ 600244 h 607220"/>
                    <a:gd name="connsiteX17" fmla="*/ 301895 w 679869"/>
                    <a:gd name="connsiteY17" fmla="*/ 594768 h 607220"/>
                    <a:gd name="connsiteX18" fmla="*/ 295626 w 679869"/>
                    <a:gd name="connsiteY18" fmla="*/ 589239 h 607220"/>
                    <a:gd name="connsiteX19" fmla="*/ 288735 w 679869"/>
                    <a:gd name="connsiteY19" fmla="*/ 585876 h 607220"/>
                    <a:gd name="connsiteX20" fmla="*/ 277943 w 679869"/>
                    <a:gd name="connsiteY20" fmla="*/ 573642 h 607220"/>
                    <a:gd name="connsiteX21" fmla="*/ 272597 w 679869"/>
                    <a:gd name="connsiteY21" fmla="*/ 568927 h 607220"/>
                    <a:gd name="connsiteX22" fmla="*/ 271128 w 679869"/>
                    <a:gd name="connsiteY22" fmla="*/ 565915 h 607220"/>
                    <a:gd name="connsiteX23" fmla="*/ 262002 w 679869"/>
                    <a:gd name="connsiteY23" fmla="*/ 555569 h 607220"/>
                    <a:gd name="connsiteX24" fmla="*/ 0 w 679869"/>
                    <a:gd name="connsiteY24" fmla="*/ 101769 h 607220"/>
                    <a:gd name="connsiteX25" fmla="*/ 176269 w 679869"/>
                    <a:gd name="connsiteY25" fmla="*/ 0 h 607220"/>
                    <a:gd name="connsiteX26" fmla="*/ 353978 w 679869"/>
                    <a:gd name="connsiteY26" fmla="*/ 307801 h 607220"/>
                    <a:gd name="connsiteX27" fmla="*/ 509474 w 679869"/>
                    <a:gd name="connsiteY27" fmla="*/ 38475 h 607220"/>
                    <a:gd name="connsiteX0" fmla="*/ 525088 w 525088"/>
                    <a:gd name="connsiteY0" fmla="*/ 403553 h 607220"/>
                    <a:gd name="connsiteX1" fmla="*/ 436281 w 525088"/>
                    <a:gd name="connsiteY1" fmla="*/ 558760 h 607220"/>
                    <a:gd name="connsiteX2" fmla="*/ 433197 w 525088"/>
                    <a:gd name="connsiteY2" fmla="*/ 562256 h 607220"/>
                    <a:gd name="connsiteX3" fmla="*/ 431328 w 525088"/>
                    <a:gd name="connsiteY3" fmla="*/ 566087 h 607220"/>
                    <a:gd name="connsiteX4" fmla="*/ 424527 w 525088"/>
                    <a:gd name="connsiteY4" fmla="*/ 572085 h 607220"/>
                    <a:gd name="connsiteX5" fmla="*/ 410440 w 525088"/>
                    <a:gd name="connsiteY5" fmla="*/ 588057 h 607220"/>
                    <a:gd name="connsiteX6" fmla="*/ 401443 w 525088"/>
                    <a:gd name="connsiteY6" fmla="*/ 592447 h 607220"/>
                    <a:gd name="connsiteX7" fmla="*/ 401021 w 525088"/>
                    <a:gd name="connsiteY7" fmla="*/ 592819 h 607220"/>
                    <a:gd name="connsiteX8" fmla="*/ 399925 w 525088"/>
                    <a:gd name="connsiteY8" fmla="*/ 593188 h 607220"/>
                    <a:gd name="connsiteX9" fmla="*/ 376546 w 525088"/>
                    <a:gd name="connsiteY9" fmla="*/ 604597 h 607220"/>
                    <a:gd name="connsiteX10" fmla="*/ 363238 w 525088"/>
                    <a:gd name="connsiteY10" fmla="*/ 605524 h 607220"/>
                    <a:gd name="connsiteX11" fmla="*/ 362716 w 525088"/>
                    <a:gd name="connsiteY11" fmla="*/ 605700 h 607220"/>
                    <a:gd name="connsiteX12" fmla="*/ 361721 w 525088"/>
                    <a:gd name="connsiteY12" fmla="*/ 605630 h 607220"/>
                    <a:gd name="connsiteX13" fmla="*/ 338923 w 525088"/>
                    <a:gd name="connsiteY13" fmla="*/ 607220 h 607220"/>
                    <a:gd name="connsiteX14" fmla="*/ 326995 w 525088"/>
                    <a:gd name="connsiteY14" fmla="*/ 603209 h 607220"/>
                    <a:gd name="connsiteX15" fmla="*/ 323797 w 525088"/>
                    <a:gd name="connsiteY15" fmla="*/ 602986 h 607220"/>
                    <a:gd name="connsiteX16" fmla="*/ 318177 w 525088"/>
                    <a:gd name="connsiteY16" fmla="*/ 600244 h 607220"/>
                    <a:gd name="connsiteX17" fmla="*/ 301895 w 525088"/>
                    <a:gd name="connsiteY17" fmla="*/ 594768 h 607220"/>
                    <a:gd name="connsiteX18" fmla="*/ 295626 w 525088"/>
                    <a:gd name="connsiteY18" fmla="*/ 589239 h 607220"/>
                    <a:gd name="connsiteX19" fmla="*/ 288735 w 525088"/>
                    <a:gd name="connsiteY19" fmla="*/ 585876 h 607220"/>
                    <a:gd name="connsiteX20" fmla="*/ 277943 w 525088"/>
                    <a:gd name="connsiteY20" fmla="*/ 573642 h 607220"/>
                    <a:gd name="connsiteX21" fmla="*/ 272597 w 525088"/>
                    <a:gd name="connsiteY21" fmla="*/ 568927 h 607220"/>
                    <a:gd name="connsiteX22" fmla="*/ 271128 w 525088"/>
                    <a:gd name="connsiteY22" fmla="*/ 565915 h 607220"/>
                    <a:gd name="connsiteX23" fmla="*/ 262002 w 525088"/>
                    <a:gd name="connsiteY23" fmla="*/ 555569 h 607220"/>
                    <a:gd name="connsiteX24" fmla="*/ 0 w 525088"/>
                    <a:gd name="connsiteY24" fmla="*/ 101769 h 607220"/>
                    <a:gd name="connsiteX25" fmla="*/ 176269 w 525088"/>
                    <a:gd name="connsiteY25" fmla="*/ 0 h 607220"/>
                    <a:gd name="connsiteX26" fmla="*/ 353978 w 525088"/>
                    <a:gd name="connsiteY26" fmla="*/ 307801 h 607220"/>
                    <a:gd name="connsiteX27" fmla="*/ 509474 w 525088"/>
                    <a:gd name="connsiteY27" fmla="*/ 38475 h 607220"/>
                    <a:gd name="connsiteX0" fmla="*/ 518738 w 518738"/>
                    <a:gd name="connsiteY0" fmla="*/ 403553 h 607220"/>
                    <a:gd name="connsiteX1" fmla="*/ 429931 w 518738"/>
                    <a:gd name="connsiteY1" fmla="*/ 558760 h 607220"/>
                    <a:gd name="connsiteX2" fmla="*/ 426847 w 518738"/>
                    <a:gd name="connsiteY2" fmla="*/ 562256 h 607220"/>
                    <a:gd name="connsiteX3" fmla="*/ 424978 w 518738"/>
                    <a:gd name="connsiteY3" fmla="*/ 566087 h 607220"/>
                    <a:gd name="connsiteX4" fmla="*/ 418177 w 518738"/>
                    <a:gd name="connsiteY4" fmla="*/ 572085 h 607220"/>
                    <a:gd name="connsiteX5" fmla="*/ 404090 w 518738"/>
                    <a:gd name="connsiteY5" fmla="*/ 588057 h 607220"/>
                    <a:gd name="connsiteX6" fmla="*/ 395093 w 518738"/>
                    <a:gd name="connsiteY6" fmla="*/ 592447 h 607220"/>
                    <a:gd name="connsiteX7" fmla="*/ 394671 w 518738"/>
                    <a:gd name="connsiteY7" fmla="*/ 592819 h 607220"/>
                    <a:gd name="connsiteX8" fmla="*/ 393575 w 518738"/>
                    <a:gd name="connsiteY8" fmla="*/ 593188 h 607220"/>
                    <a:gd name="connsiteX9" fmla="*/ 370196 w 518738"/>
                    <a:gd name="connsiteY9" fmla="*/ 604597 h 607220"/>
                    <a:gd name="connsiteX10" fmla="*/ 356888 w 518738"/>
                    <a:gd name="connsiteY10" fmla="*/ 605524 h 607220"/>
                    <a:gd name="connsiteX11" fmla="*/ 356366 w 518738"/>
                    <a:gd name="connsiteY11" fmla="*/ 605700 h 607220"/>
                    <a:gd name="connsiteX12" fmla="*/ 355371 w 518738"/>
                    <a:gd name="connsiteY12" fmla="*/ 605630 h 607220"/>
                    <a:gd name="connsiteX13" fmla="*/ 332573 w 518738"/>
                    <a:gd name="connsiteY13" fmla="*/ 607220 h 607220"/>
                    <a:gd name="connsiteX14" fmla="*/ 320645 w 518738"/>
                    <a:gd name="connsiteY14" fmla="*/ 603209 h 607220"/>
                    <a:gd name="connsiteX15" fmla="*/ 317447 w 518738"/>
                    <a:gd name="connsiteY15" fmla="*/ 602986 h 607220"/>
                    <a:gd name="connsiteX16" fmla="*/ 311827 w 518738"/>
                    <a:gd name="connsiteY16" fmla="*/ 600244 h 607220"/>
                    <a:gd name="connsiteX17" fmla="*/ 295545 w 518738"/>
                    <a:gd name="connsiteY17" fmla="*/ 594768 h 607220"/>
                    <a:gd name="connsiteX18" fmla="*/ 289276 w 518738"/>
                    <a:gd name="connsiteY18" fmla="*/ 589239 h 607220"/>
                    <a:gd name="connsiteX19" fmla="*/ 282385 w 518738"/>
                    <a:gd name="connsiteY19" fmla="*/ 585876 h 607220"/>
                    <a:gd name="connsiteX20" fmla="*/ 271593 w 518738"/>
                    <a:gd name="connsiteY20" fmla="*/ 573642 h 607220"/>
                    <a:gd name="connsiteX21" fmla="*/ 266247 w 518738"/>
                    <a:gd name="connsiteY21" fmla="*/ 568927 h 607220"/>
                    <a:gd name="connsiteX22" fmla="*/ 264778 w 518738"/>
                    <a:gd name="connsiteY22" fmla="*/ 565915 h 607220"/>
                    <a:gd name="connsiteX23" fmla="*/ 255652 w 518738"/>
                    <a:gd name="connsiteY23" fmla="*/ 555569 h 607220"/>
                    <a:gd name="connsiteX24" fmla="*/ 0 w 518738"/>
                    <a:gd name="connsiteY24" fmla="*/ 66844 h 607220"/>
                    <a:gd name="connsiteX25" fmla="*/ 169919 w 518738"/>
                    <a:gd name="connsiteY25" fmla="*/ 0 h 607220"/>
                    <a:gd name="connsiteX26" fmla="*/ 347628 w 518738"/>
                    <a:gd name="connsiteY26" fmla="*/ 307801 h 607220"/>
                    <a:gd name="connsiteX27" fmla="*/ 503124 w 518738"/>
                    <a:gd name="connsiteY27" fmla="*/ 38475 h 607220"/>
                    <a:gd name="connsiteX0" fmla="*/ 518738 w 518738"/>
                    <a:gd name="connsiteY0" fmla="*/ 425778 h 629445"/>
                    <a:gd name="connsiteX1" fmla="*/ 429931 w 518738"/>
                    <a:gd name="connsiteY1" fmla="*/ 580985 h 629445"/>
                    <a:gd name="connsiteX2" fmla="*/ 426847 w 518738"/>
                    <a:gd name="connsiteY2" fmla="*/ 584481 h 629445"/>
                    <a:gd name="connsiteX3" fmla="*/ 424978 w 518738"/>
                    <a:gd name="connsiteY3" fmla="*/ 588312 h 629445"/>
                    <a:gd name="connsiteX4" fmla="*/ 418177 w 518738"/>
                    <a:gd name="connsiteY4" fmla="*/ 594310 h 629445"/>
                    <a:gd name="connsiteX5" fmla="*/ 404090 w 518738"/>
                    <a:gd name="connsiteY5" fmla="*/ 610282 h 629445"/>
                    <a:gd name="connsiteX6" fmla="*/ 395093 w 518738"/>
                    <a:gd name="connsiteY6" fmla="*/ 614672 h 629445"/>
                    <a:gd name="connsiteX7" fmla="*/ 394671 w 518738"/>
                    <a:gd name="connsiteY7" fmla="*/ 615044 h 629445"/>
                    <a:gd name="connsiteX8" fmla="*/ 393575 w 518738"/>
                    <a:gd name="connsiteY8" fmla="*/ 615413 h 629445"/>
                    <a:gd name="connsiteX9" fmla="*/ 370196 w 518738"/>
                    <a:gd name="connsiteY9" fmla="*/ 626822 h 629445"/>
                    <a:gd name="connsiteX10" fmla="*/ 356888 w 518738"/>
                    <a:gd name="connsiteY10" fmla="*/ 627749 h 629445"/>
                    <a:gd name="connsiteX11" fmla="*/ 356366 w 518738"/>
                    <a:gd name="connsiteY11" fmla="*/ 627925 h 629445"/>
                    <a:gd name="connsiteX12" fmla="*/ 355371 w 518738"/>
                    <a:gd name="connsiteY12" fmla="*/ 627855 h 629445"/>
                    <a:gd name="connsiteX13" fmla="*/ 332573 w 518738"/>
                    <a:gd name="connsiteY13" fmla="*/ 629445 h 629445"/>
                    <a:gd name="connsiteX14" fmla="*/ 320645 w 518738"/>
                    <a:gd name="connsiteY14" fmla="*/ 625434 h 629445"/>
                    <a:gd name="connsiteX15" fmla="*/ 317447 w 518738"/>
                    <a:gd name="connsiteY15" fmla="*/ 625211 h 629445"/>
                    <a:gd name="connsiteX16" fmla="*/ 311827 w 518738"/>
                    <a:gd name="connsiteY16" fmla="*/ 622469 h 629445"/>
                    <a:gd name="connsiteX17" fmla="*/ 295545 w 518738"/>
                    <a:gd name="connsiteY17" fmla="*/ 616993 h 629445"/>
                    <a:gd name="connsiteX18" fmla="*/ 289276 w 518738"/>
                    <a:gd name="connsiteY18" fmla="*/ 611464 h 629445"/>
                    <a:gd name="connsiteX19" fmla="*/ 282385 w 518738"/>
                    <a:gd name="connsiteY19" fmla="*/ 608101 h 629445"/>
                    <a:gd name="connsiteX20" fmla="*/ 271593 w 518738"/>
                    <a:gd name="connsiteY20" fmla="*/ 595867 h 629445"/>
                    <a:gd name="connsiteX21" fmla="*/ 266247 w 518738"/>
                    <a:gd name="connsiteY21" fmla="*/ 591152 h 629445"/>
                    <a:gd name="connsiteX22" fmla="*/ 264778 w 518738"/>
                    <a:gd name="connsiteY22" fmla="*/ 588140 h 629445"/>
                    <a:gd name="connsiteX23" fmla="*/ 255652 w 518738"/>
                    <a:gd name="connsiteY23" fmla="*/ 577794 h 629445"/>
                    <a:gd name="connsiteX24" fmla="*/ 0 w 518738"/>
                    <a:gd name="connsiteY24" fmla="*/ 89069 h 629445"/>
                    <a:gd name="connsiteX25" fmla="*/ 154044 w 518738"/>
                    <a:gd name="connsiteY25" fmla="*/ 0 h 629445"/>
                    <a:gd name="connsiteX26" fmla="*/ 347628 w 518738"/>
                    <a:gd name="connsiteY26" fmla="*/ 330026 h 629445"/>
                    <a:gd name="connsiteX27" fmla="*/ 503124 w 518738"/>
                    <a:gd name="connsiteY27" fmla="*/ 60700 h 6294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518738" h="629445">
                      <a:moveTo>
                        <a:pt x="518738" y="425778"/>
                      </a:moveTo>
                      <a:lnTo>
                        <a:pt x="429931" y="580985"/>
                      </a:lnTo>
                      <a:lnTo>
                        <a:pt x="426847" y="584481"/>
                      </a:lnTo>
                      <a:lnTo>
                        <a:pt x="424978" y="588312"/>
                      </a:lnTo>
                      <a:lnTo>
                        <a:pt x="418177" y="594310"/>
                      </a:lnTo>
                      <a:lnTo>
                        <a:pt x="404090" y="610282"/>
                      </a:lnTo>
                      <a:lnTo>
                        <a:pt x="395093" y="614672"/>
                      </a:lnTo>
                      <a:lnTo>
                        <a:pt x="394671" y="615044"/>
                      </a:lnTo>
                      <a:lnTo>
                        <a:pt x="393575" y="615413"/>
                      </a:lnTo>
                      <a:lnTo>
                        <a:pt x="370196" y="626822"/>
                      </a:lnTo>
                      <a:lnTo>
                        <a:pt x="356888" y="627749"/>
                      </a:lnTo>
                      <a:lnTo>
                        <a:pt x="356366" y="627925"/>
                      </a:lnTo>
                      <a:lnTo>
                        <a:pt x="355371" y="627855"/>
                      </a:lnTo>
                      <a:lnTo>
                        <a:pt x="332573" y="629445"/>
                      </a:lnTo>
                      <a:lnTo>
                        <a:pt x="320645" y="625434"/>
                      </a:lnTo>
                      <a:lnTo>
                        <a:pt x="317447" y="625211"/>
                      </a:lnTo>
                      <a:lnTo>
                        <a:pt x="311827" y="622469"/>
                      </a:lnTo>
                      <a:lnTo>
                        <a:pt x="295545" y="616993"/>
                      </a:lnTo>
                      <a:lnTo>
                        <a:pt x="289276" y="611464"/>
                      </a:lnTo>
                      <a:lnTo>
                        <a:pt x="282385" y="608101"/>
                      </a:lnTo>
                      <a:lnTo>
                        <a:pt x="271593" y="595867"/>
                      </a:lnTo>
                      <a:lnTo>
                        <a:pt x="266247" y="591152"/>
                      </a:lnTo>
                      <a:lnTo>
                        <a:pt x="264778" y="588140"/>
                      </a:lnTo>
                      <a:lnTo>
                        <a:pt x="255652" y="577794"/>
                      </a:lnTo>
                      <a:lnTo>
                        <a:pt x="0" y="89069"/>
                      </a:lnTo>
                      <a:lnTo>
                        <a:pt x="154044" y="0"/>
                      </a:lnTo>
                      <a:lnTo>
                        <a:pt x="347628" y="330026"/>
                      </a:lnTo>
                      <a:lnTo>
                        <a:pt x="503124" y="60700"/>
                      </a:lnTo>
                    </a:path>
                  </a:pathLst>
                </a:custGeom>
                <a:pattFill prst="plaid">
                  <a:fgClr>
                    <a:srgbClr val="FF99CC"/>
                  </a:fgClr>
                  <a:bgClr>
                    <a:srgbClr val="FFCCFF"/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82" name="四角形: 角を丸くする 8">
                  <a:extLst>
                    <a:ext uri="{FF2B5EF4-FFF2-40B4-BE49-F238E27FC236}">
                      <a16:creationId xmlns:a16="http://schemas.microsoft.com/office/drawing/2014/main" id="{22032C3A-4EE7-4186-8ACD-ABC228C46EF7}"/>
                    </a:ext>
                  </a:extLst>
                </p:cNvPr>
                <p:cNvSpPr/>
                <p:nvPr/>
              </p:nvSpPr>
              <p:spPr>
                <a:xfrm rot="20098952" flipH="1">
                  <a:off x="2356226" y="5669292"/>
                  <a:ext cx="193907" cy="611509"/>
                </a:xfrm>
                <a:custGeom>
                  <a:avLst/>
                  <a:gdLst>
                    <a:gd name="connsiteX0" fmla="*/ 0 w 193907"/>
                    <a:gd name="connsiteY0" fmla="*/ 96954 h 708462"/>
                    <a:gd name="connsiteX1" fmla="*/ 96954 w 193907"/>
                    <a:gd name="connsiteY1" fmla="*/ 0 h 708462"/>
                    <a:gd name="connsiteX2" fmla="*/ 96954 w 193907"/>
                    <a:gd name="connsiteY2" fmla="*/ 0 h 708462"/>
                    <a:gd name="connsiteX3" fmla="*/ 193908 w 193907"/>
                    <a:gd name="connsiteY3" fmla="*/ 96954 h 708462"/>
                    <a:gd name="connsiteX4" fmla="*/ 193907 w 193907"/>
                    <a:gd name="connsiteY4" fmla="*/ 611509 h 708462"/>
                    <a:gd name="connsiteX5" fmla="*/ 96953 w 193907"/>
                    <a:gd name="connsiteY5" fmla="*/ 708463 h 708462"/>
                    <a:gd name="connsiteX6" fmla="*/ 96954 w 193907"/>
                    <a:gd name="connsiteY6" fmla="*/ 708462 h 708462"/>
                    <a:gd name="connsiteX7" fmla="*/ 0 w 193907"/>
                    <a:gd name="connsiteY7" fmla="*/ 611508 h 708462"/>
                    <a:gd name="connsiteX8" fmla="*/ 0 w 193907"/>
                    <a:gd name="connsiteY8" fmla="*/ 96954 h 708462"/>
                    <a:gd name="connsiteX0" fmla="*/ 0 w 193908"/>
                    <a:gd name="connsiteY0" fmla="*/ 96954 h 708463"/>
                    <a:gd name="connsiteX1" fmla="*/ 96954 w 193908"/>
                    <a:gd name="connsiteY1" fmla="*/ 0 h 708463"/>
                    <a:gd name="connsiteX2" fmla="*/ 193908 w 193908"/>
                    <a:gd name="connsiteY2" fmla="*/ 96954 h 708463"/>
                    <a:gd name="connsiteX3" fmla="*/ 193907 w 193908"/>
                    <a:gd name="connsiteY3" fmla="*/ 611509 h 708463"/>
                    <a:gd name="connsiteX4" fmla="*/ 96953 w 193908"/>
                    <a:gd name="connsiteY4" fmla="*/ 708463 h 708463"/>
                    <a:gd name="connsiteX5" fmla="*/ 96954 w 193908"/>
                    <a:gd name="connsiteY5" fmla="*/ 708462 h 708463"/>
                    <a:gd name="connsiteX6" fmla="*/ 0 w 193908"/>
                    <a:gd name="connsiteY6" fmla="*/ 611508 h 708463"/>
                    <a:gd name="connsiteX7" fmla="*/ 0 w 193908"/>
                    <a:gd name="connsiteY7" fmla="*/ 96954 h 708463"/>
                    <a:gd name="connsiteX0" fmla="*/ 96954 w 193908"/>
                    <a:gd name="connsiteY0" fmla="*/ 0 h 708463"/>
                    <a:gd name="connsiteX1" fmla="*/ 193908 w 193908"/>
                    <a:gd name="connsiteY1" fmla="*/ 96954 h 708463"/>
                    <a:gd name="connsiteX2" fmla="*/ 193907 w 193908"/>
                    <a:gd name="connsiteY2" fmla="*/ 611509 h 708463"/>
                    <a:gd name="connsiteX3" fmla="*/ 96953 w 193908"/>
                    <a:gd name="connsiteY3" fmla="*/ 708463 h 708463"/>
                    <a:gd name="connsiteX4" fmla="*/ 96954 w 193908"/>
                    <a:gd name="connsiteY4" fmla="*/ 708462 h 708463"/>
                    <a:gd name="connsiteX5" fmla="*/ 0 w 193908"/>
                    <a:gd name="connsiteY5" fmla="*/ 611508 h 708463"/>
                    <a:gd name="connsiteX6" fmla="*/ 0 w 193908"/>
                    <a:gd name="connsiteY6" fmla="*/ 96954 h 708463"/>
                    <a:gd name="connsiteX7" fmla="*/ 188394 w 193908"/>
                    <a:gd name="connsiteY7" fmla="*/ 91440 h 708463"/>
                    <a:gd name="connsiteX0" fmla="*/ 193908 w 193908"/>
                    <a:gd name="connsiteY0" fmla="*/ 58607 h 670116"/>
                    <a:gd name="connsiteX1" fmla="*/ 193907 w 193908"/>
                    <a:gd name="connsiteY1" fmla="*/ 573162 h 670116"/>
                    <a:gd name="connsiteX2" fmla="*/ 96953 w 193908"/>
                    <a:gd name="connsiteY2" fmla="*/ 670116 h 670116"/>
                    <a:gd name="connsiteX3" fmla="*/ 96954 w 193908"/>
                    <a:gd name="connsiteY3" fmla="*/ 670115 h 670116"/>
                    <a:gd name="connsiteX4" fmla="*/ 0 w 193908"/>
                    <a:gd name="connsiteY4" fmla="*/ 573161 h 670116"/>
                    <a:gd name="connsiteX5" fmla="*/ 0 w 193908"/>
                    <a:gd name="connsiteY5" fmla="*/ 58607 h 670116"/>
                    <a:gd name="connsiteX6" fmla="*/ 188394 w 193908"/>
                    <a:gd name="connsiteY6" fmla="*/ 53093 h 670116"/>
                    <a:gd name="connsiteX0" fmla="*/ 193908 w 193908"/>
                    <a:gd name="connsiteY0" fmla="*/ 0 h 611509"/>
                    <a:gd name="connsiteX1" fmla="*/ 193907 w 193908"/>
                    <a:gd name="connsiteY1" fmla="*/ 514555 h 611509"/>
                    <a:gd name="connsiteX2" fmla="*/ 96953 w 193908"/>
                    <a:gd name="connsiteY2" fmla="*/ 611509 h 611509"/>
                    <a:gd name="connsiteX3" fmla="*/ 96954 w 193908"/>
                    <a:gd name="connsiteY3" fmla="*/ 611508 h 611509"/>
                    <a:gd name="connsiteX4" fmla="*/ 0 w 193908"/>
                    <a:gd name="connsiteY4" fmla="*/ 514554 h 611509"/>
                    <a:gd name="connsiteX5" fmla="*/ 0 w 193908"/>
                    <a:gd name="connsiteY5" fmla="*/ 0 h 611509"/>
                    <a:gd name="connsiteX0" fmla="*/ 193908 w 195377"/>
                    <a:gd name="connsiteY0" fmla="*/ 0 h 611509"/>
                    <a:gd name="connsiteX1" fmla="*/ 193907 w 195377"/>
                    <a:gd name="connsiteY1" fmla="*/ 514555 h 611509"/>
                    <a:gd name="connsiteX2" fmla="*/ 96953 w 195377"/>
                    <a:gd name="connsiteY2" fmla="*/ 611509 h 611509"/>
                    <a:gd name="connsiteX3" fmla="*/ 96954 w 195377"/>
                    <a:gd name="connsiteY3" fmla="*/ 611508 h 611509"/>
                    <a:gd name="connsiteX4" fmla="*/ 0 w 195377"/>
                    <a:gd name="connsiteY4" fmla="*/ 514554 h 611509"/>
                    <a:gd name="connsiteX5" fmla="*/ 0 w 195377"/>
                    <a:gd name="connsiteY5" fmla="*/ 0 h 611509"/>
                    <a:gd name="connsiteX0" fmla="*/ 171756 w 196825"/>
                    <a:gd name="connsiteY0" fmla="*/ 189028 h 611509"/>
                    <a:gd name="connsiteX1" fmla="*/ 193907 w 196825"/>
                    <a:gd name="connsiteY1" fmla="*/ 514555 h 611509"/>
                    <a:gd name="connsiteX2" fmla="*/ 96953 w 196825"/>
                    <a:gd name="connsiteY2" fmla="*/ 611509 h 611509"/>
                    <a:gd name="connsiteX3" fmla="*/ 96954 w 196825"/>
                    <a:gd name="connsiteY3" fmla="*/ 611508 h 611509"/>
                    <a:gd name="connsiteX4" fmla="*/ 0 w 196825"/>
                    <a:gd name="connsiteY4" fmla="*/ 514554 h 611509"/>
                    <a:gd name="connsiteX5" fmla="*/ 0 w 196825"/>
                    <a:gd name="connsiteY5" fmla="*/ 0 h 611509"/>
                    <a:gd name="connsiteX0" fmla="*/ 171756 w 193907"/>
                    <a:gd name="connsiteY0" fmla="*/ 189028 h 611509"/>
                    <a:gd name="connsiteX1" fmla="*/ 193907 w 193907"/>
                    <a:gd name="connsiteY1" fmla="*/ 514555 h 611509"/>
                    <a:gd name="connsiteX2" fmla="*/ 96953 w 193907"/>
                    <a:gd name="connsiteY2" fmla="*/ 611509 h 611509"/>
                    <a:gd name="connsiteX3" fmla="*/ 96954 w 193907"/>
                    <a:gd name="connsiteY3" fmla="*/ 611508 h 611509"/>
                    <a:gd name="connsiteX4" fmla="*/ 0 w 193907"/>
                    <a:gd name="connsiteY4" fmla="*/ 514554 h 611509"/>
                    <a:gd name="connsiteX5" fmla="*/ 0 w 193907"/>
                    <a:gd name="connsiteY5" fmla="*/ 0 h 611509"/>
                    <a:gd name="connsiteX0" fmla="*/ 171756 w 193907"/>
                    <a:gd name="connsiteY0" fmla="*/ 189028 h 611509"/>
                    <a:gd name="connsiteX1" fmla="*/ 193907 w 193907"/>
                    <a:gd name="connsiteY1" fmla="*/ 514555 h 611509"/>
                    <a:gd name="connsiteX2" fmla="*/ 96953 w 193907"/>
                    <a:gd name="connsiteY2" fmla="*/ 611509 h 611509"/>
                    <a:gd name="connsiteX3" fmla="*/ 96954 w 193907"/>
                    <a:gd name="connsiteY3" fmla="*/ 611508 h 611509"/>
                    <a:gd name="connsiteX4" fmla="*/ 0 w 193907"/>
                    <a:gd name="connsiteY4" fmla="*/ 514554 h 611509"/>
                    <a:gd name="connsiteX5" fmla="*/ 0 w 193907"/>
                    <a:gd name="connsiteY5" fmla="*/ 0 h 611509"/>
                    <a:gd name="connsiteX0" fmla="*/ 171756 w 193907"/>
                    <a:gd name="connsiteY0" fmla="*/ 189028 h 611509"/>
                    <a:gd name="connsiteX1" fmla="*/ 193907 w 193907"/>
                    <a:gd name="connsiteY1" fmla="*/ 514555 h 611509"/>
                    <a:gd name="connsiteX2" fmla="*/ 96953 w 193907"/>
                    <a:gd name="connsiteY2" fmla="*/ 611509 h 611509"/>
                    <a:gd name="connsiteX3" fmla="*/ 96954 w 193907"/>
                    <a:gd name="connsiteY3" fmla="*/ 611508 h 611509"/>
                    <a:gd name="connsiteX4" fmla="*/ 0 w 193907"/>
                    <a:gd name="connsiteY4" fmla="*/ 514554 h 611509"/>
                    <a:gd name="connsiteX5" fmla="*/ 0 w 193907"/>
                    <a:gd name="connsiteY5" fmla="*/ 0 h 611509"/>
                    <a:gd name="connsiteX0" fmla="*/ 187007 w 193907"/>
                    <a:gd name="connsiteY0" fmla="*/ 334324 h 611509"/>
                    <a:gd name="connsiteX1" fmla="*/ 193907 w 193907"/>
                    <a:gd name="connsiteY1" fmla="*/ 514555 h 611509"/>
                    <a:gd name="connsiteX2" fmla="*/ 96953 w 193907"/>
                    <a:gd name="connsiteY2" fmla="*/ 611509 h 611509"/>
                    <a:gd name="connsiteX3" fmla="*/ 96954 w 193907"/>
                    <a:gd name="connsiteY3" fmla="*/ 611508 h 611509"/>
                    <a:gd name="connsiteX4" fmla="*/ 0 w 193907"/>
                    <a:gd name="connsiteY4" fmla="*/ 514554 h 611509"/>
                    <a:gd name="connsiteX5" fmla="*/ 0 w 193907"/>
                    <a:gd name="connsiteY5" fmla="*/ 0 h 611509"/>
                    <a:gd name="connsiteX0" fmla="*/ 187007 w 193907"/>
                    <a:gd name="connsiteY0" fmla="*/ 334324 h 611509"/>
                    <a:gd name="connsiteX1" fmla="*/ 193907 w 193907"/>
                    <a:gd name="connsiteY1" fmla="*/ 514555 h 611509"/>
                    <a:gd name="connsiteX2" fmla="*/ 96953 w 193907"/>
                    <a:gd name="connsiteY2" fmla="*/ 611509 h 611509"/>
                    <a:gd name="connsiteX3" fmla="*/ 96954 w 193907"/>
                    <a:gd name="connsiteY3" fmla="*/ 611508 h 611509"/>
                    <a:gd name="connsiteX4" fmla="*/ 0 w 193907"/>
                    <a:gd name="connsiteY4" fmla="*/ 514554 h 611509"/>
                    <a:gd name="connsiteX5" fmla="*/ 0 w 193907"/>
                    <a:gd name="connsiteY5" fmla="*/ 0 h 611509"/>
                    <a:gd name="connsiteX0" fmla="*/ 187007 w 193907"/>
                    <a:gd name="connsiteY0" fmla="*/ 334324 h 611509"/>
                    <a:gd name="connsiteX1" fmla="*/ 193907 w 193907"/>
                    <a:gd name="connsiteY1" fmla="*/ 514555 h 611509"/>
                    <a:gd name="connsiteX2" fmla="*/ 96953 w 193907"/>
                    <a:gd name="connsiteY2" fmla="*/ 611509 h 611509"/>
                    <a:gd name="connsiteX3" fmla="*/ 96954 w 193907"/>
                    <a:gd name="connsiteY3" fmla="*/ 611508 h 611509"/>
                    <a:gd name="connsiteX4" fmla="*/ 0 w 193907"/>
                    <a:gd name="connsiteY4" fmla="*/ 514554 h 611509"/>
                    <a:gd name="connsiteX5" fmla="*/ 0 w 193907"/>
                    <a:gd name="connsiteY5" fmla="*/ 0 h 6115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93907" h="611509">
                      <a:moveTo>
                        <a:pt x="187007" y="334324"/>
                      </a:moveTo>
                      <a:lnTo>
                        <a:pt x="193907" y="514555"/>
                      </a:lnTo>
                      <a:cubicBezTo>
                        <a:pt x="181440" y="584969"/>
                        <a:pt x="150499" y="611509"/>
                        <a:pt x="96953" y="611509"/>
                      </a:cubicBezTo>
                      <a:lnTo>
                        <a:pt x="96954" y="611508"/>
                      </a:lnTo>
                      <a:cubicBezTo>
                        <a:pt x="43408" y="611508"/>
                        <a:pt x="0" y="568100"/>
                        <a:pt x="0" y="514554"/>
                      </a:cubicBezTo>
                      <a:lnTo>
                        <a:pt x="0" y="0"/>
                      </a:lnTo>
                    </a:path>
                  </a:pathLst>
                </a:custGeom>
                <a:pattFill prst="plaid">
                  <a:fgClr>
                    <a:srgbClr val="FF99CC"/>
                  </a:fgClr>
                  <a:bgClr>
                    <a:srgbClr val="FFCCFF"/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1070" name="グループ化 1069">
                <a:extLst>
                  <a:ext uri="{FF2B5EF4-FFF2-40B4-BE49-F238E27FC236}">
                    <a16:creationId xmlns:a16="http://schemas.microsoft.com/office/drawing/2014/main" id="{ADAF98E4-79CF-4386-883D-53432DEF2B3B}"/>
                  </a:ext>
                </a:extLst>
              </p:cNvPr>
              <p:cNvGrpSpPr/>
              <p:nvPr/>
            </p:nvGrpSpPr>
            <p:grpSpPr>
              <a:xfrm>
                <a:off x="1562021" y="6403290"/>
                <a:ext cx="916860" cy="390005"/>
                <a:chOff x="1562021" y="3512395"/>
                <a:chExt cx="916860" cy="390005"/>
              </a:xfrm>
            </p:grpSpPr>
            <p:sp>
              <p:nvSpPr>
                <p:cNvPr id="1073" name="台形 28">
                  <a:extLst>
                    <a:ext uri="{FF2B5EF4-FFF2-40B4-BE49-F238E27FC236}">
                      <a16:creationId xmlns:a16="http://schemas.microsoft.com/office/drawing/2014/main" id="{A37151B7-53AB-46C6-A54A-A31F35077C99}"/>
                    </a:ext>
                  </a:extLst>
                </p:cNvPr>
                <p:cNvSpPr/>
                <p:nvPr/>
              </p:nvSpPr>
              <p:spPr>
                <a:xfrm>
                  <a:off x="1562021" y="3533775"/>
                  <a:ext cx="916860" cy="368625"/>
                </a:xfrm>
                <a:custGeom>
                  <a:avLst/>
                  <a:gdLst>
                    <a:gd name="connsiteX0" fmla="*/ 0 w 916860"/>
                    <a:gd name="connsiteY0" fmla="*/ 365241 h 365241"/>
                    <a:gd name="connsiteX1" fmla="*/ 37748 w 916860"/>
                    <a:gd name="connsiteY1" fmla="*/ 0 h 365241"/>
                    <a:gd name="connsiteX2" fmla="*/ 879112 w 916860"/>
                    <a:gd name="connsiteY2" fmla="*/ 0 h 365241"/>
                    <a:gd name="connsiteX3" fmla="*/ 916860 w 916860"/>
                    <a:gd name="connsiteY3" fmla="*/ 365241 h 365241"/>
                    <a:gd name="connsiteX4" fmla="*/ 0 w 916860"/>
                    <a:gd name="connsiteY4" fmla="*/ 365241 h 365241"/>
                    <a:gd name="connsiteX0" fmla="*/ 0 w 916860"/>
                    <a:gd name="connsiteY0" fmla="*/ 368625 h 368625"/>
                    <a:gd name="connsiteX1" fmla="*/ 37748 w 916860"/>
                    <a:gd name="connsiteY1" fmla="*/ 3384 h 368625"/>
                    <a:gd name="connsiteX2" fmla="*/ 83423 w 916860"/>
                    <a:gd name="connsiteY2" fmla="*/ 0 h 368625"/>
                    <a:gd name="connsiteX3" fmla="*/ 879112 w 916860"/>
                    <a:gd name="connsiteY3" fmla="*/ 3384 h 368625"/>
                    <a:gd name="connsiteX4" fmla="*/ 916860 w 916860"/>
                    <a:gd name="connsiteY4" fmla="*/ 368625 h 368625"/>
                    <a:gd name="connsiteX5" fmla="*/ 0 w 916860"/>
                    <a:gd name="connsiteY5" fmla="*/ 368625 h 368625"/>
                    <a:gd name="connsiteX0" fmla="*/ 0 w 916860"/>
                    <a:gd name="connsiteY0" fmla="*/ 368625 h 368625"/>
                    <a:gd name="connsiteX1" fmla="*/ 37748 w 916860"/>
                    <a:gd name="connsiteY1" fmla="*/ 3384 h 368625"/>
                    <a:gd name="connsiteX2" fmla="*/ 83423 w 916860"/>
                    <a:gd name="connsiteY2" fmla="*/ 0 h 368625"/>
                    <a:gd name="connsiteX3" fmla="*/ 843042 w 916860"/>
                    <a:gd name="connsiteY3" fmla="*/ 2381 h 368625"/>
                    <a:gd name="connsiteX4" fmla="*/ 879112 w 916860"/>
                    <a:gd name="connsiteY4" fmla="*/ 3384 h 368625"/>
                    <a:gd name="connsiteX5" fmla="*/ 916860 w 916860"/>
                    <a:gd name="connsiteY5" fmla="*/ 368625 h 368625"/>
                    <a:gd name="connsiteX6" fmla="*/ 0 w 916860"/>
                    <a:gd name="connsiteY6" fmla="*/ 368625 h 368625"/>
                    <a:gd name="connsiteX0" fmla="*/ 0 w 916860"/>
                    <a:gd name="connsiteY0" fmla="*/ 368625 h 368625"/>
                    <a:gd name="connsiteX1" fmla="*/ 37748 w 916860"/>
                    <a:gd name="connsiteY1" fmla="*/ 3384 h 368625"/>
                    <a:gd name="connsiteX2" fmla="*/ 83423 w 916860"/>
                    <a:gd name="connsiteY2" fmla="*/ 0 h 368625"/>
                    <a:gd name="connsiteX3" fmla="*/ 528717 w 916860"/>
                    <a:gd name="connsiteY3" fmla="*/ 0 h 368625"/>
                    <a:gd name="connsiteX4" fmla="*/ 843042 w 916860"/>
                    <a:gd name="connsiteY4" fmla="*/ 2381 h 368625"/>
                    <a:gd name="connsiteX5" fmla="*/ 879112 w 916860"/>
                    <a:gd name="connsiteY5" fmla="*/ 3384 h 368625"/>
                    <a:gd name="connsiteX6" fmla="*/ 916860 w 916860"/>
                    <a:gd name="connsiteY6" fmla="*/ 368625 h 368625"/>
                    <a:gd name="connsiteX7" fmla="*/ 0 w 916860"/>
                    <a:gd name="connsiteY7" fmla="*/ 368625 h 368625"/>
                    <a:gd name="connsiteX0" fmla="*/ 0 w 916860"/>
                    <a:gd name="connsiteY0" fmla="*/ 513881 h 513881"/>
                    <a:gd name="connsiteX1" fmla="*/ 37748 w 916860"/>
                    <a:gd name="connsiteY1" fmla="*/ 148640 h 513881"/>
                    <a:gd name="connsiteX2" fmla="*/ 83423 w 916860"/>
                    <a:gd name="connsiteY2" fmla="*/ 145256 h 513881"/>
                    <a:gd name="connsiteX3" fmla="*/ 512048 w 916860"/>
                    <a:gd name="connsiteY3" fmla="*/ 0 h 513881"/>
                    <a:gd name="connsiteX4" fmla="*/ 843042 w 916860"/>
                    <a:gd name="connsiteY4" fmla="*/ 147637 h 513881"/>
                    <a:gd name="connsiteX5" fmla="*/ 879112 w 916860"/>
                    <a:gd name="connsiteY5" fmla="*/ 148640 h 513881"/>
                    <a:gd name="connsiteX6" fmla="*/ 916860 w 916860"/>
                    <a:gd name="connsiteY6" fmla="*/ 513881 h 513881"/>
                    <a:gd name="connsiteX7" fmla="*/ 0 w 916860"/>
                    <a:gd name="connsiteY7" fmla="*/ 513881 h 513881"/>
                    <a:gd name="connsiteX0" fmla="*/ 512048 w 916860"/>
                    <a:gd name="connsiteY0" fmla="*/ 0 h 513881"/>
                    <a:gd name="connsiteX1" fmla="*/ 843042 w 916860"/>
                    <a:gd name="connsiteY1" fmla="*/ 147637 h 513881"/>
                    <a:gd name="connsiteX2" fmla="*/ 879112 w 916860"/>
                    <a:gd name="connsiteY2" fmla="*/ 148640 h 513881"/>
                    <a:gd name="connsiteX3" fmla="*/ 916860 w 916860"/>
                    <a:gd name="connsiteY3" fmla="*/ 513881 h 513881"/>
                    <a:gd name="connsiteX4" fmla="*/ 0 w 916860"/>
                    <a:gd name="connsiteY4" fmla="*/ 513881 h 513881"/>
                    <a:gd name="connsiteX5" fmla="*/ 37748 w 916860"/>
                    <a:gd name="connsiteY5" fmla="*/ 148640 h 513881"/>
                    <a:gd name="connsiteX6" fmla="*/ 83423 w 916860"/>
                    <a:gd name="connsiteY6" fmla="*/ 145256 h 513881"/>
                    <a:gd name="connsiteX7" fmla="*/ 603488 w 916860"/>
                    <a:gd name="connsiteY7" fmla="*/ 91440 h 513881"/>
                    <a:gd name="connsiteX0" fmla="*/ 512048 w 916860"/>
                    <a:gd name="connsiteY0" fmla="*/ 0 h 513881"/>
                    <a:gd name="connsiteX1" fmla="*/ 843042 w 916860"/>
                    <a:gd name="connsiteY1" fmla="*/ 147637 h 513881"/>
                    <a:gd name="connsiteX2" fmla="*/ 879112 w 916860"/>
                    <a:gd name="connsiteY2" fmla="*/ 148640 h 513881"/>
                    <a:gd name="connsiteX3" fmla="*/ 916860 w 916860"/>
                    <a:gd name="connsiteY3" fmla="*/ 513881 h 513881"/>
                    <a:gd name="connsiteX4" fmla="*/ 0 w 916860"/>
                    <a:gd name="connsiteY4" fmla="*/ 513881 h 513881"/>
                    <a:gd name="connsiteX5" fmla="*/ 37748 w 916860"/>
                    <a:gd name="connsiteY5" fmla="*/ 148640 h 513881"/>
                    <a:gd name="connsiteX6" fmla="*/ 83423 w 916860"/>
                    <a:gd name="connsiteY6" fmla="*/ 145256 h 513881"/>
                    <a:gd name="connsiteX0" fmla="*/ 843042 w 916860"/>
                    <a:gd name="connsiteY0" fmla="*/ 2381 h 368625"/>
                    <a:gd name="connsiteX1" fmla="*/ 879112 w 916860"/>
                    <a:gd name="connsiteY1" fmla="*/ 3384 h 368625"/>
                    <a:gd name="connsiteX2" fmla="*/ 916860 w 916860"/>
                    <a:gd name="connsiteY2" fmla="*/ 368625 h 368625"/>
                    <a:gd name="connsiteX3" fmla="*/ 0 w 916860"/>
                    <a:gd name="connsiteY3" fmla="*/ 368625 h 368625"/>
                    <a:gd name="connsiteX4" fmla="*/ 37748 w 916860"/>
                    <a:gd name="connsiteY4" fmla="*/ 3384 h 368625"/>
                    <a:gd name="connsiteX5" fmla="*/ 83423 w 916860"/>
                    <a:gd name="connsiteY5" fmla="*/ 0 h 3686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916860" h="368625">
                      <a:moveTo>
                        <a:pt x="843042" y="2381"/>
                      </a:moveTo>
                      <a:lnTo>
                        <a:pt x="879112" y="3384"/>
                      </a:lnTo>
                      <a:lnTo>
                        <a:pt x="916860" y="368625"/>
                      </a:lnTo>
                      <a:lnTo>
                        <a:pt x="0" y="368625"/>
                      </a:lnTo>
                      <a:lnTo>
                        <a:pt x="37748" y="3384"/>
                      </a:lnTo>
                      <a:lnTo>
                        <a:pt x="83423" y="0"/>
                      </a:lnTo>
                    </a:path>
                  </a:pathLst>
                </a:custGeom>
                <a:solidFill>
                  <a:srgbClr val="FFCC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74" name="四角形: 角を丸くする 1073">
                  <a:extLst>
                    <a:ext uri="{FF2B5EF4-FFF2-40B4-BE49-F238E27FC236}">
                      <a16:creationId xmlns:a16="http://schemas.microsoft.com/office/drawing/2014/main" id="{E2A8AD38-F994-446A-BD16-B852C6670491}"/>
                    </a:ext>
                  </a:extLst>
                </p:cNvPr>
                <p:cNvSpPr/>
                <p:nvPr/>
              </p:nvSpPr>
              <p:spPr>
                <a:xfrm>
                  <a:off x="1582871" y="3512395"/>
                  <a:ext cx="71009" cy="45719"/>
                </a:xfrm>
                <a:prstGeom prst="roundRect">
                  <a:avLst/>
                </a:prstGeom>
                <a:solidFill>
                  <a:srgbClr val="FFCC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75" name="四角形: 角を丸くする 1074">
                  <a:extLst>
                    <a:ext uri="{FF2B5EF4-FFF2-40B4-BE49-F238E27FC236}">
                      <a16:creationId xmlns:a16="http://schemas.microsoft.com/office/drawing/2014/main" id="{353CDCA3-C823-4AD9-88F7-B34664B9C607}"/>
                    </a:ext>
                  </a:extLst>
                </p:cNvPr>
                <p:cNvSpPr/>
                <p:nvPr/>
              </p:nvSpPr>
              <p:spPr>
                <a:xfrm>
                  <a:off x="2386952" y="3512395"/>
                  <a:ext cx="71009" cy="45719"/>
                </a:xfrm>
                <a:prstGeom prst="roundRect">
                  <a:avLst/>
                </a:prstGeom>
                <a:solidFill>
                  <a:srgbClr val="FFCC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1071" name="フリーフォーム: 図形 1070">
                <a:extLst>
                  <a:ext uri="{FF2B5EF4-FFF2-40B4-BE49-F238E27FC236}">
                    <a16:creationId xmlns:a16="http://schemas.microsoft.com/office/drawing/2014/main" id="{0C0EA71F-912B-48B3-A471-EBB8F2975A18}"/>
                  </a:ext>
                </a:extLst>
              </p:cNvPr>
              <p:cNvSpPr/>
              <p:nvPr/>
            </p:nvSpPr>
            <p:spPr>
              <a:xfrm rot="1828534">
                <a:off x="1908045" y="6422974"/>
                <a:ext cx="357332" cy="409840"/>
              </a:xfrm>
              <a:custGeom>
                <a:avLst/>
                <a:gdLst>
                  <a:gd name="connsiteX0" fmla="*/ 287210 w 500610"/>
                  <a:gd name="connsiteY0" fmla="*/ 574171 h 574171"/>
                  <a:gd name="connsiteX1" fmla="*/ 253647 w 500610"/>
                  <a:gd name="connsiteY1" fmla="*/ 540608 h 574171"/>
                  <a:gd name="connsiteX2" fmla="*/ 253647 w 500610"/>
                  <a:gd name="connsiteY2" fmla="*/ 312640 h 574171"/>
                  <a:gd name="connsiteX3" fmla="*/ 230347 w 500610"/>
                  <a:gd name="connsiteY3" fmla="*/ 312640 h 574171"/>
                  <a:gd name="connsiteX4" fmla="*/ 216379 w 500610"/>
                  <a:gd name="connsiteY4" fmla="*/ 516398 h 574171"/>
                  <a:gd name="connsiteX5" fmla="*/ 180599 w 500610"/>
                  <a:gd name="connsiteY5" fmla="*/ 547587 h 574171"/>
                  <a:gd name="connsiteX6" fmla="*/ 149410 w 500610"/>
                  <a:gd name="connsiteY6" fmla="*/ 511807 h 574171"/>
                  <a:gd name="connsiteX7" fmla="*/ 163627 w 500610"/>
                  <a:gd name="connsiteY7" fmla="*/ 304418 h 574171"/>
                  <a:gd name="connsiteX8" fmla="*/ 159514 w 500610"/>
                  <a:gd name="connsiteY8" fmla="*/ 273560 h 574171"/>
                  <a:gd name="connsiteX9" fmla="*/ 143253 w 500610"/>
                  <a:gd name="connsiteY9" fmla="*/ 219336 h 574171"/>
                  <a:gd name="connsiteX10" fmla="*/ 70370 w 500610"/>
                  <a:gd name="connsiteY10" fmla="*/ 285470 h 574171"/>
                  <a:gd name="connsiteX11" fmla="*/ 10919 w 500610"/>
                  <a:gd name="connsiteY11" fmla="*/ 282584 h 574171"/>
                  <a:gd name="connsiteX12" fmla="*/ 13805 w 500610"/>
                  <a:gd name="connsiteY12" fmla="*/ 223132 h 574171"/>
                  <a:gd name="connsiteX13" fmla="*/ 141244 w 500610"/>
                  <a:gd name="connsiteY13" fmla="*/ 107494 h 574171"/>
                  <a:gd name="connsiteX14" fmla="*/ 143670 w 500610"/>
                  <a:gd name="connsiteY14" fmla="*/ 95473 h 574171"/>
                  <a:gd name="connsiteX15" fmla="*/ 287706 w 500610"/>
                  <a:gd name="connsiteY15" fmla="*/ 0 h 574171"/>
                  <a:gd name="connsiteX16" fmla="*/ 294153 w 500610"/>
                  <a:gd name="connsiteY16" fmla="*/ 0 h 574171"/>
                  <a:gd name="connsiteX17" fmla="*/ 450473 w 500610"/>
                  <a:gd name="connsiteY17" fmla="*/ 156320 h 574171"/>
                  <a:gd name="connsiteX18" fmla="*/ 450473 w 500610"/>
                  <a:gd name="connsiteY18" fmla="*/ 207881 h 574171"/>
                  <a:gd name="connsiteX19" fmla="*/ 499946 w 500610"/>
                  <a:gd name="connsiteY19" fmla="*/ 416457 h 574171"/>
                  <a:gd name="connsiteX20" fmla="*/ 481819 w 500610"/>
                  <a:gd name="connsiteY20" fmla="*/ 445857 h 574171"/>
                  <a:gd name="connsiteX21" fmla="*/ 452418 w 500610"/>
                  <a:gd name="connsiteY21" fmla="*/ 427730 h 574171"/>
                  <a:gd name="connsiteX22" fmla="*/ 425120 w 500610"/>
                  <a:gd name="connsiteY22" fmla="*/ 312640 h 574171"/>
                  <a:gd name="connsiteX23" fmla="*/ 406498 w 500610"/>
                  <a:gd name="connsiteY23" fmla="*/ 312640 h 574171"/>
                  <a:gd name="connsiteX24" fmla="*/ 406498 w 500610"/>
                  <a:gd name="connsiteY24" fmla="*/ 500127 h 574171"/>
                  <a:gd name="connsiteX25" fmla="*/ 372935 w 500610"/>
                  <a:gd name="connsiteY25" fmla="*/ 533690 h 574171"/>
                  <a:gd name="connsiteX26" fmla="*/ 339372 w 500610"/>
                  <a:gd name="connsiteY26" fmla="*/ 500127 h 574171"/>
                  <a:gd name="connsiteX27" fmla="*/ 339372 w 500610"/>
                  <a:gd name="connsiteY27" fmla="*/ 312640 h 574171"/>
                  <a:gd name="connsiteX28" fmla="*/ 320773 w 500610"/>
                  <a:gd name="connsiteY28" fmla="*/ 312640 h 574171"/>
                  <a:gd name="connsiteX29" fmla="*/ 320773 w 500610"/>
                  <a:gd name="connsiteY29" fmla="*/ 540608 h 574171"/>
                  <a:gd name="connsiteX30" fmla="*/ 287210 w 500610"/>
                  <a:gd name="connsiteY30" fmla="*/ 574171 h 5741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500610" h="574171">
                    <a:moveTo>
                      <a:pt x="287210" y="574171"/>
                    </a:moveTo>
                    <a:cubicBezTo>
                      <a:pt x="268674" y="574171"/>
                      <a:pt x="253647" y="559144"/>
                      <a:pt x="253647" y="540608"/>
                    </a:cubicBezTo>
                    <a:lnTo>
                      <a:pt x="253647" y="312640"/>
                    </a:lnTo>
                    <a:lnTo>
                      <a:pt x="230347" y="312640"/>
                    </a:lnTo>
                    <a:lnTo>
                      <a:pt x="216379" y="516398"/>
                    </a:lnTo>
                    <a:cubicBezTo>
                      <a:pt x="215112" y="534891"/>
                      <a:pt x="199092" y="548855"/>
                      <a:pt x="180599" y="547587"/>
                    </a:cubicBezTo>
                    <a:cubicBezTo>
                      <a:pt x="162107" y="546319"/>
                      <a:pt x="148143" y="530300"/>
                      <a:pt x="149410" y="511807"/>
                    </a:cubicBezTo>
                    <a:lnTo>
                      <a:pt x="163627" y="304418"/>
                    </a:lnTo>
                    <a:lnTo>
                      <a:pt x="159514" y="273560"/>
                    </a:lnTo>
                    <a:lnTo>
                      <a:pt x="143253" y="219336"/>
                    </a:lnTo>
                    <a:lnTo>
                      <a:pt x="70370" y="285470"/>
                    </a:lnTo>
                    <a:cubicBezTo>
                      <a:pt x="53156" y="301090"/>
                      <a:pt x="26539" y="299798"/>
                      <a:pt x="10919" y="282584"/>
                    </a:cubicBezTo>
                    <a:cubicBezTo>
                      <a:pt x="-4701" y="265369"/>
                      <a:pt x="-3409" y="238753"/>
                      <a:pt x="13805" y="223132"/>
                    </a:cubicBezTo>
                    <a:lnTo>
                      <a:pt x="141244" y="107494"/>
                    </a:lnTo>
                    <a:lnTo>
                      <a:pt x="143670" y="95473"/>
                    </a:lnTo>
                    <a:cubicBezTo>
                      <a:pt x="167401" y="39368"/>
                      <a:pt x="222956" y="0"/>
                      <a:pt x="287706" y="0"/>
                    </a:cubicBezTo>
                    <a:lnTo>
                      <a:pt x="294153" y="0"/>
                    </a:lnTo>
                    <a:cubicBezTo>
                      <a:pt x="380486" y="0"/>
                      <a:pt x="450473" y="69987"/>
                      <a:pt x="450473" y="156320"/>
                    </a:cubicBezTo>
                    <a:lnTo>
                      <a:pt x="450473" y="207881"/>
                    </a:lnTo>
                    <a:lnTo>
                      <a:pt x="499946" y="416457"/>
                    </a:lnTo>
                    <a:cubicBezTo>
                      <a:pt x="503059" y="429581"/>
                      <a:pt x="494942" y="442744"/>
                      <a:pt x="481819" y="445857"/>
                    </a:cubicBezTo>
                    <a:cubicBezTo>
                      <a:pt x="468695" y="448970"/>
                      <a:pt x="455531" y="440854"/>
                      <a:pt x="452418" y="427730"/>
                    </a:cubicBezTo>
                    <a:lnTo>
                      <a:pt x="425120" y="312640"/>
                    </a:lnTo>
                    <a:lnTo>
                      <a:pt x="406498" y="312640"/>
                    </a:lnTo>
                    <a:lnTo>
                      <a:pt x="406498" y="500127"/>
                    </a:lnTo>
                    <a:cubicBezTo>
                      <a:pt x="406498" y="518663"/>
                      <a:pt x="391471" y="533690"/>
                      <a:pt x="372935" y="533690"/>
                    </a:cubicBezTo>
                    <a:cubicBezTo>
                      <a:pt x="354399" y="533690"/>
                      <a:pt x="339372" y="518663"/>
                      <a:pt x="339372" y="500127"/>
                    </a:cubicBezTo>
                    <a:lnTo>
                      <a:pt x="339372" y="312640"/>
                    </a:lnTo>
                    <a:lnTo>
                      <a:pt x="320773" y="312640"/>
                    </a:lnTo>
                    <a:lnTo>
                      <a:pt x="320773" y="540608"/>
                    </a:lnTo>
                    <a:cubicBezTo>
                      <a:pt x="320773" y="559144"/>
                      <a:pt x="305746" y="574171"/>
                      <a:pt x="287210" y="574171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72" name="四角形: 上の 2 つの角を丸める 930">
                <a:extLst>
                  <a:ext uri="{FF2B5EF4-FFF2-40B4-BE49-F238E27FC236}">
                    <a16:creationId xmlns:a16="http://schemas.microsoft.com/office/drawing/2014/main" id="{B452F71E-1AC8-4BCF-967E-5BD9C41D75DF}"/>
                  </a:ext>
                </a:extLst>
              </p:cNvPr>
              <p:cNvSpPr/>
              <p:nvPr/>
            </p:nvSpPr>
            <p:spPr>
              <a:xfrm rot="2686230">
                <a:off x="2284046" y="6107044"/>
                <a:ext cx="187452" cy="471973"/>
              </a:xfrm>
              <a:custGeom>
                <a:avLst/>
                <a:gdLst>
                  <a:gd name="connsiteX0" fmla="*/ 93726 w 187452"/>
                  <a:gd name="connsiteY0" fmla="*/ 0 h 570730"/>
                  <a:gd name="connsiteX1" fmla="*/ 93726 w 187452"/>
                  <a:gd name="connsiteY1" fmla="*/ 0 h 570730"/>
                  <a:gd name="connsiteX2" fmla="*/ 187452 w 187452"/>
                  <a:gd name="connsiteY2" fmla="*/ 93726 h 570730"/>
                  <a:gd name="connsiteX3" fmla="*/ 187452 w 187452"/>
                  <a:gd name="connsiteY3" fmla="*/ 570730 h 570730"/>
                  <a:gd name="connsiteX4" fmla="*/ 187452 w 187452"/>
                  <a:gd name="connsiteY4" fmla="*/ 570730 h 570730"/>
                  <a:gd name="connsiteX5" fmla="*/ 0 w 187452"/>
                  <a:gd name="connsiteY5" fmla="*/ 570730 h 570730"/>
                  <a:gd name="connsiteX6" fmla="*/ 0 w 187452"/>
                  <a:gd name="connsiteY6" fmla="*/ 570730 h 570730"/>
                  <a:gd name="connsiteX7" fmla="*/ 0 w 187452"/>
                  <a:gd name="connsiteY7" fmla="*/ 93726 h 570730"/>
                  <a:gd name="connsiteX8" fmla="*/ 93726 w 187452"/>
                  <a:gd name="connsiteY8" fmla="*/ 0 h 570730"/>
                  <a:gd name="connsiteX0" fmla="*/ 145892 w 239618"/>
                  <a:gd name="connsiteY0" fmla="*/ 83703 h 654433"/>
                  <a:gd name="connsiteX1" fmla="*/ 145892 w 239618"/>
                  <a:gd name="connsiteY1" fmla="*/ 83703 h 654433"/>
                  <a:gd name="connsiteX2" fmla="*/ 239618 w 239618"/>
                  <a:gd name="connsiteY2" fmla="*/ 177429 h 654433"/>
                  <a:gd name="connsiteX3" fmla="*/ 239618 w 239618"/>
                  <a:gd name="connsiteY3" fmla="*/ 654433 h 654433"/>
                  <a:gd name="connsiteX4" fmla="*/ 239618 w 239618"/>
                  <a:gd name="connsiteY4" fmla="*/ 654433 h 654433"/>
                  <a:gd name="connsiteX5" fmla="*/ 52166 w 239618"/>
                  <a:gd name="connsiteY5" fmla="*/ 654433 h 654433"/>
                  <a:gd name="connsiteX6" fmla="*/ 52166 w 239618"/>
                  <a:gd name="connsiteY6" fmla="*/ 654433 h 654433"/>
                  <a:gd name="connsiteX7" fmla="*/ 52166 w 239618"/>
                  <a:gd name="connsiteY7" fmla="*/ 177429 h 654433"/>
                  <a:gd name="connsiteX8" fmla="*/ 2284 w 239618"/>
                  <a:gd name="connsiteY8" fmla="*/ 1632 h 654433"/>
                  <a:gd name="connsiteX9" fmla="*/ 145892 w 239618"/>
                  <a:gd name="connsiteY9" fmla="*/ 83703 h 654433"/>
                  <a:gd name="connsiteX0" fmla="*/ 0 w 237334"/>
                  <a:gd name="connsiteY0" fmla="*/ 1632 h 654433"/>
                  <a:gd name="connsiteX1" fmla="*/ 143608 w 237334"/>
                  <a:gd name="connsiteY1" fmla="*/ 83703 h 654433"/>
                  <a:gd name="connsiteX2" fmla="*/ 143608 w 237334"/>
                  <a:gd name="connsiteY2" fmla="*/ 83703 h 654433"/>
                  <a:gd name="connsiteX3" fmla="*/ 237334 w 237334"/>
                  <a:gd name="connsiteY3" fmla="*/ 177429 h 654433"/>
                  <a:gd name="connsiteX4" fmla="*/ 237334 w 237334"/>
                  <a:gd name="connsiteY4" fmla="*/ 654433 h 654433"/>
                  <a:gd name="connsiteX5" fmla="*/ 237334 w 237334"/>
                  <a:gd name="connsiteY5" fmla="*/ 654433 h 654433"/>
                  <a:gd name="connsiteX6" fmla="*/ 49882 w 237334"/>
                  <a:gd name="connsiteY6" fmla="*/ 654433 h 654433"/>
                  <a:gd name="connsiteX7" fmla="*/ 49882 w 237334"/>
                  <a:gd name="connsiteY7" fmla="*/ 654433 h 654433"/>
                  <a:gd name="connsiteX8" fmla="*/ 49882 w 237334"/>
                  <a:gd name="connsiteY8" fmla="*/ 177429 h 654433"/>
                  <a:gd name="connsiteX9" fmla="*/ 91440 w 237334"/>
                  <a:gd name="connsiteY9" fmla="*/ 93072 h 654433"/>
                  <a:gd name="connsiteX0" fmla="*/ 0 w 237334"/>
                  <a:gd name="connsiteY0" fmla="*/ 1632 h 654433"/>
                  <a:gd name="connsiteX1" fmla="*/ 143608 w 237334"/>
                  <a:gd name="connsiteY1" fmla="*/ 83703 h 654433"/>
                  <a:gd name="connsiteX2" fmla="*/ 143608 w 237334"/>
                  <a:gd name="connsiteY2" fmla="*/ 83703 h 654433"/>
                  <a:gd name="connsiteX3" fmla="*/ 237334 w 237334"/>
                  <a:gd name="connsiteY3" fmla="*/ 177429 h 654433"/>
                  <a:gd name="connsiteX4" fmla="*/ 237334 w 237334"/>
                  <a:gd name="connsiteY4" fmla="*/ 654433 h 654433"/>
                  <a:gd name="connsiteX5" fmla="*/ 237334 w 237334"/>
                  <a:gd name="connsiteY5" fmla="*/ 654433 h 654433"/>
                  <a:gd name="connsiteX6" fmla="*/ 49882 w 237334"/>
                  <a:gd name="connsiteY6" fmla="*/ 654433 h 654433"/>
                  <a:gd name="connsiteX7" fmla="*/ 49882 w 237334"/>
                  <a:gd name="connsiteY7" fmla="*/ 654433 h 654433"/>
                  <a:gd name="connsiteX8" fmla="*/ 49882 w 237334"/>
                  <a:gd name="connsiteY8" fmla="*/ 177429 h 654433"/>
                  <a:gd name="connsiteX0" fmla="*/ 93726 w 187452"/>
                  <a:gd name="connsiteY0" fmla="*/ 0 h 570730"/>
                  <a:gd name="connsiteX1" fmla="*/ 93726 w 187452"/>
                  <a:gd name="connsiteY1" fmla="*/ 0 h 570730"/>
                  <a:gd name="connsiteX2" fmla="*/ 187452 w 187452"/>
                  <a:gd name="connsiteY2" fmla="*/ 93726 h 570730"/>
                  <a:gd name="connsiteX3" fmla="*/ 187452 w 187452"/>
                  <a:gd name="connsiteY3" fmla="*/ 570730 h 570730"/>
                  <a:gd name="connsiteX4" fmla="*/ 187452 w 187452"/>
                  <a:gd name="connsiteY4" fmla="*/ 570730 h 570730"/>
                  <a:gd name="connsiteX5" fmla="*/ 0 w 187452"/>
                  <a:gd name="connsiteY5" fmla="*/ 570730 h 570730"/>
                  <a:gd name="connsiteX6" fmla="*/ 0 w 187452"/>
                  <a:gd name="connsiteY6" fmla="*/ 570730 h 570730"/>
                  <a:gd name="connsiteX7" fmla="*/ 0 w 187452"/>
                  <a:gd name="connsiteY7" fmla="*/ 93726 h 570730"/>
                  <a:gd name="connsiteX0" fmla="*/ 93726 w 187452"/>
                  <a:gd name="connsiteY0" fmla="*/ 0 h 570730"/>
                  <a:gd name="connsiteX1" fmla="*/ 93726 w 187452"/>
                  <a:gd name="connsiteY1" fmla="*/ 0 h 570730"/>
                  <a:gd name="connsiteX2" fmla="*/ 187452 w 187452"/>
                  <a:gd name="connsiteY2" fmla="*/ 93726 h 570730"/>
                  <a:gd name="connsiteX3" fmla="*/ 187452 w 187452"/>
                  <a:gd name="connsiteY3" fmla="*/ 570730 h 570730"/>
                  <a:gd name="connsiteX4" fmla="*/ 187452 w 187452"/>
                  <a:gd name="connsiteY4" fmla="*/ 570730 h 570730"/>
                  <a:gd name="connsiteX5" fmla="*/ 0 w 187452"/>
                  <a:gd name="connsiteY5" fmla="*/ 570730 h 570730"/>
                  <a:gd name="connsiteX6" fmla="*/ 0 w 187452"/>
                  <a:gd name="connsiteY6" fmla="*/ 570730 h 570730"/>
                  <a:gd name="connsiteX7" fmla="*/ 1436 w 187452"/>
                  <a:gd name="connsiteY7" fmla="*/ 156032 h 570730"/>
                  <a:gd name="connsiteX0" fmla="*/ 93726 w 187452"/>
                  <a:gd name="connsiteY0" fmla="*/ 10102 h 580832"/>
                  <a:gd name="connsiteX1" fmla="*/ 93766 w 187452"/>
                  <a:gd name="connsiteY1" fmla="*/ 0 h 580832"/>
                  <a:gd name="connsiteX2" fmla="*/ 187452 w 187452"/>
                  <a:gd name="connsiteY2" fmla="*/ 103828 h 580832"/>
                  <a:gd name="connsiteX3" fmla="*/ 187452 w 187452"/>
                  <a:gd name="connsiteY3" fmla="*/ 580832 h 580832"/>
                  <a:gd name="connsiteX4" fmla="*/ 187452 w 187452"/>
                  <a:gd name="connsiteY4" fmla="*/ 580832 h 580832"/>
                  <a:gd name="connsiteX5" fmla="*/ 0 w 187452"/>
                  <a:gd name="connsiteY5" fmla="*/ 580832 h 580832"/>
                  <a:gd name="connsiteX6" fmla="*/ 0 w 187452"/>
                  <a:gd name="connsiteY6" fmla="*/ 580832 h 580832"/>
                  <a:gd name="connsiteX7" fmla="*/ 1436 w 187452"/>
                  <a:gd name="connsiteY7" fmla="*/ 166134 h 580832"/>
                  <a:gd name="connsiteX0" fmla="*/ 93726 w 187452"/>
                  <a:gd name="connsiteY0" fmla="*/ 0 h 570730"/>
                  <a:gd name="connsiteX1" fmla="*/ 187452 w 187452"/>
                  <a:gd name="connsiteY1" fmla="*/ 93726 h 570730"/>
                  <a:gd name="connsiteX2" fmla="*/ 187452 w 187452"/>
                  <a:gd name="connsiteY2" fmla="*/ 570730 h 570730"/>
                  <a:gd name="connsiteX3" fmla="*/ 187452 w 187452"/>
                  <a:gd name="connsiteY3" fmla="*/ 570730 h 570730"/>
                  <a:gd name="connsiteX4" fmla="*/ 0 w 187452"/>
                  <a:gd name="connsiteY4" fmla="*/ 570730 h 570730"/>
                  <a:gd name="connsiteX5" fmla="*/ 0 w 187452"/>
                  <a:gd name="connsiteY5" fmla="*/ 570730 h 570730"/>
                  <a:gd name="connsiteX6" fmla="*/ 1436 w 187452"/>
                  <a:gd name="connsiteY6" fmla="*/ 156032 h 570730"/>
                  <a:gd name="connsiteX0" fmla="*/ 92104 w 187452"/>
                  <a:gd name="connsiteY0" fmla="*/ 0 h 585890"/>
                  <a:gd name="connsiteX1" fmla="*/ 187452 w 187452"/>
                  <a:gd name="connsiteY1" fmla="*/ 108886 h 585890"/>
                  <a:gd name="connsiteX2" fmla="*/ 187452 w 187452"/>
                  <a:gd name="connsiteY2" fmla="*/ 585890 h 585890"/>
                  <a:gd name="connsiteX3" fmla="*/ 187452 w 187452"/>
                  <a:gd name="connsiteY3" fmla="*/ 585890 h 585890"/>
                  <a:gd name="connsiteX4" fmla="*/ 0 w 187452"/>
                  <a:gd name="connsiteY4" fmla="*/ 585890 h 585890"/>
                  <a:gd name="connsiteX5" fmla="*/ 0 w 187452"/>
                  <a:gd name="connsiteY5" fmla="*/ 585890 h 585890"/>
                  <a:gd name="connsiteX6" fmla="*/ 1436 w 187452"/>
                  <a:gd name="connsiteY6" fmla="*/ 171192 h 585890"/>
                  <a:gd name="connsiteX0" fmla="*/ 83680 w 187452"/>
                  <a:gd name="connsiteY0" fmla="*/ 0 h 584240"/>
                  <a:gd name="connsiteX1" fmla="*/ 187452 w 187452"/>
                  <a:gd name="connsiteY1" fmla="*/ 107236 h 584240"/>
                  <a:gd name="connsiteX2" fmla="*/ 187452 w 187452"/>
                  <a:gd name="connsiteY2" fmla="*/ 584240 h 584240"/>
                  <a:gd name="connsiteX3" fmla="*/ 187452 w 187452"/>
                  <a:gd name="connsiteY3" fmla="*/ 584240 h 584240"/>
                  <a:gd name="connsiteX4" fmla="*/ 0 w 187452"/>
                  <a:gd name="connsiteY4" fmla="*/ 584240 h 584240"/>
                  <a:gd name="connsiteX5" fmla="*/ 0 w 187452"/>
                  <a:gd name="connsiteY5" fmla="*/ 584240 h 584240"/>
                  <a:gd name="connsiteX6" fmla="*/ 1436 w 187452"/>
                  <a:gd name="connsiteY6" fmla="*/ 169542 h 584240"/>
                  <a:gd name="connsiteX0" fmla="*/ 83680 w 187452"/>
                  <a:gd name="connsiteY0" fmla="*/ 0 h 584240"/>
                  <a:gd name="connsiteX1" fmla="*/ 187452 w 187452"/>
                  <a:gd name="connsiteY1" fmla="*/ 107236 h 584240"/>
                  <a:gd name="connsiteX2" fmla="*/ 187452 w 187452"/>
                  <a:gd name="connsiteY2" fmla="*/ 584240 h 584240"/>
                  <a:gd name="connsiteX3" fmla="*/ 187452 w 187452"/>
                  <a:gd name="connsiteY3" fmla="*/ 584240 h 584240"/>
                  <a:gd name="connsiteX4" fmla="*/ 0 w 187452"/>
                  <a:gd name="connsiteY4" fmla="*/ 584240 h 584240"/>
                  <a:gd name="connsiteX5" fmla="*/ 0 w 187452"/>
                  <a:gd name="connsiteY5" fmla="*/ 584240 h 584240"/>
                  <a:gd name="connsiteX6" fmla="*/ 1436 w 187452"/>
                  <a:gd name="connsiteY6" fmla="*/ 169542 h 584240"/>
                  <a:gd name="connsiteX0" fmla="*/ 83680 w 187452"/>
                  <a:gd name="connsiteY0" fmla="*/ 0 h 584240"/>
                  <a:gd name="connsiteX1" fmla="*/ 187452 w 187452"/>
                  <a:gd name="connsiteY1" fmla="*/ 107236 h 584240"/>
                  <a:gd name="connsiteX2" fmla="*/ 187452 w 187452"/>
                  <a:gd name="connsiteY2" fmla="*/ 584240 h 584240"/>
                  <a:gd name="connsiteX3" fmla="*/ 187452 w 187452"/>
                  <a:gd name="connsiteY3" fmla="*/ 584240 h 584240"/>
                  <a:gd name="connsiteX4" fmla="*/ 0 w 187452"/>
                  <a:gd name="connsiteY4" fmla="*/ 584240 h 584240"/>
                  <a:gd name="connsiteX5" fmla="*/ 0 w 187452"/>
                  <a:gd name="connsiteY5" fmla="*/ 584240 h 584240"/>
                  <a:gd name="connsiteX6" fmla="*/ 1436 w 187452"/>
                  <a:gd name="connsiteY6" fmla="*/ 169542 h 584240"/>
                  <a:gd name="connsiteX0" fmla="*/ 83680 w 187452"/>
                  <a:gd name="connsiteY0" fmla="*/ 0 h 584240"/>
                  <a:gd name="connsiteX1" fmla="*/ 187452 w 187452"/>
                  <a:gd name="connsiteY1" fmla="*/ 107236 h 584240"/>
                  <a:gd name="connsiteX2" fmla="*/ 187452 w 187452"/>
                  <a:gd name="connsiteY2" fmla="*/ 584240 h 584240"/>
                  <a:gd name="connsiteX3" fmla="*/ 187452 w 187452"/>
                  <a:gd name="connsiteY3" fmla="*/ 584240 h 584240"/>
                  <a:gd name="connsiteX4" fmla="*/ 0 w 187452"/>
                  <a:gd name="connsiteY4" fmla="*/ 584240 h 584240"/>
                  <a:gd name="connsiteX5" fmla="*/ 0 w 187452"/>
                  <a:gd name="connsiteY5" fmla="*/ 584240 h 584240"/>
                  <a:gd name="connsiteX6" fmla="*/ 1436 w 187452"/>
                  <a:gd name="connsiteY6" fmla="*/ 169542 h 584240"/>
                  <a:gd name="connsiteX0" fmla="*/ 187452 w 187452"/>
                  <a:gd name="connsiteY0" fmla="*/ 0 h 477004"/>
                  <a:gd name="connsiteX1" fmla="*/ 187452 w 187452"/>
                  <a:gd name="connsiteY1" fmla="*/ 477004 h 477004"/>
                  <a:gd name="connsiteX2" fmla="*/ 187452 w 187452"/>
                  <a:gd name="connsiteY2" fmla="*/ 477004 h 477004"/>
                  <a:gd name="connsiteX3" fmla="*/ 0 w 187452"/>
                  <a:gd name="connsiteY3" fmla="*/ 477004 h 477004"/>
                  <a:gd name="connsiteX4" fmla="*/ 0 w 187452"/>
                  <a:gd name="connsiteY4" fmla="*/ 477004 h 477004"/>
                  <a:gd name="connsiteX5" fmla="*/ 1436 w 187452"/>
                  <a:gd name="connsiteY5" fmla="*/ 62306 h 477004"/>
                  <a:gd name="connsiteX0" fmla="*/ 182380 w 187452"/>
                  <a:gd name="connsiteY0" fmla="*/ 0 h 471973"/>
                  <a:gd name="connsiteX1" fmla="*/ 187452 w 187452"/>
                  <a:gd name="connsiteY1" fmla="*/ 471973 h 471973"/>
                  <a:gd name="connsiteX2" fmla="*/ 187452 w 187452"/>
                  <a:gd name="connsiteY2" fmla="*/ 471973 h 471973"/>
                  <a:gd name="connsiteX3" fmla="*/ 0 w 187452"/>
                  <a:gd name="connsiteY3" fmla="*/ 471973 h 471973"/>
                  <a:gd name="connsiteX4" fmla="*/ 0 w 187452"/>
                  <a:gd name="connsiteY4" fmla="*/ 471973 h 471973"/>
                  <a:gd name="connsiteX5" fmla="*/ 1436 w 187452"/>
                  <a:gd name="connsiteY5" fmla="*/ 57275 h 4719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87452" h="471973">
                    <a:moveTo>
                      <a:pt x="182380" y="0"/>
                    </a:moveTo>
                    <a:cubicBezTo>
                      <a:pt x="184071" y="157324"/>
                      <a:pt x="185761" y="314649"/>
                      <a:pt x="187452" y="471973"/>
                    </a:cubicBezTo>
                    <a:lnTo>
                      <a:pt x="187452" y="471973"/>
                    </a:lnTo>
                    <a:lnTo>
                      <a:pt x="0" y="471973"/>
                    </a:lnTo>
                    <a:lnTo>
                      <a:pt x="0" y="471973"/>
                    </a:lnTo>
                    <a:cubicBezTo>
                      <a:pt x="479" y="333740"/>
                      <a:pt x="957" y="195508"/>
                      <a:pt x="1436" y="57275"/>
                    </a:cubicBezTo>
                  </a:path>
                </a:pathLst>
              </a:custGeom>
              <a:pattFill prst="plaid">
                <a:fgClr>
                  <a:srgbClr val="FF99CC"/>
                </a:fgClr>
                <a:bgClr>
                  <a:srgbClr val="FFCCFF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387" name="グループ化 1386">
              <a:extLst>
                <a:ext uri="{FF2B5EF4-FFF2-40B4-BE49-F238E27FC236}">
                  <a16:creationId xmlns:a16="http://schemas.microsoft.com/office/drawing/2014/main" id="{23BD68EA-2DA8-4804-942A-060167C818DB}"/>
                </a:ext>
              </a:extLst>
            </p:cNvPr>
            <p:cNvGrpSpPr/>
            <p:nvPr/>
          </p:nvGrpSpPr>
          <p:grpSpPr>
            <a:xfrm>
              <a:off x="669511" y="4040269"/>
              <a:ext cx="2691442" cy="2395460"/>
              <a:chOff x="-2234242" y="1154189"/>
              <a:chExt cx="2691442" cy="2395460"/>
            </a:xfrm>
          </p:grpSpPr>
          <p:grpSp>
            <p:nvGrpSpPr>
              <p:cNvPr id="1388" name="グループ化 1387">
                <a:extLst>
                  <a:ext uri="{FF2B5EF4-FFF2-40B4-BE49-F238E27FC236}">
                    <a16:creationId xmlns:a16="http://schemas.microsoft.com/office/drawing/2014/main" id="{560679B0-4837-440A-ACE7-D48FD2A145FA}"/>
                  </a:ext>
                </a:extLst>
              </p:cNvPr>
              <p:cNvGrpSpPr/>
              <p:nvPr/>
            </p:nvGrpSpPr>
            <p:grpSpPr>
              <a:xfrm>
                <a:off x="-1099246" y="1852160"/>
                <a:ext cx="427844" cy="904346"/>
                <a:chOff x="2094997" y="1804056"/>
                <a:chExt cx="476250" cy="965022"/>
              </a:xfrm>
            </p:grpSpPr>
            <p:sp>
              <p:nvSpPr>
                <p:cNvPr id="1401" name="四角形: 上の 2 つの角を丸める 1400">
                  <a:extLst>
                    <a:ext uri="{FF2B5EF4-FFF2-40B4-BE49-F238E27FC236}">
                      <a16:creationId xmlns:a16="http://schemas.microsoft.com/office/drawing/2014/main" id="{82D81C3C-BC69-4CE5-8B83-23FA9FC53DE0}"/>
                    </a:ext>
                  </a:extLst>
                </p:cNvPr>
                <p:cNvSpPr/>
                <p:nvPr/>
              </p:nvSpPr>
              <p:spPr>
                <a:xfrm>
                  <a:off x="2106651" y="2195513"/>
                  <a:ext cx="452941" cy="573565"/>
                </a:xfrm>
                <a:prstGeom prst="round2SameRect">
                  <a:avLst/>
                </a:prstGeom>
                <a:solidFill>
                  <a:schemeClr val="bg2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402" name="正方形/長方形 1401">
                  <a:extLst>
                    <a:ext uri="{FF2B5EF4-FFF2-40B4-BE49-F238E27FC236}">
                      <a16:creationId xmlns:a16="http://schemas.microsoft.com/office/drawing/2014/main" id="{B0145451-A086-43F0-911E-3BC2659B66EC}"/>
                    </a:ext>
                  </a:extLst>
                </p:cNvPr>
                <p:cNvSpPr/>
                <p:nvPr/>
              </p:nvSpPr>
              <p:spPr>
                <a:xfrm>
                  <a:off x="2281826" y="1978818"/>
                  <a:ext cx="97551" cy="790260"/>
                </a:xfrm>
                <a:prstGeom prst="rect">
                  <a:avLst/>
                </a:prstGeom>
                <a:solidFill>
                  <a:schemeClr val="accent4">
                    <a:lumMod val="20000"/>
                    <a:lumOff val="8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403" name="四角形: 角を丸くする 1402">
                  <a:extLst>
                    <a:ext uri="{FF2B5EF4-FFF2-40B4-BE49-F238E27FC236}">
                      <a16:creationId xmlns:a16="http://schemas.microsoft.com/office/drawing/2014/main" id="{CF724A94-E305-42FC-ABC9-D5E17A075552}"/>
                    </a:ext>
                  </a:extLst>
                </p:cNvPr>
                <p:cNvSpPr/>
                <p:nvPr/>
              </p:nvSpPr>
              <p:spPr>
                <a:xfrm>
                  <a:off x="2094997" y="1804056"/>
                  <a:ext cx="476250" cy="229709"/>
                </a:xfrm>
                <a:prstGeom prst="roundRect">
                  <a:avLst/>
                </a:prstGeom>
                <a:solidFill>
                  <a:schemeClr val="accent4">
                    <a:lumMod val="20000"/>
                    <a:lumOff val="8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404" name="四角形: 角を丸くする 1403">
                  <a:extLst>
                    <a:ext uri="{FF2B5EF4-FFF2-40B4-BE49-F238E27FC236}">
                      <a16:creationId xmlns:a16="http://schemas.microsoft.com/office/drawing/2014/main" id="{F94C0D55-5C2C-43C7-B478-BF2CBE2866C6}"/>
                    </a:ext>
                  </a:extLst>
                </p:cNvPr>
                <p:cNvSpPr/>
                <p:nvPr/>
              </p:nvSpPr>
              <p:spPr>
                <a:xfrm>
                  <a:off x="2118306" y="1828801"/>
                  <a:ext cx="429632" cy="180220"/>
                </a:xfrm>
                <a:prstGeom prst="roundRect">
                  <a:avLst/>
                </a:prstGeom>
                <a:solidFill>
                  <a:schemeClr val="tx1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405" name="フリーフォーム: 図形 1404">
                  <a:extLst>
                    <a:ext uri="{FF2B5EF4-FFF2-40B4-BE49-F238E27FC236}">
                      <a16:creationId xmlns:a16="http://schemas.microsoft.com/office/drawing/2014/main" id="{8C84DC42-6D85-4037-8A20-79DF4143A45A}"/>
                    </a:ext>
                  </a:extLst>
                </p:cNvPr>
                <p:cNvSpPr/>
                <p:nvPr/>
              </p:nvSpPr>
              <p:spPr>
                <a:xfrm flipH="1">
                  <a:off x="2515943" y="1839097"/>
                  <a:ext cx="19089" cy="117680"/>
                </a:xfrm>
                <a:custGeom>
                  <a:avLst/>
                  <a:gdLst>
                    <a:gd name="connsiteX0" fmla="*/ 22860 w 45720"/>
                    <a:gd name="connsiteY0" fmla="*/ 92870 h 273091"/>
                    <a:gd name="connsiteX1" fmla="*/ 45720 w 45720"/>
                    <a:gd name="connsiteY1" fmla="*/ 115730 h 273091"/>
                    <a:gd name="connsiteX2" fmla="*/ 45719 w 45720"/>
                    <a:gd name="connsiteY2" fmla="*/ 250231 h 273091"/>
                    <a:gd name="connsiteX3" fmla="*/ 22859 w 45720"/>
                    <a:gd name="connsiteY3" fmla="*/ 273091 h 273091"/>
                    <a:gd name="connsiteX4" fmla="*/ 22860 w 45720"/>
                    <a:gd name="connsiteY4" fmla="*/ 273090 h 273091"/>
                    <a:gd name="connsiteX5" fmla="*/ 0 w 45720"/>
                    <a:gd name="connsiteY5" fmla="*/ 250230 h 273091"/>
                    <a:gd name="connsiteX6" fmla="*/ 0 w 45720"/>
                    <a:gd name="connsiteY6" fmla="*/ 115730 h 273091"/>
                    <a:gd name="connsiteX7" fmla="*/ 22860 w 45720"/>
                    <a:gd name="connsiteY7" fmla="*/ 92870 h 273091"/>
                    <a:gd name="connsiteX8" fmla="*/ 22860 w 45720"/>
                    <a:gd name="connsiteY8" fmla="*/ 0 h 273091"/>
                    <a:gd name="connsiteX9" fmla="*/ 45720 w 45720"/>
                    <a:gd name="connsiteY9" fmla="*/ 22860 h 273091"/>
                    <a:gd name="connsiteX10" fmla="*/ 45719 w 45720"/>
                    <a:gd name="connsiteY10" fmla="*/ 38299 h 273091"/>
                    <a:gd name="connsiteX11" fmla="*/ 22859 w 45720"/>
                    <a:gd name="connsiteY11" fmla="*/ 61159 h 273091"/>
                    <a:gd name="connsiteX12" fmla="*/ 22860 w 45720"/>
                    <a:gd name="connsiteY12" fmla="*/ 61158 h 273091"/>
                    <a:gd name="connsiteX13" fmla="*/ 0 w 45720"/>
                    <a:gd name="connsiteY13" fmla="*/ 38298 h 273091"/>
                    <a:gd name="connsiteX14" fmla="*/ 0 w 45720"/>
                    <a:gd name="connsiteY14" fmla="*/ 22860 h 273091"/>
                    <a:gd name="connsiteX15" fmla="*/ 22860 w 45720"/>
                    <a:gd name="connsiteY15" fmla="*/ 0 h 2730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45720" h="273091">
                      <a:moveTo>
                        <a:pt x="22860" y="92870"/>
                      </a:moveTo>
                      <a:cubicBezTo>
                        <a:pt x="35485" y="92870"/>
                        <a:pt x="45720" y="103105"/>
                        <a:pt x="45720" y="115730"/>
                      </a:cubicBezTo>
                      <a:cubicBezTo>
                        <a:pt x="45720" y="160564"/>
                        <a:pt x="45719" y="205397"/>
                        <a:pt x="45719" y="250231"/>
                      </a:cubicBezTo>
                      <a:cubicBezTo>
                        <a:pt x="45719" y="262856"/>
                        <a:pt x="35484" y="273091"/>
                        <a:pt x="22859" y="273091"/>
                      </a:cubicBezTo>
                      <a:lnTo>
                        <a:pt x="22860" y="273090"/>
                      </a:lnTo>
                      <a:cubicBezTo>
                        <a:pt x="10235" y="273090"/>
                        <a:pt x="0" y="262855"/>
                        <a:pt x="0" y="250230"/>
                      </a:cubicBezTo>
                      <a:lnTo>
                        <a:pt x="0" y="115730"/>
                      </a:lnTo>
                      <a:cubicBezTo>
                        <a:pt x="0" y="103105"/>
                        <a:pt x="10235" y="92870"/>
                        <a:pt x="22860" y="92870"/>
                      </a:cubicBezTo>
                      <a:close/>
                      <a:moveTo>
                        <a:pt x="22860" y="0"/>
                      </a:moveTo>
                      <a:cubicBezTo>
                        <a:pt x="35485" y="0"/>
                        <a:pt x="45720" y="10235"/>
                        <a:pt x="45720" y="22860"/>
                      </a:cubicBezTo>
                      <a:cubicBezTo>
                        <a:pt x="45720" y="28006"/>
                        <a:pt x="45719" y="33153"/>
                        <a:pt x="45719" y="38299"/>
                      </a:cubicBezTo>
                      <a:cubicBezTo>
                        <a:pt x="45719" y="50924"/>
                        <a:pt x="35484" y="61159"/>
                        <a:pt x="22859" y="61159"/>
                      </a:cubicBezTo>
                      <a:lnTo>
                        <a:pt x="22860" y="61158"/>
                      </a:lnTo>
                      <a:cubicBezTo>
                        <a:pt x="10235" y="61158"/>
                        <a:pt x="0" y="50923"/>
                        <a:pt x="0" y="38298"/>
                      </a:cubicBezTo>
                      <a:lnTo>
                        <a:pt x="0" y="22860"/>
                      </a:lnTo>
                      <a:cubicBezTo>
                        <a:pt x="0" y="10235"/>
                        <a:pt x="10235" y="0"/>
                        <a:pt x="22860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1389" name="正方形/長方形 1388">
                <a:extLst>
                  <a:ext uri="{FF2B5EF4-FFF2-40B4-BE49-F238E27FC236}">
                    <a16:creationId xmlns:a16="http://schemas.microsoft.com/office/drawing/2014/main" id="{39C77219-B495-4DE2-804B-095AA583F9FB}"/>
                  </a:ext>
                </a:extLst>
              </p:cNvPr>
              <p:cNvSpPr/>
              <p:nvPr/>
            </p:nvSpPr>
            <p:spPr>
              <a:xfrm>
                <a:off x="-463304" y="2614939"/>
                <a:ext cx="520382" cy="175578"/>
              </a:xfrm>
              <a:prstGeom prst="rect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390" name="正方形/長方形 1389">
                <a:extLst>
                  <a:ext uri="{FF2B5EF4-FFF2-40B4-BE49-F238E27FC236}">
                    <a16:creationId xmlns:a16="http://schemas.microsoft.com/office/drawing/2014/main" id="{A497A074-2180-4598-889A-1DB9F89CF83B}"/>
                  </a:ext>
                </a:extLst>
              </p:cNvPr>
              <p:cNvSpPr/>
              <p:nvPr/>
            </p:nvSpPr>
            <p:spPr>
              <a:xfrm>
                <a:off x="-206764" y="2098465"/>
                <a:ext cx="601662" cy="670614"/>
              </a:xfrm>
              <a:prstGeom prst="rect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391" name="正方形/長方形 1390">
                <a:extLst>
                  <a:ext uri="{FF2B5EF4-FFF2-40B4-BE49-F238E27FC236}">
                    <a16:creationId xmlns:a16="http://schemas.microsoft.com/office/drawing/2014/main" id="{A286772B-5BA2-4DED-92EA-FD25C971B6B6}"/>
                  </a:ext>
                </a:extLst>
              </p:cNvPr>
              <p:cNvSpPr/>
              <p:nvPr/>
            </p:nvSpPr>
            <p:spPr>
              <a:xfrm>
                <a:off x="-144852" y="2257425"/>
                <a:ext cx="76200" cy="511654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392" name="台形 1391">
                <a:extLst>
                  <a:ext uri="{FF2B5EF4-FFF2-40B4-BE49-F238E27FC236}">
                    <a16:creationId xmlns:a16="http://schemas.microsoft.com/office/drawing/2014/main" id="{E9151D6B-6EB8-4340-80A0-DB400A616699}"/>
                  </a:ext>
                </a:extLst>
              </p:cNvPr>
              <p:cNvSpPr/>
              <p:nvPr/>
            </p:nvSpPr>
            <p:spPr>
              <a:xfrm>
                <a:off x="60084" y="1733550"/>
                <a:ext cx="138457" cy="318727"/>
              </a:xfrm>
              <a:prstGeom prst="trapezoid">
                <a:avLst/>
              </a:prstGeom>
              <a:solidFill>
                <a:schemeClr val="bg1">
                  <a:lumMod val="8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393" name="正方形/長方形 2">
                <a:extLst>
                  <a:ext uri="{FF2B5EF4-FFF2-40B4-BE49-F238E27FC236}">
                    <a16:creationId xmlns:a16="http://schemas.microsoft.com/office/drawing/2014/main" id="{F185DC54-F023-4622-B8E8-AB83FB906CBF}"/>
                  </a:ext>
                </a:extLst>
              </p:cNvPr>
              <p:cNvSpPr/>
              <p:nvPr/>
            </p:nvSpPr>
            <p:spPr>
              <a:xfrm>
                <a:off x="-2145102" y="2769078"/>
                <a:ext cx="2540000" cy="780571"/>
              </a:xfrm>
              <a:custGeom>
                <a:avLst/>
                <a:gdLst>
                  <a:gd name="connsiteX0" fmla="*/ 0 w 1676400"/>
                  <a:gd name="connsiteY0" fmla="*/ 0 h 1676400"/>
                  <a:gd name="connsiteX1" fmla="*/ 1676400 w 1676400"/>
                  <a:gd name="connsiteY1" fmla="*/ 0 h 1676400"/>
                  <a:gd name="connsiteX2" fmla="*/ 1676400 w 1676400"/>
                  <a:gd name="connsiteY2" fmla="*/ 1676400 h 1676400"/>
                  <a:gd name="connsiteX3" fmla="*/ 0 w 1676400"/>
                  <a:gd name="connsiteY3" fmla="*/ 1676400 h 1676400"/>
                  <a:gd name="connsiteX4" fmla="*/ 0 w 1676400"/>
                  <a:gd name="connsiteY4" fmla="*/ 0 h 1676400"/>
                  <a:gd name="connsiteX0" fmla="*/ 0 w 1676400"/>
                  <a:gd name="connsiteY0" fmla="*/ 0 h 1689100"/>
                  <a:gd name="connsiteX1" fmla="*/ 1676400 w 1676400"/>
                  <a:gd name="connsiteY1" fmla="*/ 0 h 1689100"/>
                  <a:gd name="connsiteX2" fmla="*/ 1676400 w 1676400"/>
                  <a:gd name="connsiteY2" fmla="*/ 1676400 h 1689100"/>
                  <a:gd name="connsiteX3" fmla="*/ 844550 w 1676400"/>
                  <a:gd name="connsiteY3" fmla="*/ 1689100 h 1689100"/>
                  <a:gd name="connsiteX4" fmla="*/ 0 w 1676400"/>
                  <a:gd name="connsiteY4" fmla="*/ 1676400 h 1689100"/>
                  <a:gd name="connsiteX5" fmla="*/ 0 w 1676400"/>
                  <a:gd name="connsiteY5" fmla="*/ 0 h 1689100"/>
                  <a:gd name="connsiteX0" fmla="*/ 844550 w 1676400"/>
                  <a:gd name="connsiteY0" fmla="*/ 1689100 h 1780540"/>
                  <a:gd name="connsiteX1" fmla="*/ 0 w 1676400"/>
                  <a:gd name="connsiteY1" fmla="*/ 1676400 h 1780540"/>
                  <a:gd name="connsiteX2" fmla="*/ 0 w 1676400"/>
                  <a:gd name="connsiteY2" fmla="*/ 0 h 1780540"/>
                  <a:gd name="connsiteX3" fmla="*/ 1676400 w 1676400"/>
                  <a:gd name="connsiteY3" fmla="*/ 0 h 1780540"/>
                  <a:gd name="connsiteX4" fmla="*/ 1676400 w 1676400"/>
                  <a:gd name="connsiteY4" fmla="*/ 1676400 h 1780540"/>
                  <a:gd name="connsiteX5" fmla="*/ 935990 w 1676400"/>
                  <a:gd name="connsiteY5" fmla="*/ 1780540 h 1780540"/>
                  <a:gd name="connsiteX0" fmla="*/ 844550 w 1676400"/>
                  <a:gd name="connsiteY0" fmla="*/ 1689100 h 1689100"/>
                  <a:gd name="connsiteX1" fmla="*/ 0 w 1676400"/>
                  <a:gd name="connsiteY1" fmla="*/ 1676400 h 1689100"/>
                  <a:gd name="connsiteX2" fmla="*/ 0 w 1676400"/>
                  <a:gd name="connsiteY2" fmla="*/ 0 h 1689100"/>
                  <a:gd name="connsiteX3" fmla="*/ 1676400 w 1676400"/>
                  <a:gd name="connsiteY3" fmla="*/ 0 h 1689100"/>
                  <a:gd name="connsiteX4" fmla="*/ 1676400 w 1676400"/>
                  <a:gd name="connsiteY4" fmla="*/ 1676400 h 1689100"/>
                  <a:gd name="connsiteX0" fmla="*/ 0 w 1676400"/>
                  <a:gd name="connsiteY0" fmla="*/ 1676400 h 1676400"/>
                  <a:gd name="connsiteX1" fmla="*/ 0 w 1676400"/>
                  <a:gd name="connsiteY1" fmla="*/ 0 h 1676400"/>
                  <a:gd name="connsiteX2" fmla="*/ 1676400 w 1676400"/>
                  <a:gd name="connsiteY2" fmla="*/ 0 h 1676400"/>
                  <a:gd name="connsiteX3" fmla="*/ 1676400 w 1676400"/>
                  <a:gd name="connsiteY3" fmla="*/ 1676400 h 1676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676400" h="1676400">
                    <a:moveTo>
                      <a:pt x="0" y="1676400"/>
                    </a:moveTo>
                    <a:lnTo>
                      <a:pt x="0" y="0"/>
                    </a:lnTo>
                    <a:lnTo>
                      <a:pt x="1676400" y="0"/>
                    </a:lnTo>
                    <a:lnTo>
                      <a:pt x="1676400" y="1676400"/>
                    </a:lnTo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394" name="正方形/長方形 1393">
                <a:extLst>
                  <a:ext uri="{FF2B5EF4-FFF2-40B4-BE49-F238E27FC236}">
                    <a16:creationId xmlns:a16="http://schemas.microsoft.com/office/drawing/2014/main" id="{49F2F897-5490-4404-BA1F-6447E7626E03}"/>
                  </a:ext>
                </a:extLst>
              </p:cNvPr>
              <p:cNvSpPr/>
              <p:nvPr/>
            </p:nvSpPr>
            <p:spPr>
              <a:xfrm>
                <a:off x="-2145102" y="2772135"/>
                <a:ext cx="2540000" cy="86264"/>
              </a:xfrm>
              <a:prstGeom prst="rect">
                <a:avLst/>
              </a:prstGeom>
              <a:solidFill>
                <a:srgbClr val="000000">
                  <a:alpha val="4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95" name="四角形: 上の 2 つの角を丸める 1394">
                <a:extLst>
                  <a:ext uri="{FF2B5EF4-FFF2-40B4-BE49-F238E27FC236}">
                    <a16:creationId xmlns:a16="http://schemas.microsoft.com/office/drawing/2014/main" id="{DF2B6D47-6B5D-45DA-BF5A-9CDDC5E54825}"/>
                  </a:ext>
                </a:extLst>
              </p:cNvPr>
              <p:cNvSpPr/>
              <p:nvPr/>
            </p:nvSpPr>
            <p:spPr>
              <a:xfrm>
                <a:off x="-2234242" y="2725947"/>
                <a:ext cx="2691442" cy="86264"/>
              </a:xfrm>
              <a:prstGeom prst="round2SameRect">
                <a:avLst>
                  <a:gd name="adj1" fmla="val 27709"/>
                  <a:gd name="adj2" fmla="val 0"/>
                </a:avLst>
              </a:prstGeom>
              <a:solidFill>
                <a:schemeClr val="bg1">
                  <a:lumMod val="8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396" name="フローチャート: 手操作入力 1395">
                <a:extLst>
                  <a:ext uri="{FF2B5EF4-FFF2-40B4-BE49-F238E27FC236}">
                    <a16:creationId xmlns:a16="http://schemas.microsoft.com/office/drawing/2014/main" id="{90D88FA1-CE2D-4A6B-8C53-E19BDB980DD8}"/>
                  </a:ext>
                </a:extLst>
              </p:cNvPr>
              <p:cNvSpPr/>
              <p:nvPr/>
            </p:nvSpPr>
            <p:spPr>
              <a:xfrm>
                <a:off x="-253306" y="2033765"/>
                <a:ext cx="710506" cy="86264"/>
              </a:xfrm>
              <a:prstGeom prst="flowChartManualInpu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397" name="グループ化 1396">
                <a:extLst>
                  <a:ext uri="{FF2B5EF4-FFF2-40B4-BE49-F238E27FC236}">
                    <a16:creationId xmlns:a16="http://schemas.microsoft.com/office/drawing/2014/main" id="{FCED172B-FB0A-400E-868F-9C3522EE25CB}"/>
                  </a:ext>
                </a:extLst>
              </p:cNvPr>
              <p:cNvGrpSpPr/>
              <p:nvPr/>
            </p:nvGrpSpPr>
            <p:grpSpPr>
              <a:xfrm rot="353465">
                <a:off x="-16014" y="1154189"/>
                <a:ext cx="199773" cy="822672"/>
                <a:chOff x="2811218" y="347664"/>
                <a:chExt cx="199773" cy="822672"/>
              </a:xfrm>
            </p:grpSpPr>
            <p:sp>
              <p:nvSpPr>
                <p:cNvPr id="1399" name="八角形 28">
                  <a:extLst>
                    <a:ext uri="{FF2B5EF4-FFF2-40B4-BE49-F238E27FC236}">
                      <a16:creationId xmlns:a16="http://schemas.microsoft.com/office/drawing/2014/main" id="{D547DC91-9967-40C7-A739-284973A92932}"/>
                    </a:ext>
                  </a:extLst>
                </p:cNvPr>
                <p:cNvSpPr/>
                <p:nvPr/>
              </p:nvSpPr>
              <p:spPr>
                <a:xfrm rot="5400000">
                  <a:off x="2728914" y="716809"/>
                  <a:ext cx="479772" cy="84382"/>
                </a:xfrm>
                <a:custGeom>
                  <a:avLst/>
                  <a:gdLst>
                    <a:gd name="connsiteX0" fmla="*/ 0 w 1160707"/>
                    <a:gd name="connsiteY0" fmla="*/ 106012 h 361950"/>
                    <a:gd name="connsiteX1" fmla="*/ 106012 w 1160707"/>
                    <a:gd name="connsiteY1" fmla="*/ 0 h 361950"/>
                    <a:gd name="connsiteX2" fmla="*/ 1054695 w 1160707"/>
                    <a:gd name="connsiteY2" fmla="*/ 0 h 361950"/>
                    <a:gd name="connsiteX3" fmla="*/ 1160707 w 1160707"/>
                    <a:gd name="connsiteY3" fmla="*/ 106012 h 361950"/>
                    <a:gd name="connsiteX4" fmla="*/ 1160707 w 1160707"/>
                    <a:gd name="connsiteY4" fmla="*/ 255938 h 361950"/>
                    <a:gd name="connsiteX5" fmla="*/ 1054695 w 1160707"/>
                    <a:gd name="connsiteY5" fmla="*/ 361950 h 361950"/>
                    <a:gd name="connsiteX6" fmla="*/ 106012 w 1160707"/>
                    <a:gd name="connsiteY6" fmla="*/ 361950 h 361950"/>
                    <a:gd name="connsiteX7" fmla="*/ 0 w 1160707"/>
                    <a:gd name="connsiteY7" fmla="*/ 255938 h 361950"/>
                    <a:gd name="connsiteX8" fmla="*/ 0 w 1160707"/>
                    <a:gd name="connsiteY8" fmla="*/ 106012 h 361950"/>
                    <a:gd name="connsiteX0" fmla="*/ 0 w 1160707"/>
                    <a:gd name="connsiteY0" fmla="*/ 106012 h 361950"/>
                    <a:gd name="connsiteX1" fmla="*/ 106012 w 1160707"/>
                    <a:gd name="connsiteY1" fmla="*/ 0 h 361950"/>
                    <a:gd name="connsiteX2" fmla="*/ 1054695 w 1160707"/>
                    <a:gd name="connsiteY2" fmla="*/ 0 h 361950"/>
                    <a:gd name="connsiteX3" fmla="*/ 1160707 w 1160707"/>
                    <a:gd name="connsiteY3" fmla="*/ 106012 h 361950"/>
                    <a:gd name="connsiteX4" fmla="*/ 1160707 w 1160707"/>
                    <a:gd name="connsiteY4" fmla="*/ 255938 h 361950"/>
                    <a:gd name="connsiteX5" fmla="*/ 1054695 w 1160707"/>
                    <a:gd name="connsiteY5" fmla="*/ 361950 h 361950"/>
                    <a:gd name="connsiteX6" fmla="*/ 0 w 1160707"/>
                    <a:gd name="connsiteY6" fmla="*/ 255938 h 361950"/>
                    <a:gd name="connsiteX7" fmla="*/ 0 w 1160707"/>
                    <a:gd name="connsiteY7" fmla="*/ 106012 h 361950"/>
                    <a:gd name="connsiteX0" fmla="*/ 0 w 1160707"/>
                    <a:gd name="connsiteY0" fmla="*/ 106012 h 255938"/>
                    <a:gd name="connsiteX1" fmla="*/ 106012 w 1160707"/>
                    <a:gd name="connsiteY1" fmla="*/ 0 h 255938"/>
                    <a:gd name="connsiteX2" fmla="*/ 1054695 w 1160707"/>
                    <a:gd name="connsiteY2" fmla="*/ 0 h 255938"/>
                    <a:gd name="connsiteX3" fmla="*/ 1160707 w 1160707"/>
                    <a:gd name="connsiteY3" fmla="*/ 106012 h 255938"/>
                    <a:gd name="connsiteX4" fmla="*/ 1160707 w 1160707"/>
                    <a:gd name="connsiteY4" fmla="*/ 255938 h 255938"/>
                    <a:gd name="connsiteX5" fmla="*/ 0 w 1160707"/>
                    <a:gd name="connsiteY5" fmla="*/ 255938 h 255938"/>
                    <a:gd name="connsiteX6" fmla="*/ 0 w 1160707"/>
                    <a:gd name="connsiteY6" fmla="*/ 106012 h 2559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160707" h="255938">
                      <a:moveTo>
                        <a:pt x="0" y="106012"/>
                      </a:moveTo>
                      <a:lnTo>
                        <a:pt x="106012" y="0"/>
                      </a:lnTo>
                      <a:lnTo>
                        <a:pt x="1054695" y="0"/>
                      </a:lnTo>
                      <a:lnTo>
                        <a:pt x="1160707" y="106012"/>
                      </a:lnTo>
                      <a:lnTo>
                        <a:pt x="1160707" y="255938"/>
                      </a:lnTo>
                      <a:lnTo>
                        <a:pt x="0" y="255938"/>
                      </a:lnTo>
                      <a:lnTo>
                        <a:pt x="0" y="106012"/>
                      </a:lnTo>
                      <a:close/>
                    </a:path>
                  </a:pathLst>
                </a:custGeom>
                <a:solidFill>
                  <a:schemeClr val="accent4">
                    <a:lumMod val="40000"/>
                    <a:lumOff val="6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400" name="八角形 28">
                  <a:extLst>
                    <a:ext uri="{FF2B5EF4-FFF2-40B4-BE49-F238E27FC236}">
                      <a16:creationId xmlns:a16="http://schemas.microsoft.com/office/drawing/2014/main" id="{216C8703-4D01-4F54-83CA-21C8FA11CF2A}"/>
                    </a:ext>
                  </a:extLst>
                </p:cNvPr>
                <p:cNvSpPr/>
                <p:nvPr/>
              </p:nvSpPr>
              <p:spPr>
                <a:xfrm rot="5400000">
                  <a:off x="2465885" y="692997"/>
                  <a:ext cx="822672" cy="132006"/>
                </a:xfrm>
                <a:custGeom>
                  <a:avLst/>
                  <a:gdLst>
                    <a:gd name="connsiteX0" fmla="*/ 0 w 1160707"/>
                    <a:gd name="connsiteY0" fmla="*/ 106012 h 361950"/>
                    <a:gd name="connsiteX1" fmla="*/ 106012 w 1160707"/>
                    <a:gd name="connsiteY1" fmla="*/ 0 h 361950"/>
                    <a:gd name="connsiteX2" fmla="*/ 1054695 w 1160707"/>
                    <a:gd name="connsiteY2" fmla="*/ 0 h 361950"/>
                    <a:gd name="connsiteX3" fmla="*/ 1160707 w 1160707"/>
                    <a:gd name="connsiteY3" fmla="*/ 106012 h 361950"/>
                    <a:gd name="connsiteX4" fmla="*/ 1160707 w 1160707"/>
                    <a:gd name="connsiteY4" fmla="*/ 255938 h 361950"/>
                    <a:gd name="connsiteX5" fmla="*/ 1054695 w 1160707"/>
                    <a:gd name="connsiteY5" fmla="*/ 361950 h 361950"/>
                    <a:gd name="connsiteX6" fmla="*/ 106012 w 1160707"/>
                    <a:gd name="connsiteY6" fmla="*/ 361950 h 361950"/>
                    <a:gd name="connsiteX7" fmla="*/ 0 w 1160707"/>
                    <a:gd name="connsiteY7" fmla="*/ 255938 h 361950"/>
                    <a:gd name="connsiteX8" fmla="*/ 0 w 1160707"/>
                    <a:gd name="connsiteY8" fmla="*/ 106012 h 361950"/>
                    <a:gd name="connsiteX0" fmla="*/ 0 w 1160707"/>
                    <a:gd name="connsiteY0" fmla="*/ 106012 h 361950"/>
                    <a:gd name="connsiteX1" fmla="*/ 106012 w 1160707"/>
                    <a:gd name="connsiteY1" fmla="*/ 0 h 361950"/>
                    <a:gd name="connsiteX2" fmla="*/ 1054695 w 1160707"/>
                    <a:gd name="connsiteY2" fmla="*/ 0 h 361950"/>
                    <a:gd name="connsiteX3" fmla="*/ 1160707 w 1160707"/>
                    <a:gd name="connsiteY3" fmla="*/ 106012 h 361950"/>
                    <a:gd name="connsiteX4" fmla="*/ 1160707 w 1160707"/>
                    <a:gd name="connsiteY4" fmla="*/ 255938 h 361950"/>
                    <a:gd name="connsiteX5" fmla="*/ 1054695 w 1160707"/>
                    <a:gd name="connsiteY5" fmla="*/ 361950 h 361950"/>
                    <a:gd name="connsiteX6" fmla="*/ 0 w 1160707"/>
                    <a:gd name="connsiteY6" fmla="*/ 255938 h 361950"/>
                    <a:gd name="connsiteX7" fmla="*/ 0 w 1160707"/>
                    <a:gd name="connsiteY7" fmla="*/ 106012 h 361950"/>
                    <a:gd name="connsiteX0" fmla="*/ 0 w 1160707"/>
                    <a:gd name="connsiteY0" fmla="*/ 106012 h 255938"/>
                    <a:gd name="connsiteX1" fmla="*/ 106012 w 1160707"/>
                    <a:gd name="connsiteY1" fmla="*/ 0 h 255938"/>
                    <a:gd name="connsiteX2" fmla="*/ 1054695 w 1160707"/>
                    <a:gd name="connsiteY2" fmla="*/ 0 h 255938"/>
                    <a:gd name="connsiteX3" fmla="*/ 1160707 w 1160707"/>
                    <a:gd name="connsiteY3" fmla="*/ 106012 h 255938"/>
                    <a:gd name="connsiteX4" fmla="*/ 1160707 w 1160707"/>
                    <a:gd name="connsiteY4" fmla="*/ 255938 h 255938"/>
                    <a:gd name="connsiteX5" fmla="*/ 0 w 1160707"/>
                    <a:gd name="connsiteY5" fmla="*/ 255938 h 255938"/>
                    <a:gd name="connsiteX6" fmla="*/ 0 w 1160707"/>
                    <a:gd name="connsiteY6" fmla="*/ 106012 h 2559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160707" h="255938">
                      <a:moveTo>
                        <a:pt x="0" y="106012"/>
                      </a:moveTo>
                      <a:lnTo>
                        <a:pt x="106012" y="0"/>
                      </a:lnTo>
                      <a:lnTo>
                        <a:pt x="1054695" y="0"/>
                      </a:lnTo>
                      <a:lnTo>
                        <a:pt x="1160707" y="106012"/>
                      </a:lnTo>
                      <a:lnTo>
                        <a:pt x="1160707" y="255938"/>
                      </a:lnTo>
                      <a:lnTo>
                        <a:pt x="0" y="255938"/>
                      </a:lnTo>
                      <a:lnTo>
                        <a:pt x="0" y="106012"/>
                      </a:lnTo>
                      <a:close/>
                    </a:path>
                  </a:pathLst>
                </a:custGeom>
                <a:solidFill>
                  <a:schemeClr val="accent4">
                    <a:lumMod val="40000"/>
                    <a:lumOff val="6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1398" name="四角形: 上の 2 つの角を丸める 1397">
                <a:extLst>
                  <a:ext uri="{FF2B5EF4-FFF2-40B4-BE49-F238E27FC236}">
                    <a16:creationId xmlns:a16="http://schemas.microsoft.com/office/drawing/2014/main" id="{9CC1802E-B6E2-4967-84F4-08EE4F542A6C}"/>
                  </a:ext>
                </a:extLst>
              </p:cNvPr>
              <p:cNvSpPr/>
              <p:nvPr/>
            </p:nvSpPr>
            <p:spPr>
              <a:xfrm>
                <a:off x="-269066" y="2210043"/>
                <a:ext cx="334873" cy="86265"/>
              </a:xfrm>
              <a:prstGeom prst="round2SameRect">
                <a:avLst>
                  <a:gd name="adj1" fmla="val 6309"/>
                  <a:gd name="adj2" fmla="val 50000"/>
                </a:avLst>
              </a:prstGeom>
              <a:solidFill>
                <a:schemeClr val="accent4">
                  <a:lumMod val="20000"/>
                  <a:lumOff val="8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3C434AB9-8354-46FA-874E-CE8CB267360A}"/>
              </a:ext>
            </a:extLst>
          </p:cNvPr>
          <p:cNvGrpSpPr/>
          <p:nvPr/>
        </p:nvGrpSpPr>
        <p:grpSpPr>
          <a:xfrm>
            <a:off x="662948" y="908761"/>
            <a:ext cx="2691442" cy="2644973"/>
            <a:chOff x="662948" y="908761"/>
            <a:chExt cx="2691442" cy="2644973"/>
          </a:xfrm>
        </p:grpSpPr>
        <p:grpSp>
          <p:nvGrpSpPr>
            <p:cNvPr id="683" name="グループ化 682">
              <a:extLst>
                <a:ext uri="{FF2B5EF4-FFF2-40B4-BE49-F238E27FC236}">
                  <a16:creationId xmlns:a16="http://schemas.microsoft.com/office/drawing/2014/main" id="{399DCBD5-F3C8-43C1-9138-AABB5A6943E4}"/>
                </a:ext>
              </a:extLst>
            </p:cNvPr>
            <p:cNvGrpSpPr/>
            <p:nvPr/>
          </p:nvGrpSpPr>
          <p:grpSpPr>
            <a:xfrm>
              <a:off x="1739312" y="908761"/>
              <a:ext cx="1012801" cy="1832527"/>
              <a:chOff x="1274578" y="1211272"/>
              <a:chExt cx="1477535" cy="2673401"/>
            </a:xfrm>
          </p:grpSpPr>
          <p:grpSp>
            <p:nvGrpSpPr>
              <p:cNvPr id="684" name="グループ化 683">
                <a:extLst>
                  <a:ext uri="{FF2B5EF4-FFF2-40B4-BE49-F238E27FC236}">
                    <a16:creationId xmlns:a16="http://schemas.microsoft.com/office/drawing/2014/main" id="{CA90176F-AD0B-4E7B-9ED1-BD9C791962D8}"/>
                  </a:ext>
                </a:extLst>
              </p:cNvPr>
              <p:cNvGrpSpPr/>
              <p:nvPr/>
            </p:nvGrpSpPr>
            <p:grpSpPr>
              <a:xfrm>
                <a:off x="1274578" y="1211272"/>
                <a:ext cx="1477535" cy="2331997"/>
                <a:chOff x="1274578" y="1211272"/>
                <a:chExt cx="1477535" cy="2331997"/>
              </a:xfrm>
            </p:grpSpPr>
            <p:grpSp>
              <p:nvGrpSpPr>
                <p:cNvPr id="689" name="グループ化 688">
                  <a:extLst>
                    <a:ext uri="{FF2B5EF4-FFF2-40B4-BE49-F238E27FC236}">
                      <a16:creationId xmlns:a16="http://schemas.microsoft.com/office/drawing/2014/main" id="{9C4A95F5-375E-418B-A633-1FBA751DB6C7}"/>
                    </a:ext>
                  </a:extLst>
                </p:cNvPr>
                <p:cNvGrpSpPr/>
                <p:nvPr/>
              </p:nvGrpSpPr>
              <p:grpSpPr>
                <a:xfrm>
                  <a:off x="1440974" y="1211272"/>
                  <a:ext cx="1193236" cy="2331997"/>
                  <a:chOff x="1440974" y="1211272"/>
                  <a:chExt cx="1193236" cy="2331997"/>
                </a:xfrm>
              </p:grpSpPr>
              <p:grpSp>
                <p:nvGrpSpPr>
                  <p:cNvPr id="721" name="グループ化 720">
                    <a:extLst>
                      <a:ext uri="{FF2B5EF4-FFF2-40B4-BE49-F238E27FC236}">
                        <a16:creationId xmlns:a16="http://schemas.microsoft.com/office/drawing/2014/main" id="{731BA81E-D501-4D2F-B2EB-0DEFDEA53E10}"/>
                      </a:ext>
                    </a:extLst>
                  </p:cNvPr>
                  <p:cNvGrpSpPr/>
                  <p:nvPr/>
                </p:nvGrpSpPr>
                <p:grpSpPr>
                  <a:xfrm rot="16200000" flipH="1">
                    <a:off x="1552549" y="2274879"/>
                    <a:ext cx="296112" cy="296112"/>
                    <a:chOff x="6070600" y="2196792"/>
                    <a:chExt cx="296112" cy="296112"/>
                  </a:xfrm>
                  <a:solidFill>
                    <a:srgbClr val="FFCC00"/>
                  </a:solidFill>
                </p:grpSpPr>
                <p:sp>
                  <p:nvSpPr>
                    <p:cNvPr id="757" name="涙形 756">
                      <a:extLst>
                        <a:ext uri="{FF2B5EF4-FFF2-40B4-BE49-F238E27FC236}">
                          <a16:creationId xmlns:a16="http://schemas.microsoft.com/office/drawing/2014/main" id="{8DE96070-EC3D-4C05-AB02-AC056A82EE3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070600" y="2196792"/>
                      <a:ext cx="296112" cy="296112"/>
                    </a:xfrm>
                    <a:prstGeom prst="teardrop">
                      <a:avLst>
                        <a:gd name="adj" fmla="val 117691"/>
                      </a:avLst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758" name="涙形 757">
                      <a:extLst>
                        <a:ext uri="{FF2B5EF4-FFF2-40B4-BE49-F238E27FC236}">
                          <a16:creationId xmlns:a16="http://schemas.microsoft.com/office/drawing/2014/main" id="{70163EE5-B1DB-40C5-A04A-DA0CCDE3009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120199" y="2250982"/>
                      <a:ext cx="187732" cy="187732"/>
                    </a:xfrm>
                    <a:prstGeom prst="teardrop">
                      <a:avLst>
                        <a:gd name="adj" fmla="val 117691"/>
                      </a:avLst>
                    </a:prstGeom>
                    <a:solidFill>
                      <a:srgbClr val="FF66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722" name="グループ化 721">
                    <a:extLst>
                      <a:ext uri="{FF2B5EF4-FFF2-40B4-BE49-F238E27FC236}">
                        <a16:creationId xmlns:a16="http://schemas.microsoft.com/office/drawing/2014/main" id="{13328CB5-3487-41F6-AA5B-FD5896F9B338}"/>
                      </a:ext>
                    </a:extLst>
                  </p:cNvPr>
                  <p:cNvGrpSpPr/>
                  <p:nvPr/>
                </p:nvGrpSpPr>
                <p:grpSpPr>
                  <a:xfrm rot="5400000">
                    <a:off x="2200646" y="2274879"/>
                    <a:ext cx="296112" cy="296112"/>
                    <a:chOff x="6070600" y="2196792"/>
                    <a:chExt cx="296112" cy="296112"/>
                  </a:xfrm>
                  <a:solidFill>
                    <a:srgbClr val="FFCC00"/>
                  </a:solidFill>
                </p:grpSpPr>
                <p:sp>
                  <p:nvSpPr>
                    <p:cNvPr id="755" name="涙形 754">
                      <a:extLst>
                        <a:ext uri="{FF2B5EF4-FFF2-40B4-BE49-F238E27FC236}">
                          <a16:creationId xmlns:a16="http://schemas.microsoft.com/office/drawing/2014/main" id="{A8FAFEE9-D53C-4003-B066-6136BD661E9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070600" y="2196792"/>
                      <a:ext cx="296112" cy="296112"/>
                    </a:xfrm>
                    <a:prstGeom prst="teardrop">
                      <a:avLst>
                        <a:gd name="adj" fmla="val 117691"/>
                      </a:avLst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756" name="涙形 755">
                      <a:extLst>
                        <a:ext uri="{FF2B5EF4-FFF2-40B4-BE49-F238E27FC236}">
                          <a16:creationId xmlns:a16="http://schemas.microsoft.com/office/drawing/2014/main" id="{07E2775D-B1BB-4609-8F5E-5A4BEDB0B37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120199" y="2250982"/>
                      <a:ext cx="187732" cy="187732"/>
                    </a:xfrm>
                    <a:prstGeom prst="teardrop">
                      <a:avLst>
                        <a:gd name="adj" fmla="val 117691"/>
                      </a:avLst>
                    </a:prstGeom>
                    <a:solidFill>
                      <a:srgbClr val="FF66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723" name="グループ化 722">
                    <a:extLst>
                      <a:ext uri="{FF2B5EF4-FFF2-40B4-BE49-F238E27FC236}">
                        <a16:creationId xmlns:a16="http://schemas.microsoft.com/office/drawing/2014/main" id="{BD2A1859-6855-4D39-98E5-7D105EBA1218}"/>
                      </a:ext>
                    </a:extLst>
                  </p:cNvPr>
                  <p:cNvGrpSpPr/>
                  <p:nvPr/>
                </p:nvGrpSpPr>
                <p:grpSpPr>
                  <a:xfrm>
                    <a:off x="1440974" y="1489774"/>
                    <a:ext cx="1193236" cy="656581"/>
                    <a:chOff x="4376033" y="1381139"/>
                    <a:chExt cx="1193236" cy="656581"/>
                  </a:xfrm>
                  <a:solidFill>
                    <a:srgbClr val="FFCC00"/>
                  </a:solidFill>
                </p:grpSpPr>
                <p:sp>
                  <p:nvSpPr>
                    <p:cNvPr id="753" name="四角形: 角を丸くする 752">
                      <a:extLst>
                        <a:ext uri="{FF2B5EF4-FFF2-40B4-BE49-F238E27FC236}">
                          <a16:creationId xmlns:a16="http://schemas.microsoft.com/office/drawing/2014/main" id="{978988A8-FC88-47C4-BBA9-60C03AB1A570}"/>
                        </a:ext>
                      </a:extLst>
                    </p:cNvPr>
                    <p:cNvSpPr/>
                    <p:nvPr/>
                  </p:nvSpPr>
                  <p:spPr>
                    <a:xfrm rot="1800000" flipH="1">
                      <a:off x="4912688" y="1381139"/>
                      <a:ext cx="656581" cy="656581"/>
                    </a:xfrm>
                    <a:prstGeom prst="roundRect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754" name="四角形: 角を丸くする 753">
                      <a:extLst>
                        <a:ext uri="{FF2B5EF4-FFF2-40B4-BE49-F238E27FC236}">
                          <a16:creationId xmlns:a16="http://schemas.microsoft.com/office/drawing/2014/main" id="{E7CE40AA-6E14-4ACD-9823-C45AFC50B407}"/>
                        </a:ext>
                      </a:extLst>
                    </p:cNvPr>
                    <p:cNvSpPr/>
                    <p:nvPr/>
                  </p:nvSpPr>
                  <p:spPr>
                    <a:xfrm rot="19800000">
                      <a:off x="4376033" y="1381139"/>
                      <a:ext cx="656581" cy="656581"/>
                    </a:xfrm>
                    <a:prstGeom prst="roundRect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724" name="片側の 2 つの角を丸めた四角形 144">
                    <a:extLst>
                      <a:ext uri="{FF2B5EF4-FFF2-40B4-BE49-F238E27FC236}">
                        <a16:creationId xmlns:a16="http://schemas.microsoft.com/office/drawing/2014/main" id="{E09B0060-8BE6-4E1D-A9FA-1C2529FD0D4B}"/>
                      </a:ext>
                    </a:extLst>
                  </p:cNvPr>
                  <p:cNvSpPr/>
                  <p:nvPr/>
                </p:nvSpPr>
                <p:spPr>
                  <a:xfrm>
                    <a:off x="1596883" y="2549525"/>
                    <a:ext cx="840158" cy="993744"/>
                  </a:xfrm>
                  <a:prstGeom prst="round2SameRect">
                    <a:avLst>
                      <a:gd name="adj1" fmla="val 39895"/>
                      <a:gd name="adj2" fmla="val 0"/>
                    </a:avLst>
                  </a:prstGeom>
                  <a:pattFill prst="plaid">
                    <a:fgClr>
                      <a:srgbClr val="FF99CC"/>
                    </a:fgClr>
                    <a:bgClr>
                      <a:srgbClr val="FFCCFF"/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725" name="フリーフォーム: 図形 724">
                    <a:extLst>
                      <a:ext uri="{FF2B5EF4-FFF2-40B4-BE49-F238E27FC236}">
                        <a16:creationId xmlns:a16="http://schemas.microsoft.com/office/drawing/2014/main" id="{A58ED796-1BA2-4A49-9654-08F86E3DD31C}"/>
                      </a:ext>
                    </a:extLst>
                  </p:cNvPr>
                  <p:cNvSpPr/>
                  <p:nvPr/>
                </p:nvSpPr>
                <p:spPr>
                  <a:xfrm>
                    <a:off x="1835248" y="2340367"/>
                    <a:ext cx="382718" cy="344375"/>
                  </a:xfrm>
                  <a:custGeom>
                    <a:avLst/>
                    <a:gdLst>
                      <a:gd name="connsiteX0" fmla="*/ 160641 w 525992"/>
                      <a:gd name="connsiteY0" fmla="*/ 0 h 380772"/>
                      <a:gd name="connsiteX1" fmla="*/ 362085 w 525992"/>
                      <a:gd name="connsiteY1" fmla="*/ 0 h 380772"/>
                      <a:gd name="connsiteX2" fmla="*/ 386315 w 525992"/>
                      <a:gd name="connsiteY2" fmla="*/ 240006 h 380772"/>
                      <a:gd name="connsiteX3" fmla="*/ 519778 w 525992"/>
                      <a:gd name="connsiteY3" fmla="*/ 240006 h 380772"/>
                      <a:gd name="connsiteX4" fmla="*/ 525992 w 525992"/>
                      <a:gd name="connsiteY4" fmla="*/ 254756 h 380772"/>
                      <a:gd name="connsiteX5" fmla="*/ 262996 w 525992"/>
                      <a:gd name="connsiteY5" fmla="*/ 380772 h 380772"/>
                      <a:gd name="connsiteX6" fmla="*/ 0 w 525992"/>
                      <a:gd name="connsiteY6" fmla="*/ 254756 h 380772"/>
                      <a:gd name="connsiteX7" fmla="*/ 6215 w 525992"/>
                      <a:gd name="connsiteY7" fmla="*/ 240006 h 380772"/>
                      <a:gd name="connsiteX8" fmla="*/ 136411 w 525992"/>
                      <a:gd name="connsiteY8" fmla="*/ 240006 h 380772"/>
                      <a:gd name="connsiteX0" fmla="*/ 160641 w 525992"/>
                      <a:gd name="connsiteY0" fmla="*/ 0 h 380772"/>
                      <a:gd name="connsiteX1" fmla="*/ 362085 w 525992"/>
                      <a:gd name="connsiteY1" fmla="*/ 0 h 380772"/>
                      <a:gd name="connsiteX2" fmla="*/ 386315 w 525992"/>
                      <a:gd name="connsiteY2" fmla="*/ 240006 h 380772"/>
                      <a:gd name="connsiteX3" fmla="*/ 519778 w 525992"/>
                      <a:gd name="connsiteY3" fmla="*/ 240006 h 380772"/>
                      <a:gd name="connsiteX4" fmla="*/ 525992 w 525992"/>
                      <a:gd name="connsiteY4" fmla="*/ 254756 h 380772"/>
                      <a:gd name="connsiteX5" fmla="*/ 262996 w 525992"/>
                      <a:gd name="connsiteY5" fmla="*/ 380772 h 380772"/>
                      <a:gd name="connsiteX6" fmla="*/ 0 w 525992"/>
                      <a:gd name="connsiteY6" fmla="*/ 254756 h 380772"/>
                      <a:gd name="connsiteX7" fmla="*/ 6215 w 525992"/>
                      <a:gd name="connsiteY7" fmla="*/ 240006 h 380772"/>
                      <a:gd name="connsiteX8" fmla="*/ 139089 w 525992"/>
                      <a:gd name="connsiteY8" fmla="*/ 216193 h 380772"/>
                      <a:gd name="connsiteX9" fmla="*/ 160641 w 525992"/>
                      <a:gd name="connsiteY9" fmla="*/ 0 h 380772"/>
                      <a:gd name="connsiteX0" fmla="*/ 160641 w 525992"/>
                      <a:gd name="connsiteY0" fmla="*/ 0 h 380772"/>
                      <a:gd name="connsiteX1" fmla="*/ 362085 w 525992"/>
                      <a:gd name="connsiteY1" fmla="*/ 0 h 380772"/>
                      <a:gd name="connsiteX2" fmla="*/ 380961 w 525992"/>
                      <a:gd name="connsiteY2" fmla="*/ 220956 h 380772"/>
                      <a:gd name="connsiteX3" fmla="*/ 519778 w 525992"/>
                      <a:gd name="connsiteY3" fmla="*/ 240006 h 380772"/>
                      <a:gd name="connsiteX4" fmla="*/ 525992 w 525992"/>
                      <a:gd name="connsiteY4" fmla="*/ 254756 h 380772"/>
                      <a:gd name="connsiteX5" fmla="*/ 262996 w 525992"/>
                      <a:gd name="connsiteY5" fmla="*/ 380772 h 380772"/>
                      <a:gd name="connsiteX6" fmla="*/ 0 w 525992"/>
                      <a:gd name="connsiteY6" fmla="*/ 254756 h 380772"/>
                      <a:gd name="connsiteX7" fmla="*/ 6215 w 525992"/>
                      <a:gd name="connsiteY7" fmla="*/ 240006 h 380772"/>
                      <a:gd name="connsiteX8" fmla="*/ 139089 w 525992"/>
                      <a:gd name="connsiteY8" fmla="*/ 216193 h 380772"/>
                      <a:gd name="connsiteX9" fmla="*/ 160641 w 525992"/>
                      <a:gd name="connsiteY9" fmla="*/ 0 h 380772"/>
                      <a:gd name="connsiteX0" fmla="*/ 160641 w 525992"/>
                      <a:gd name="connsiteY0" fmla="*/ 0 h 351598"/>
                      <a:gd name="connsiteX1" fmla="*/ 362085 w 525992"/>
                      <a:gd name="connsiteY1" fmla="*/ 0 h 351598"/>
                      <a:gd name="connsiteX2" fmla="*/ 380961 w 525992"/>
                      <a:gd name="connsiteY2" fmla="*/ 220956 h 351598"/>
                      <a:gd name="connsiteX3" fmla="*/ 519778 w 525992"/>
                      <a:gd name="connsiteY3" fmla="*/ 240006 h 351598"/>
                      <a:gd name="connsiteX4" fmla="*/ 525992 w 525992"/>
                      <a:gd name="connsiteY4" fmla="*/ 254756 h 351598"/>
                      <a:gd name="connsiteX5" fmla="*/ 262996 w 525992"/>
                      <a:gd name="connsiteY5" fmla="*/ 351598 h 351598"/>
                      <a:gd name="connsiteX6" fmla="*/ 0 w 525992"/>
                      <a:gd name="connsiteY6" fmla="*/ 254756 h 351598"/>
                      <a:gd name="connsiteX7" fmla="*/ 6215 w 525992"/>
                      <a:gd name="connsiteY7" fmla="*/ 240006 h 351598"/>
                      <a:gd name="connsiteX8" fmla="*/ 139089 w 525992"/>
                      <a:gd name="connsiteY8" fmla="*/ 216193 h 351598"/>
                      <a:gd name="connsiteX9" fmla="*/ 160641 w 525992"/>
                      <a:gd name="connsiteY9" fmla="*/ 0 h 35159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525992" h="351598">
                        <a:moveTo>
                          <a:pt x="160641" y="0"/>
                        </a:moveTo>
                        <a:lnTo>
                          <a:pt x="362085" y="0"/>
                        </a:lnTo>
                        <a:lnTo>
                          <a:pt x="380961" y="220956"/>
                        </a:lnTo>
                        <a:lnTo>
                          <a:pt x="519778" y="240006"/>
                        </a:lnTo>
                        <a:lnTo>
                          <a:pt x="525992" y="254756"/>
                        </a:lnTo>
                        <a:cubicBezTo>
                          <a:pt x="525992" y="324353"/>
                          <a:pt x="408245" y="351598"/>
                          <a:pt x="262996" y="351598"/>
                        </a:cubicBezTo>
                        <a:cubicBezTo>
                          <a:pt x="117747" y="351598"/>
                          <a:pt x="0" y="324353"/>
                          <a:pt x="0" y="254756"/>
                        </a:cubicBezTo>
                        <a:lnTo>
                          <a:pt x="6215" y="240006"/>
                        </a:lnTo>
                        <a:lnTo>
                          <a:pt x="139089" y="216193"/>
                        </a:lnTo>
                        <a:cubicBezTo>
                          <a:pt x="147166" y="136191"/>
                          <a:pt x="152564" y="80002"/>
                          <a:pt x="160641" y="0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726" name="台形 725">
                    <a:extLst>
                      <a:ext uri="{FF2B5EF4-FFF2-40B4-BE49-F238E27FC236}">
                        <a16:creationId xmlns:a16="http://schemas.microsoft.com/office/drawing/2014/main" id="{1D5D4AA4-9425-4E50-83B1-1F4E17950765}"/>
                      </a:ext>
                    </a:extLst>
                  </p:cNvPr>
                  <p:cNvSpPr/>
                  <p:nvPr/>
                </p:nvSpPr>
                <p:spPr>
                  <a:xfrm>
                    <a:off x="1729281" y="2608473"/>
                    <a:ext cx="107848" cy="295963"/>
                  </a:xfrm>
                  <a:prstGeom prst="trapezoid">
                    <a:avLst>
                      <a:gd name="adj" fmla="val 29450"/>
                    </a:avLst>
                  </a:prstGeom>
                  <a:solidFill>
                    <a:srgbClr val="FFCC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727" name="台形 726">
                    <a:extLst>
                      <a:ext uri="{FF2B5EF4-FFF2-40B4-BE49-F238E27FC236}">
                        <a16:creationId xmlns:a16="http://schemas.microsoft.com/office/drawing/2014/main" id="{86A61AB6-DE28-4C69-B369-E708A794A463}"/>
                      </a:ext>
                    </a:extLst>
                  </p:cNvPr>
                  <p:cNvSpPr/>
                  <p:nvPr/>
                </p:nvSpPr>
                <p:spPr>
                  <a:xfrm>
                    <a:off x="2212513" y="2608473"/>
                    <a:ext cx="107848" cy="295963"/>
                  </a:xfrm>
                  <a:prstGeom prst="trapezoid">
                    <a:avLst>
                      <a:gd name="adj" fmla="val 29450"/>
                    </a:avLst>
                  </a:prstGeom>
                  <a:solidFill>
                    <a:srgbClr val="FFCC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728" name="台形 727">
                    <a:extLst>
                      <a:ext uri="{FF2B5EF4-FFF2-40B4-BE49-F238E27FC236}">
                        <a16:creationId xmlns:a16="http://schemas.microsoft.com/office/drawing/2014/main" id="{7D1FDC3A-499D-4D64-99D9-B5329F2E4B71}"/>
                      </a:ext>
                    </a:extLst>
                  </p:cNvPr>
                  <p:cNvSpPr/>
                  <p:nvPr/>
                </p:nvSpPr>
                <p:spPr>
                  <a:xfrm>
                    <a:off x="1619843" y="2854448"/>
                    <a:ext cx="810054" cy="688821"/>
                  </a:xfrm>
                  <a:prstGeom prst="trapezoid">
                    <a:avLst>
                      <a:gd name="adj" fmla="val 15364"/>
                    </a:avLst>
                  </a:prstGeom>
                  <a:solidFill>
                    <a:srgbClr val="FFCC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729" name="フリーフォーム: 図形 728">
                    <a:extLst>
                      <a:ext uri="{FF2B5EF4-FFF2-40B4-BE49-F238E27FC236}">
                        <a16:creationId xmlns:a16="http://schemas.microsoft.com/office/drawing/2014/main" id="{DAF7524D-AD8A-4BA7-9105-25A6B8C24F37}"/>
                      </a:ext>
                    </a:extLst>
                  </p:cNvPr>
                  <p:cNvSpPr/>
                  <p:nvPr/>
                </p:nvSpPr>
                <p:spPr>
                  <a:xfrm>
                    <a:off x="1701273" y="2538038"/>
                    <a:ext cx="650667" cy="227586"/>
                  </a:xfrm>
                  <a:custGeom>
                    <a:avLst/>
                    <a:gdLst>
                      <a:gd name="connsiteX0" fmla="*/ 227607 w 698657"/>
                      <a:gd name="connsiteY0" fmla="*/ 1063 h 231750"/>
                      <a:gd name="connsiteX1" fmla="*/ 256868 w 698657"/>
                      <a:gd name="connsiteY1" fmla="*/ 15528 h 231750"/>
                      <a:gd name="connsiteX2" fmla="*/ 349329 w 698657"/>
                      <a:gd name="connsiteY2" fmla="*/ 118706 h 231750"/>
                      <a:gd name="connsiteX3" fmla="*/ 441789 w 698657"/>
                      <a:gd name="connsiteY3" fmla="*/ 15529 h 231750"/>
                      <a:gd name="connsiteX4" fmla="*/ 471051 w 698657"/>
                      <a:gd name="connsiteY4" fmla="*/ 1064 h 231750"/>
                      <a:gd name="connsiteX5" fmla="*/ 507619 w 698657"/>
                      <a:gd name="connsiteY5" fmla="*/ 4166 h 231750"/>
                      <a:gd name="connsiteX6" fmla="*/ 674555 w 698657"/>
                      <a:gd name="connsiteY6" fmla="*/ 66260 h 231750"/>
                      <a:gd name="connsiteX7" fmla="*/ 692193 w 698657"/>
                      <a:gd name="connsiteY7" fmla="*/ 108671 h 231750"/>
                      <a:gd name="connsiteX8" fmla="*/ 595813 w 698657"/>
                      <a:gd name="connsiteY8" fmla="*/ 216222 h 231750"/>
                      <a:gd name="connsiteX9" fmla="*/ 529984 w 698657"/>
                      <a:gd name="connsiteY9" fmla="*/ 227586 h 231750"/>
                      <a:gd name="connsiteX10" fmla="*/ 363048 w 698657"/>
                      <a:gd name="connsiteY10" fmla="*/ 165492 h 231750"/>
                      <a:gd name="connsiteX11" fmla="*/ 349328 w 698657"/>
                      <a:gd name="connsiteY11" fmla="*/ 153972 h 231750"/>
                      <a:gd name="connsiteX12" fmla="*/ 335609 w 698657"/>
                      <a:gd name="connsiteY12" fmla="*/ 165491 h 231750"/>
                      <a:gd name="connsiteX13" fmla="*/ 168673 w 698657"/>
                      <a:gd name="connsiteY13" fmla="*/ 227585 h 231750"/>
                      <a:gd name="connsiteX14" fmla="*/ 102844 w 698657"/>
                      <a:gd name="connsiteY14" fmla="*/ 216221 h 231750"/>
                      <a:gd name="connsiteX15" fmla="*/ 6464 w 698657"/>
                      <a:gd name="connsiteY15" fmla="*/ 108670 h 231750"/>
                      <a:gd name="connsiteX16" fmla="*/ 24102 w 698657"/>
                      <a:gd name="connsiteY16" fmla="*/ 66259 h 231750"/>
                      <a:gd name="connsiteX17" fmla="*/ 191038 w 698657"/>
                      <a:gd name="connsiteY17" fmla="*/ 4165 h 231750"/>
                      <a:gd name="connsiteX18" fmla="*/ 227607 w 698657"/>
                      <a:gd name="connsiteY18" fmla="*/ 1063 h 231750"/>
                      <a:gd name="connsiteX0" fmla="*/ 227607 w 698657"/>
                      <a:gd name="connsiteY0" fmla="*/ 1063 h 231750"/>
                      <a:gd name="connsiteX1" fmla="*/ 256868 w 698657"/>
                      <a:gd name="connsiteY1" fmla="*/ 15528 h 231750"/>
                      <a:gd name="connsiteX2" fmla="*/ 349329 w 698657"/>
                      <a:gd name="connsiteY2" fmla="*/ 118706 h 231750"/>
                      <a:gd name="connsiteX3" fmla="*/ 441789 w 698657"/>
                      <a:gd name="connsiteY3" fmla="*/ 15529 h 231750"/>
                      <a:gd name="connsiteX4" fmla="*/ 471051 w 698657"/>
                      <a:gd name="connsiteY4" fmla="*/ 1064 h 231750"/>
                      <a:gd name="connsiteX5" fmla="*/ 507619 w 698657"/>
                      <a:gd name="connsiteY5" fmla="*/ 4166 h 231750"/>
                      <a:gd name="connsiteX6" fmla="*/ 674555 w 698657"/>
                      <a:gd name="connsiteY6" fmla="*/ 66260 h 231750"/>
                      <a:gd name="connsiteX7" fmla="*/ 692193 w 698657"/>
                      <a:gd name="connsiteY7" fmla="*/ 108671 h 231750"/>
                      <a:gd name="connsiteX8" fmla="*/ 595813 w 698657"/>
                      <a:gd name="connsiteY8" fmla="*/ 216222 h 231750"/>
                      <a:gd name="connsiteX9" fmla="*/ 529984 w 698657"/>
                      <a:gd name="connsiteY9" fmla="*/ 227586 h 231750"/>
                      <a:gd name="connsiteX10" fmla="*/ 363048 w 698657"/>
                      <a:gd name="connsiteY10" fmla="*/ 165492 h 231750"/>
                      <a:gd name="connsiteX11" fmla="*/ 349328 w 698657"/>
                      <a:gd name="connsiteY11" fmla="*/ 153972 h 231750"/>
                      <a:gd name="connsiteX12" fmla="*/ 168673 w 698657"/>
                      <a:gd name="connsiteY12" fmla="*/ 227585 h 231750"/>
                      <a:gd name="connsiteX13" fmla="*/ 102844 w 698657"/>
                      <a:gd name="connsiteY13" fmla="*/ 216221 h 231750"/>
                      <a:gd name="connsiteX14" fmla="*/ 6464 w 698657"/>
                      <a:gd name="connsiteY14" fmla="*/ 108670 h 231750"/>
                      <a:gd name="connsiteX15" fmla="*/ 24102 w 698657"/>
                      <a:gd name="connsiteY15" fmla="*/ 66259 h 231750"/>
                      <a:gd name="connsiteX16" fmla="*/ 191038 w 698657"/>
                      <a:gd name="connsiteY16" fmla="*/ 4165 h 231750"/>
                      <a:gd name="connsiteX17" fmla="*/ 227607 w 698657"/>
                      <a:gd name="connsiteY17" fmla="*/ 1063 h 231750"/>
                      <a:gd name="connsiteX0" fmla="*/ 227607 w 698657"/>
                      <a:gd name="connsiteY0" fmla="*/ 1063 h 231750"/>
                      <a:gd name="connsiteX1" fmla="*/ 256868 w 698657"/>
                      <a:gd name="connsiteY1" fmla="*/ 15528 h 231750"/>
                      <a:gd name="connsiteX2" fmla="*/ 349329 w 698657"/>
                      <a:gd name="connsiteY2" fmla="*/ 118706 h 231750"/>
                      <a:gd name="connsiteX3" fmla="*/ 441789 w 698657"/>
                      <a:gd name="connsiteY3" fmla="*/ 15529 h 231750"/>
                      <a:gd name="connsiteX4" fmla="*/ 471051 w 698657"/>
                      <a:gd name="connsiteY4" fmla="*/ 1064 h 231750"/>
                      <a:gd name="connsiteX5" fmla="*/ 507619 w 698657"/>
                      <a:gd name="connsiteY5" fmla="*/ 4166 h 231750"/>
                      <a:gd name="connsiteX6" fmla="*/ 674555 w 698657"/>
                      <a:gd name="connsiteY6" fmla="*/ 66260 h 231750"/>
                      <a:gd name="connsiteX7" fmla="*/ 692193 w 698657"/>
                      <a:gd name="connsiteY7" fmla="*/ 108671 h 231750"/>
                      <a:gd name="connsiteX8" fmla="*/ 595813 w 698657"/>
                      <a:gd name="connsiteY8" fmla="*/ 216222 h 231750"/>
                      <a:gd name="connsiteX9" fmla="*/ 529984 w 698657"/>
                      <a:gd name="connsiteY9" fmla="*/ 227586 h 231750"/>
                      <a:gd name="connsiteX10" fmla="*/ 349328 w 698657"/>
                      <a:gd name="connsiteY10" fmla="*/ 153972 h 231750"/>
                      <a:gd name="connsiteX11" fmla="*/ 168673 w 698657"/>
                      <a:gd name="connsiteY11" fmla="*/ 227585 h 231750"/>
                      <a:gd name="connsiteX12" fmla="*/ 102844 w 698657"/>
                      <a:gd name="connsiteY12" fmla="*/ 216221 h 231750"/>
                      <a:gd name="connsiteX13" fmla="*/ 6464 w 698657"/>
                      <a:gd name="connsiteY13" fmla="*/ 108670 h 231750"/>
                      <a:gd name="connsiteX14" fmla="*/ 24102 w 698657"/>
                      <a:gd name="connsiteY14" fmla="*/ 66259 h 231750"/>
                      <a:gd name="connsiteX15" fmla="*/ 191038 w 698657"/>
                      <a:gd name="connsiteY15" fmla="*/ 4165 h 231750"/>
                      <a:gd name="connsiteX16" fmla="*/ 227607 w 698657"/>
                      <a:gd name="connsiteY16" fmla="*/ 1063 h 231750"/>
                      <a:gd name="connsiteX0" fmla="*/ 227607 w 698657"/>
                      <a:gd name="connsiteY0" fmla="*/ 1063 h 231750"/>
                      <a:gd name="connsiteX1" fmla="*/ 256868 w 698657"/>
                      <a:gd name="connsiteY1" fmla="*/ 15528 h 231750"/>
                      <a:gd name="connsiteX2" fmla="*/ 349329 w 698657"/>
                      <a:gd name="connsiteY2" fmla="*/ 118706 h 231750"/>
                      <a:gd name="connsiteX3" fmla="*/ 441789 w 698657"/>
                      <a:gd name="connsiteY3" fmla="*/ 15529 h 231750"/>
                      <a:gd name="connsiteX4" fmla="*/ 471051 w 698657"/>
                      <a:gd name="connsiteY4" fmla="*/ 1064 h 231750"/>
                      <a:gd name="connsiteX5" fmla="*/ 507619 w 698657"/>
                      <a:gd name="connsiteY5" fmla="*/ 4166 h 231750"/>
                      <a:gd name="connsiteX6" fmla="*/ 674555 w 698657"/>
                      <a:gd name="connsiteY6" fmla="*/ 66260 h 231750"/>
                      <a:gd name="connsiteX7" fmla="*/ 692193 w 698657"/>
                      <a:gd name="connsiteY7" fmla="*/ 108671 h 231750"/>
                      <a:gd name="connsiteX8" fmla="*/ 595813 w 698657"/>
                      <a:gd name="connsiteY8" fmla="*/ 216222 h 231750"/>
                      <a:gd name="connsiteX9" fmla="*/ 529984 w 698657"/>
                      <a:gd name="connsiteY9" fmla="*/ 227586 h 231750"/>
                      <a:gd name="connsiteX10" fmla="*/ 349328 w 698657"/>
                      <a:gd name="connsiteY10" fmla="*/ 142065 h 231750"/>
                      <a:gd name="connsiteX11" fmla="*/ 168673 w 698657"/>
                      <a:gd name="connsiteY11" fmla="*/ 227585 h 231750"/>
                      <a:gd name="connsiteX12" fmla="*/ 102844 w 698657"/>
                      <a:gd name="connsiteY12" fmla="*/ 216221 h 231750"/>
                      <a:gd name="connsiteX13" fmla="*/ 6464 w 698657"/>
                      <a:gd name="connsiteY13" fmla="*/ 108670 h 231750"/>
                      <a:gd name="connsiteX14" fmla="*/ 24102 w 698657"/>
                      <a:gd name="connsiteY14" fmla="*/ 66259 h 231750"/>
                      <a:gd name="connsiteX15" fmla="*/ 191038 w 698657"/>
                      <a:gd name="connsiteY15" fmla="*/ 4165 h 231750"/>
                      <a:gd name="connsiteX16" fmla="*/ 227607 w 698657"/>
                      <a:gd name="connsiteY16" fmla="*/ 1063 h 231750"/>
                      <a:gd name="connsiteX0" fmla="*/ 203505 w 674555"/>
                      <a:gd name="connsiteY0" fmla="*/ 1063 h 231750"/>
                      <a:gd name="connsiteX1" fmla="*/ 232766 w 674555"/>
                      <a:gd name="connsiteY1" fmla="*/ 15528 h 231750"/>
                      <a:gd name="connsiteX2" fmla="*/ 325227 w 674555"/>
                      <a:gd name="connsiteY2" fmla="*/ 118706 h 231750"/>
                      <a:gd name="connsiteX3" fmla="*/ 417687 w 674555"/>
                      <a:gd name="connsiteY3" fmla="*/ 15529 h 231750"/>
                      <a:gd name="connsiteX4" fmla="*/ 446949 w 674555"/>
                      <a:gd name="connsiteY4" fmla="*/ 1064 h 231750"/>
                      <a:gd name="connsiteX5" fmla="*/ 483517 w 674555"/>
                      <a:gd name="connsiteY5" fmla="*/ 4166 h 231750"/>
                      <a:gd name="connsiteX6" fmla="*/ 650453 w 674555"/>
                      <a:gd name="connsiteY6" fmla="*/ 66260 h 231750"/>
                      <a:gd name="connsiteX7" fmla="*/ 668091 w 674555"/>
                      <a:gd name="connsiteY7" fmla="*/ 108671 h 231750"/>
                      <a:gd name="connsiteX8" fmla="*/ 571711 w 674555"/>
                      <a:gd name="connsiteY8" fmla="*/ 216222 h 231750"/>
                      <a:gd name="connsiteX9" fmla="*/ 505882 w 674555"/>
                      <a:gd name="connsiteY9" fmla="*/ 227586 h 231750"/>
                      <a:gd name="connsiteX10" fmla="*/ 325226 w 674555"/>
                      <a:gd name="connsiteY10" fmla="*/ 142065 h 231750"/>
                      <a:gd name="connsiteX11" fmla="*/ 144571 w 674555"/>
                      <a:gd name="connsiteY11" fmla="*/ 227585 h 231750"/>
                      <a:gd name="connsiteX12" fmla="*/ 78742 w 674555"/>
                      <a:gd name="connsiteY12" fmla="*/ 216221 h 231750"/>
                      <a:gd name="connsiteX13" fmla="*/ 0 w 674555"/>
                      <a:gd name="connsiteY13" fmla="*/ 66259 h 231750"/>
                      <a:gd name="connsiteX14" fmla="*/ 166936 w 674555"/>
                      <a:gd name="connsiteY14" fmla="*/ 4165 h 231750"/>
                      <a:gd name="connsiteX15" fmla="*/ 203505 w 674555"/>
                      <a:gd name="connsiteY15" fmla="*/ 1063 h 231750"/>
                      <a:gd name="connsiteX0" fmla="*/ 203505 w 652477"/>
                      <a:gd name="connsiteY0" fmla="*/ 1063 h 231750"/>
                      <a:gd name="connsiteX1" fmla="*/ 232766 w 652477"/>
                      <a:gd name="connsiteY1" fmla="*/ 15528 h 231750"/>
                      <a:gd name="connsiteX2" fmla="*/ 325227 w 652477"/>
                      <a:gd name="connsiteY2" fmla="*/ 118706 h 231750"/>
                      <a:gd name="connsiteX3" fmla="*/ 417687 w 652477"/>
                      <a:gd name="connsiteY3" fmla="*/ 15529 h 231750"/>
                      <a:gd name="connsiteX4" fmla="*/ 446949 w 652477"/>
                      <a:gd name="connsiteY4" fmla="*/ 1064 h 231750"/>
                      <a:gd name="connsiteX5" fmla="*/ 483517 w 652477"/>
                      <a:gd name="connsiteY5" fmla="*/ 4166 h 231750"/>
                      <a:gd name="connsiteX6" fmla="*/ 650453 w 652477"/>
                      <a:gd name="connsiteY6" fmla="*/ 66260 h 231750"/>
                      <a:gd name="connsiteX7" fmla="*/ 571711 w 652477"/>
                      <a:gd name="connsiteY7" fmla="*/ 216222 h 231750"/>
                      <a:gd name="connsiteX8" fmla="*/ 505882 w 652477"/>
                      <a:gd name="connsiteY8" fmla="*/ 227586 h 231750"/>
                      <a:gd name="connsiteX9" fmla="*/ 325226 w 652477"/>
                      <a:gd name="connsiteY9" fmla="*/ 142065 h 231750"/>
                      <a:gd name="connsiteX10" fmla="*/ 144571 w 652477"/>
                      <a:gd name="connsiteY10" fmla="*/ 227585 h 231750"/>
                      <a:gd name="connsiteX11" fmla="*/ 78742 w 652477"/>
                      <a:gd name="connsiteY11" fmla="*/ 216221 h 231750"/>
                      <a:gd name="connsiteX12" fmla="*/ 0 w 652477"/>
                      <a:gd name="connsiteY12" fmla="*/ 66259 h 231750"/>
                      <a:gd name="connsiteX13" fmla="*/ 166936 w 652477"/>
                      <a:gd name="connsiteY13" fmla="*/ 4165 h 231750"/>
                      <a:gd name="connsiteX14" fmla="*/ 203505 w 652477"/>
                      <a:gd name="connsiteY14" fmla="*/ 1063 h 231750"/>
                      <a:gd name="connsiteX0" fmla="*/ 203505 w 650560"/>
                      <a:gd name="connsiteY0" fmla="*/ 1063 h 231749"/>
                      <a:gd name="connsiteX1" fmla="*/ 232766 w 650560"/>
                      <a:gd name="connsiteY1" fmla="*/ 15528 h 231749"/>
                      <a:gd name="connsiteX2" fmla="*/ 325227 w 650560"/>
                      <a:gd name="connsiteY2" fmla="*/ 118706 h 231749"/>
                      <a:gd name="connsiteX3" fmla="*/ 417687 w 650560"/>
                      <a:gd name="connsiteY3" fmla="*/ 15529 h 231749"/>
                      <a:gd name="connsiteX4" fmla="*/ 446949 w 650560"/>
                      <a:gd name="connsiteY4" fmla="*/ 1064 h 231749"/>
                      <a:gd name="connsiteX5" fmla="*/ 483517 w 650560"/>
                      <a:gd name="connsiteY5" fmla="*/ 4166 h 231749"/>
                      <a:gd name="connsiteX6" fmla="*/ 650453 w 650560"/>
                      <a:gd name="connsiteY6" fmla="*/ 66260 h 231749"/>
                      <a:gd name="connsiteX7" fmla="*/ 505882 w 650560"/>
                      <a:gd name="connsiteY7" fmla="*/ 227586 h 231749"/>
                      <a:gd name="connsiteX8" fmla="*/ 325226 w 650560"/>
                      <a:gd name="connsiteY8" fmla="*/ 142065 h 231749"/>
                      <a:gd name="connsiteX9" fmla="*/ 144571 w 650560"/>
                      <a:gd name="connsiteY9" fmla="*/ 227585 h 231749"/>
                      <a:gd name="connsiteX10" fmla="*/ 78742 w 650560"/>
                      <a:gd name="connsiteY10" fmla="*/ 216221 h 231749"/>
                      <a:gd name="connsiteX11" fmla="*/ 0 w 650560"/>
                      <a:gd name="connsiteY11" fmla="*/ 66259 h 231749"/>
                      <a:gd name="connsiteX12" fmla="*/ 166936 w 650560"/>
                      <a:gd name="connsiteY12" fmla="*/ 4165 h 231749"/>
                      <a:gd name="connsiteX13" fmla="*/ 203505 w 650560"/>
                      <a:gd name="connsiteY13" fmla="*/ 1063 h 231749"/>
                      <a:gd name="connsiteX0" fmla="*/ 203612 w 650667"/>
                      <a:gd name="connsiteY0" fmla="*/ 1063 h 227586"/>
                      <a:gd name="connsiteX1" fmla="*/ 232873 w 650667"/>
                      <a:gd name="connsiteY1" fmla="*/ 15528 h 227586"/>
                      <a:gd name="connsiteX2" fmla="*/ 325334 w 650667"/>
                      <a:gd name="connsiteY2" fmla="*/ 118706 h 227586"/>
                      <a:gd name="connsiteX3" fmla="*/ 417794 w 650667"/>
                      <a:gd name="connsiteY3" fmla="*/ 15529 h 227586"/>
                      <a:gd name="connsiteX4" fmla="*/ 447056 w 650667"/>
                      <a:gd name="connsiteY4" fmla="*/ 1064 h 227586"/>
                      <a:gd name="connsiteX5" fmla="*/ 483624 w 650667"/>
                      <a:gd name="connsiteY5" fmla="*/ 4166 h 227586"/>
                      <a:gd name="connsiteX6" fmla="*/ 650560 w 650667"/>
                      <a:gd name="connsiteY6" fmla="*/ 66260 h 227586"/>
                      <a:gd name="connsiteX7" fmla="*/ 505989 w 650667"/>
                      <a:gd name="connsiteY7" fmla="*/ 227586 h 227586"/>
                      <a:gd name="connsiteX8" fmla="*/ 325333 w 650667"/>
                      <a:gd name="connsiteY8" fmla="*/ 142065 h 227586"/>
                      <a:gd name="connsiteX9" fmla="*/ 144678 w 650667"/>
                      <a:gd name="connsiteY9" fmla="*/ 227585 h 227586"/>
                      <a:gd name="connsiteX10" fmla="*/ 107 w 650667"/>
                      <a:gd name="connsiteY10" fmla="*/ 66259 h 227586"/>
                      <a:gd name="connsiteX11" fmla="*/ 167043 w 650667"/>
                      <a:gd name="connsiteY11" fmla="*/ 4165 h 227586"/>
                      <a:gd name="connsiteX12" fmla="*/ 203612 w 650667"/>
                      <a:gd name="connsiteY12" fmla="*/ 1063 h 22758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650667" h="227586">
                        <a:moveTo>
                          <a:pt x="203612" y="1063"/>
                        </a:moveTo>
                        <a:cubicBezTo>
                          <a:pt x="215524" y="3119"/>
                          <a:pt x="226219" y="8104"/>
                          <a:pt x="232873" y="15528"/>
                        </a:cubicBezTo>
                        <a:lnTo>
                          <a:pt x="325334" y="118706"/>
                        </a:lnTo>
                        <a:lnTo>
                          <a:pt x="417794" y="15529"/>
                        </a:lnTo>
                        <a:cubicBezTo>
                          <a:pt x="424448" y="8105"/>
                          <a:pt x="435143" y="3120"/>
                          <a:pt x="447056" y="1064"/>
                        </a:cubicBezTo>
                        <a:cubicBezTo>
                          <a:pt x="458970" y="-993"/>
                          <a:pt x="472100" y="-121"/>
                          <a:pt x="483624" y="4166"/>
                        </a:cubicBezTo>
                        <a:lnTo>
                          <a:pt x="650560" y="66260"/>
                        </a:lnTo>
                        <a:cubicBezTo>
                          <a:pt x="654288" y="103497"/>
                          <a:pt x="560194" y="214952"/>
                          <a:pt x="505989" y="227586"/>
                        </a:cubicBezTo>
                        <a:lnTo>
                          <a:pt x="325333" y="142065"/>
                        </a:lnTo>
                        <a:lnTo>
                          <a:pt x="144678" y="227585"/>
                        </a:lnTo>
                        <a:cubicBezTo>
                          <a:pt x="90474" y="214951"/>
                          <a:pt x="-3621" y="103496"/>
                          <a:pt x="107" y="66259"/>
                        </a:cubicBezTo>
                        <a:lnTo>
                          <a:pt x="167043" y="4165"/>
                        </a:lnTo>
                        <a:cubicBezTo>
                          <a:pt x="178567" y="-122"/>
                          <a:pt x="191699" y="-994"/>
                          <a:pt x="203612" y="1063"/>
                        </a:cubicBezTo>
                        <a:close/>
                      </a:path>
                    </a:pathLst>
                  </a:custGeom>
                  <a:solidFill>
                    <a:srgbClr val="FF99CC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730" name="楕円 729">
                    <a:extLst>
                      <a:ext uri="{FF2B5EF4-FFF2-40B4-BE49-F238E27FC236}">
                        <a16:creationId xmlns:a16="http://schemas.microsoft.com/office/drawing/2014/main" id="{9A6E1AC1-011E-42CF-8E1C-214309D112AE}"/>
                      </a:ext>
                    </a:extLst>
                  </p:cNvPr>
                  <p:cNvSpPr/>
                  <p:nvPr/>
                </p:nvSpPr>
                <p:spPr>
                  <a:xfrm>
                    <a:off x="1995980" y="2733779"/>
                    <a:ext cx="57680" cy="59758"/>
                  </a:xfrm>
                  <a:prstGeom prst="ellipse">
                    <a:avLst/>
                  </a:prstGeom>
                  <a:solidFill>
                    <a:schemeClr val="bg1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731" name="グループ化 730">
                    <a:extLst>
                      <a:ext uri="{FF2B5EF4-FFF2-40B4-BE49-F238E27FC236}">
                        <a16:creationId xmlns:a16="http://schemas.microsoft.com/office/drawing/2014/main" id="{17914E2C-52BF-48D7-93F4-9F50DE7B51A6}"/>
                      </a:ext>
                    </a:extLst>
                  </p:cNvPr>
                  <p:cNvGrpSpPr/>
                  <p:nvPr/>
                </p:nvGrpSpPr>
                <p:grpSpPr>
                  <a:xfrm>
                    <a:off x="1461845" y="1226117"/>
                    <a:ext cx="1138490" cy="1298916"/>
                    <a:chOff x="772520" y="601639"/>
                    <a:chExt cx="1138490" cy="1298916"/>
                  </a:xfrm>
                </p:grpSpPr>
                <p:sp>
                  <p:nvSpPr>
                    <p:cNvPr id="733" name="月 732">
                      <a:extLst>
                        <a:ext uri="{FF2B5EF4-FFF2-40B4-BE49-F238E27FC236}">
                          <a16:creationId xmlns:a16="http://schemas.microsoft.com/office/drawing/2014/main" id="{DCF6C135-E4F6-49B0-8220-D5ECE4541F96}"/>
                        </a:ext>
                      </a:extLst>
                    </p:cNvPr>
                    <p:cNvSpPr/>
                    <p:nvPr/>
                  </p:nvSpPr>
                  <p:spPr>
                    <a:xfrm flipH="1">
                      <a:off x="1707357" y="1378342"/>
                      <a:ext cx="88900" cy="522213"/>
                    </a:xfrm>
                    <a:prstGeom prst="moon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734" name="月 733">
                      <a:extLst>
                        <a:ext uri="{FF2B5EF4-FFF2-40B4-BE49-F238E27FC236}">
                          <a16:creationId xmlns:a16="http://schemas.microsoft.com/office/drawing/2014/main" id="{9A5AC3DF-0978-46AD-ABCD-FCCFEA94EC8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93546" y="1378342"/>
                      <a:ext cx="88900" cy="522213"/>
                    </a:xfrm>
                    <a:prstGeom prst="moon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735" name="フリーフォーム: 図形 734">
                      <a:extLst>
                        <a:ext uri="{FF2B5EF4-FFF2-40B4-BE49-F238E27FC236}">
                          <a16:creationId xmlns:a16="http://schemas.microsoft.com/office/drawing/2014/main" id="{75FE2A9B-FDE7-4035-9112-FD05D75037C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21604" y="601639"/>
                      <a:ext cx="1035422" cy="980595"/>
                    </a:xfrm>
                    <a:custGeom>
                      <a:avLst/>
                      <a:gdLst>
                        <a:gd name="connsiteX0" fmla="*/ 564194 w 1117919"/>
                        <a:gd name="connsiteY0" fmla="*/ 0 h 980595"/>
                        <a:gd name="connsiteX1" fmla="*/ 875248 w 1117919"/>
                        <a:gd name="connsiteY1" fmla="*/ 128843 h 980595"/>
                        <a:gd name="connsiteX2" fmla="*/ 906088 w 1117919"/>
                        <a:gd name="connsiteY2" fmla="*/ 166221 h 980595"/>
                        <a:gd name="connsiteX3" fmla="*/ 923972 w 1117919"/>
                        <a:gd name="connsiteY3" fmla="*/ 175929 h 980595"/>
                        <a:gd name="connsiteX4" fmla="*/ 1117919 w 1117919"/>
                        <a:gd name="connsiteY4" fmla="*/ 540698 h 980595"/>
                        <a:gd name="connsiteX5" fmla="*/ 678022 w 1117919"/>
                        <a:gd name="connsiteY5" fmla="*/ 980595 h 980595"/>
                        <a:gd name="connsiteX6" fmla="*/ 589368 w 1117919"/>
                        <a:gd name="connsiteY6" fmla="*/ 971658 h 980595"/>
                        <a:gd name="connsiteX7" fmla="*/ 558960 w 1117919"/>
                        <a:gd name="connsiteY7" fmla="*/ 962219 h 980595"/>
                        <a:gd name="connsiteX8" fmla="*/ 528552 w 1117919"/>
                        <a:gd name="connsiteY8" fmla="*/ 971658 h 980595"/>
                        <a:gd name="connsiteX9" fmla="*/ 439897 w 1117919"/>
                        <a:gd name="connsiteY9" fmla="*/ 980595 h 980595"/>
                        <a:gd name="connsiteX10" fmla="*/ 0 w 1117919"/>
                        <a:gd name="connsiteY10" fmla="*/ 540698 h 980595"/>
                        <a:gd name="connsiteX11" fmla="*/ 193947 w 1117919"/>
                        <a:gd name="connsiteY11" fmla="*/ 175929 h 980595"/>
                        <a:gd name="connsiteX12" fmla="*/ 230791 w 1117919"/>
                        <a:gd name="connsiteY12" fmla="*/ 155930 h 980595"/>
                        <a:gd name="connsiteX13" fmla="*/ 253140 w 1117919"/>
                        <a:gd name="connsiteY13" fmla="*/ 128843 h 980595"/>
                        <a:gd name="connsiteX14" fmla="*/ 564194 w 1117919"/>
                        <a:gd name="connsiteY14" fmla="*/ 0 h 98059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</a:cxnLst>
                      <a:rect l="l" t="t" r="r" b="b"/>
                      <a:pathLst>
                        <a:path w="1117919" h="980595">
                          <a:moveTo>
                            <a:pt x="564194" y="0"/>
                          </a:moveTo>
                          <a:cubicBezTo>
                            <a:pt x="685668" y="0"/>
                            <a:pt x="795642" y="49237"/>
                            <a:pt x="875248" y="128843"/>
                          </a:cubicBezTo>
                          <a:lnTo>
                            <a:pt x="906088" y="166221"/>
                          </a:lnTo>
                          <a:lnTo>
                            <a:pt x="923972" y="175929"/>
                          </a:lnTo>
                          <a:cubicBezTo>
                            <a:pt x="1040986" y="254981"/>
                            <a:pt x="1117919" y="388856"/>
                            <a:pt x="1117919" y="540698"/>
                          </a:cubicBezTo>
                          <a:cubicBezTo>
                            <a:pt x="1117919" y="783646"/>
                            <a:pt x="920970" y="980595"/>
                            <a:pt x="678022" y="980595"/>
                          </a:cubicBezTo>
                          <a:cubicBezTo>
                            <a:pt x="647654" y="980595"/>
                            <a:pt x="618004" y="977518"/>
                            <a:pt x="589368" y="971658"/>
                          </a:cubicBezTo>
                          <a:lnTo>
                            <a:pt x="558960" y="962219"/>
                          </a:lnTo>
                          <a:lnTo>
                            <a:pt x="528552" y="971658"/>
                          </a:lnTo>
                          <a:cubicBezTo>
                            <a:pt x="499915" y="977518"/>
                            <a:pt x="470266" y="980595"/>
                            <a:pt x="439897" y="980595"/>
                          </a:cubicBezTo>
                          <a:cubicBezTo>
                            <a:pt x="196949" y="980595"/>
                            <a:pt x="0" y="783646"/>
                            <a:pt x="0" y="540698"/>
                          </a:cubicBezTo>
                          <a:cubicBezTo>
                            <a:pt x="0" y="388856"/>
                            <a:pt x="76933" y="254981"/>
                            <a:pt x="193947" y="175929"/>
                          </a:cubicBezTo>
                          <a:lnTo>
                            <a:pt x="230791" y="155930"/>
                          </a:lnTo>
                          <a:lnTo>
                            <a:pt x="253140" y="128843"/>
                          </a:lnTo>
                          <a:cubicBezTo>
                            <a:pt x="332746" y="49237"/>
                            <a:pt x="442720" y="0"/>
                            <a:pt x="564194" y="0"/>
                          </a:cubicBezTo>
                          <a:close/>
                        </a:path>
                      </a:pathLst>
                    </a:cu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grpSp>
                  <p:nvGrpSpPr>
                    <p:cNvPr id="736" name="グループ化 735">
                      <a:extLst>
                        <a:ext uri="{FF2B5EF4-FFF2-40B4-BE49-F238E27FC236}">
                          <a16:creationId xmlns:a16="http://schemas.microsoft.com/office/drawing/2014/main" id="{71BB19B5-7566-4BFB-A368-84171CC3E464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772520" y="774115"/>
                      <a:ext cx="1138490" cy="1074143"/>
                      <a:chOff x="4049500" y="3943264"/>
                      <a:chExt cx="834570" cy="787400"/>
                    </a:xfrm>
                  </p:grpSpPr>
                  <p:grpSp>
                    <p:nvGrpSpPr>
                      <p:cNvPr id="739" name="グループ化 738">
                        <a:extLst>
                          <a:ext uri="{FF2B5EF4-FFF2-40B4-BE49-F238E27FC236}">
                            <a16:creationId xmlns:a16="http://schemas.microsoft.com/office/drawing/2014/main" id="{775157B1-B6AB-45CF-8106-3CD2F452C9B4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4049500" y="3943264"/>
                        <a:ext cx="834570" cy="787400"/>
                        <a:chOff x="2791855" y="2017486"/>
                        <a:chExt cx="1150919" cy="1045028"/>
                      </a:xfrm>
                      <a:solidFill>
                        <a:srgbClr val="FFCC99"/>
                      </a:solidFill>
                    </p:grpSpPr>
                    <p:grpSp>
                      <p:nvGrpSpPr>
                        <p:cNvPr id="746" name="グループ化 745">
                          <a:extLst>
                            <a:ext uri="{FF2B5EF4-FFF2-40B4-BE49-F238E27FC236}">
                              <a16:creationId xmlns:a16="http://schemas.microsoft.com/office/drawing/2014/main" id="{3EF0A885-E1A7-43AC-BABB-C9949B721B0A}"/>
                            </a:ext>
                          </a:extLst>
                        </p:cNvPr>
                        <p:cNvGrpSpPr/>
                        <p:nvPr/>
                      </p:nvGrpSpPr>
                      <p:grpSpPr>
                        <a:xfrm rot="20700000">
                          <a:off x="2791855" y="2459301"/>
                          <a:ext cx="222006" cy="333008"/>
                          <a:chOff x="2680607" y="2825750"/>
                          <a:chExt cx="157843" cy="236764"/>
                        </a:xfrm>
                        <a:grpFill/>
                      </p:grpSpPr>
                      <p:sp>
                        <p:nvSpPr>
                          <p:cNvPr id="751" name="円/楕円 177">
                            <a:extLst>
                              <a:ext uri="{FF2B5EF4-FFF2-40B4-BE49-F238E27FC236}">
                                <a16:creationId xmlns:a16="http://schemas.microsoft.com/office/drawing/2014/main" id="{A944F6AE-DE58-4BFD-B008-C1428B28DF4A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2680607" y="2825750"/>
                            <a:ext cx="157843" cy="236764"/>
                          </a:xfrm>
                          <a:prstGeom prst="ellipse">
                            <a:avLst/>
                          </a:prstGeom>
                          <a:grpFill/>
                          <a:ln w="12700" cap="flat" cmpd="sng" algn="ctr">
                            <a:noFill/>
                            <a:prstDash val="solid"/>
                            <a:miter lim="800000"/>
                          </a:ln>
                          <a:effectLst/>
                        </p:spPr>
                        <p:txBody>
                          <a:bodyPr rtlCol="0" anchor="ctr"/>
                          <a:lstStyle/>
                          <a:p>
                            <a:pPr marL="0" marR="0" lvl="0" indent="0" algn="ctr" defTabSz="91440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ja-JP" altLang="en-US" sz="1800" b="0" i="0" u="none" strike="noStrike" kern="0" cap="none" spc="0" normalizeH="0" baseline="0" noProof="0">
                              <a:ln>
                                <a:noFill/>
                              </a:ln>
                              <a:solidFill>
                                <a:prstClr val="white"/>
                              </a:solidFill>
                              <a:effectLst/>
                              <a:uLnTx/>
                              <a:uFillTx/>
                              <a:latin typeface="Calibri" panose="020F0502020204030204"/>
                              <a:ea typeface="ＭＳ Ｐゴシック"/>
                              <a:cs typeface="+mn-cs"/>
                            </a:endParaRPr>
                          </a:p>
                        </p:txBody>
                      </p:sp>
                      <p:sp>
                        <p:nvSpPr>
                          <p:cNvPr id="752" name="円/楕円 178">
                            <a:extLst>
                              <a:ext uri="{FF2B5EF4-FFF2-40B4-BE49-F238E27FC236}">
                                <a16:creationId xmlns:a16="http://schemas.microsoft.com/office/drawing/2014/main" id="{6F7523E8-4E83-4D1E-AE6B-D7BAFE8568F7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2709182" y="2867025"/>
                            <a:ext cx="100694" cy="154214"/>
                          </a:xfrm>
                          <a:prstGeom prst="ellipse">
                            <a:avLst/>
                          </a:prstGeom>
                          <a:solidFill>
                            <a:srgbClr val="FF9966"/>
                          </a:solidFill>
                          <a:ln w="12700" cap="flat" cmpd="sng" algn="ctr">
                            <a:noFill/>
                            <a:prstDash val="solid"/>
                            <a:miter lim="800000"/>
                          </a:ln>
                          <a:effectLst/>
                        </p:spPr>
                        <p:txBody>
                          <a:bodyPr rtlCol="0" anchor="ctr"/>
                          <a:lstStyle/>
                          <a:p>
                            <a:pPr marL="0" marR="0" lvl="0" indent="0" algn="ctr" defTabSz="91440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ja-JP" altLang="en-US" sz="1800" b="0" i="0" u="none" strike="noStrike" kern="0" cap="none" spc="0" normalizeH="0" baseline="0" noProof="0">
                              <a:ln>
                                <a:noFill/>
                              </a:ln>
                              <a:solidFill>
                                <a:prstClr val="white"/>
                              </a:solidFill>
                              <a:effectLst/>
                              <a:uLnTx/>
                              <a:uFillTx/>
                              <a:latin typeface="Calibri" panose="020F0502020204030204"/>
                              <a:ea typeface="ＭＳ Ｐゴシック"/>
                              <a:cs typeface="+mn-cs"/>
                            </a:endParaRPr>
                          </a:p>
                        </p:txBody>
                      </p:sp>
                    </p:grpSp>
                    <p:grpSp>
                      <p:nvGrpSpPr>
                        <p:cNvPr id="747" name="グループ化 746">
                          <a:extLst>
                            <a:ext uri="{FF2B5EF4-FFF2-40B4-BE49-F238E27FC236}">
                              <a16:creationId xmlns:a16="http://schemas.microsoft.com/office/drawing/2014/main" id="{6915555D-F1E1-4AEC-88DA-8747A3BCC9A4}"/>
                            </a:ext>
                          </a:extLst>
                        </p:cNvPr>
                        <p:cNvGrpSpPr/>
                        <p:nvPr/>
                      </p:nvGrpSpPr>
                      <p:grpSpPr>
                        <a:xfrm rot="900000" flipH="1">
                          <a:off x="3720768" y="2459301"/>
                          <a:ext cx="222006" cy="333008"/>
                          <a:chOff x="2680607" y="2825750"/>
                          <a:chExt cx="157843" cy="236764"/>
                        </a:xfrm>
                        <a:grpFill/>
                      </p:grpSpPr>
                      <p:sp>
                        <p:nvSpPr>
                          <p:cNvPr id="749" name="円/楕円 175">
                            <a:extLst>
                              <a:ext uri="{FF2B5EF4-FFF2-40B4-BE49-F238E27FC236}">
                                <a16:creationId xmlns:a16="http://schemas.microsoft.com/office/drawing/2014/main" id="{F932E91E-BBD7-4B3B-A41C-C444FB275B4A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2680607" y="2825750"/>
                            <a:ext cx="157843" cy="236764"/>
                          </a:xfrm>
                          <a:prstGeom prst="ellipse">
                            <a:avLst/>
                          </a:prstGeom>
                          <a:grpFill/>
                          <a:ln w="12700" cap="flat" cmpd="sng" algn="ctr">
                            <a:noFill/>
                            <a:prstDash val="solid"/>
                            <a:miter lim="800000"/>
                          </a:ln>
                          <a:effectLst/>
                        </p:spPr>
                        <p:txBody>
                          <a:bodyPr rtlCol="0" anchor="ctr"/>
                          <a:lstStyle/>
                          <a:p>
                            <a:pPr marL="0" marR="0" lvl="0" indent="0" algn="ctr" defTabSz="91440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ja-JP" altLang="en-US" sz="1800" b="0" i="0" u="none" strike="noStrike" kern="0" cap="none" spc="0" normalizeH="0" baseline="0" noProof="0">
                              <a:ln>
                                <a:noFill/>
                              </a:ln>
                              <a:solidFill>
                                <a:prstClr val="white"/>
                              </a:solidFill>
                              <a:effectLst/>
                              <a:uLnTx/>
                              <a:uFillTx/>
                              <a:latin typeface="Calibri" panose="020F0502020204030204"/>
                              <a:ea typeface="ＭＳ Ｐゴシック"/>
                              <a:cs typeface="+mn-cs"/>
                            </a:endParaRPr>
                          </a:p>
                        </p:txBody>
                      </p:sp>
                      <p:sp>
                        <p:nvSpPr>
                          <p:cNvPr id="750" name="円/楕円 176">
                            <a:extLst>
                              <a:ext uri="{FF2B5EF4-FFF2-40B4-BE49-F238E27FC236}">
                                <a16:creationId xmlns:a16="http://schemas.microsoft.com/office/drawing/2014/main" id="{B7F8456A-5E82-4617-A8DD-88C73FE52A63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2709182" y="2867025"/>
                            <a:ext cx="100694" cy="154214"/>
                          </a:xfrm>
                          <a:prstGeom prst="ellipse">
                            <a:avLst/>
                          </a:prstGeom>
                          <a:solidFill>
                            <a:srgbClr val="FF9966"/>
                          </a:solidFill>
                          <a:ln w="12700" cap="flat" cmpd="sng" algn="ctr">
                            <a:noFill/>
                            <a:prstDash val="solid"/>
                            <a:miter lim="800000"/>
                          </a:ln>
                          <a:effectLst/>
                        </p:spPr>
                        <p:txBody>
                          <a:bodyPr rtlCol="0" anchor="ctr"/>
                          <a:lstStyle/>
                          <a:p>
                            <a:pPr marL="0" marR="0" lvl="0" indent="0" algn="ctr" defTabSz="91440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ja-JP" altLang="en-US" sz="1800" b="0" i="0" u="none" strike="noStrike" kern="0" cap="none" spc="0" normalizeH="0" baseline="0" noProof="0">
                              <a:ln>
                                <a:noFill/>
                              </a:ln>
                              <a:solidFill>
                                <a:prstClr val="white"/>
                              </a:solidFill>
                              <a:effectLst/>
                              <a:uLnTx/>
                              <a:uFillTx/>
                              <a:latin typeface="Calibri" panose="020F0502020204030204"/>
                              <a:ea typeface="ＭＳ Ｐゴシック"/>
                              <a:cs typeface="+mn-cs"/>
                            </a:endParaRPr>
                          </a:p>
                        </p:txBody>
                      </p:sp>
                    </p:grpSp>
                    <p:sp>
                      <p:nvSpPr>
                        <p:cNvPr id="748" name="円/楕円 174">
                          <a:extLst>
                            <a:ext uri="{FF2B5EF4-FFF2-40B4-BE49-F238E27FC236}">
                              <a16:creationId xmlns:a16="http://schemas.microsoft.com/office/drawing/2014/main" id="{A686C5CE-1114-4E69-BDCE-678F5FE4E904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889403" y="2017486"/>
                          <a:ext cx="955820" cy="1045028"/>
                        </a:xfrm>
                        <a:prstGeom prst="ellipse">
                          <a:avLst/>
                        </a:prstGeom>
                        <a:grpFill/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</p:grpSp>
                  <p:sp>
                    <p:nvSpPr>
                      <p:cNvPr id="740" name="円/楕円 127">
                        <a:extLst>
                          <a:ext uri="{FF2B5EF4-FFF2-40B4-BE49-F238E27FC236}">
                            <a16:creationId xmlns:a16="http://schemas.microsoft.com/office/drawing/2014/main" id="{5D5C2C1F-83A7-4854-81F3-BD0513437247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221414" y="4313603"/>
                        <a:ext cx="83926" cy="143413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83926" h="143413">
                            <a:moveTo>
                              <a:pt x="12759" y="0"/>
                            </a:moveTo>
                            <a:cubicBezTo>
                              <a:pt x="8263" y="9969"/>
                              <a:pt x="9023" y="21953"/>
                              <a:pt x="14783" y="31931"/>
                            </a:cubicBezTo>
                            <a:lnTo>
                              <a:pt x="15311" y="32495"/>
                            </a:lnTo>
                            <a:cubicBezTo>
                              <a:pt x="22472" y="20393"/>
                              <a:pt x="32600" y="12933"/>
                              <a:pt x="43800" y="12933"/>
                            </a:cubicBezTo>
                            <a:cubicBezTo>
                              <a:pt x="65961" y="12933"/>
                              <a:pt x="83926" y="42142"/>
                              <a:pt x="83926" y="78173"/>
                            </a:cubicBezTo>
                            <a:cubicBezTo>
                              <a:pt x="83926" y="114204"/>
                              <a:pt x="65961" y="143413"/>
                              <a:pt x="43800" y="143413"/>
                            </a:cubicBezTo>
                            <a:cubicBezTo>
                              <a:pt x="21639" y="143413"/>
                              <a:pt x="3674" y="114204"/>
                              <a:pt x="3674" y="78173"/>
                            </a:cubicBezTo>
                            <a:lnTo>
                              <a:pt x="12211" y="44663"/>
                            </a:lnTo>
                            <a:cubicBezTo>
                              <a:pt x="8264" y="44011"/>
                              <a:pt x="5947" y="41284"/>
                              <a:pt x="4106" y="38095"/>
                            </a:cubicBezTo>
                            <a:cubicBezTo>
                              <a:pt x="-3810" y="24385"/>
                              <a:pt x="64" y="7329"/>
                              <a:pt x="12759" y="0"/>
                            </a:cubicBezTo>
                            <a:close/>
                          </a:path>
                        </a:pathLst>
                      </a:custGeom>
                      <a:solidFill>
                        <a:sysClr val="windowText" lastClr="000000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741" name="円/楕円 27">
                        <a:extLst>
                          <a:ext uri="{FF2B5EF4-FFF2-40B4-BE49-F238E27FC236}">
                            <a16:creationId xmlns:a16="http://schemas.microsoft.com/office/drawing/2014/main" id="{A19462B7-06BF-40E8-B6D8-2B8CBB6578D3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376923" y="4621407"/>
                        <a:ext cx="164248" cy="29109"/>
                      </a:xfrm>
                      <a:custGeom>
                        <a:avLst/>
                        <a:gdLst>
                          <a:gd name="connsiteX0" fmla="*/ 0 w 3210417"/>
                          <a:gd name="connsiteY0" fmla="*/ 346285 h 692570"/>
                          <a:gd name="connsiteX1" fmla="*/ 1605209 w 3210417"/>
                          <a:gd name="connsiteY1" fmla="*/ 0 h 692570"/>
                          <a:gd name="connsiteX2" fmla="*/ 3210418 w 3210417"/>
                          <a:gd name="connsiteY2" fmla="*/ 346285 h 692570"/>
                          <a:gd name="connsiteX3" fmla="*/ 1605209 w 3210417"/>
                          <a:gd name="connsiteY3" fmla="*/ 692570 h 692570"/>
                          <a:gd name="connsiteX4" fmla="*/ 0 w 3210417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57559 h 403844"/>
                          <a:gd name="connsiteX1" fmla="*/ 1605209 w 3210418"/>
                          <a:gd name="connsiteY1" fmla="*/ 212924 h 403844"/>
                          <a:gd name="connsiteX2" fmla="*/ 3210418 w 3210418"/>
                          <a:gd name="connsiteY2" fmla="*/ 57559 h 403844"/>
                          <a:gd name="connsiteX3" fmla="*/ 1605209 w 3210418"/>
                          <a:gd name="connsiteY3" fmla="*/ 403844 h 403844"/>
                          <a:gd name="connsiteX4" fmla="*/ 0 w 3210418"/>
                          <a:gd name="connsiteY4" fmla="*/ 57559 h 403844"/>
                          <a:gd name="connsiteX0" fmla="*/ 58 w 3210476"/>
                          <a:gd name="connsiteY0" fmla="*/ 57559 h 403844"/>
                          <a:gd name="connsiteX1" fmla="*/ 1605267 w 3210476"/>
                          <a:gd name="connsiteY1" fmla="*/ 212924 h 403844"/>
                          <a:gd name="connsiteX2" fmla="*/ 3210476 w 3210476"/>
                          <a:gd name="connsiteY2" fmla="*/ 57559 h 403844"/>
                          <a:gd name="connsiteX3" fmla="*/ 1605267 w 3210476"/>
                          <a:gd name="connsiteY3" fmla="*/ 403844 h 403844"/>
                          <a:gd name="connsiteX4" fmla="*/ 58 w 3210476"/>
                          <a:gd name="connsiteY4" fmla="*/ 57559 h 403844"/>
                          <a:gd name="connsiteX0" fmla="*/ 58 w 3210534"/>
                          <a:gd name="connsiteY0" fmla="*/ 15401 h 361686"/>
                          <a:gd name="connsiteX1" fmla="*/ 1605267 w 3210534"/>
                          <a:gd name="connsiteY1" fmla="*/ 170766 h 361686"/>
                          <a:gd name="connsiteX2" fmla="*/ 3210476 w 3210534"/>
                          <a:gd name="connsiteY2" fmla="*/ 15401 h 361686"/>
                          <a:gd name="connsiteX3" fmla="*/ 1605267 w 3210534"/>
                          <a:gd name="connsiteY3" fmla="*/ 361686 h 361686"/>
                          <a:gd name="connsiteX4" fmla="*/ 58 w 3210534"/>
                          <a:gd name="connsiteY4" fmla="*/ 15401 h 361686"/>
                          <a:gd name="connsiteX0" fmla="*/ 58 w 3210476"/>
                          <a:gd name="connsiteY0" fmla="*/ 20254 h 366539"/>
                          <a:gd name="connsiteX1" fmla="*/ 1605267 w 3210476"/>
                          <a:gd name="connsiteY1" fmla="*/ 175619 h 366539"/>
                          <a:gd name="connsiteX2" fmla="*/ 3210476 w 3210476"/>
                          <a:gd name="connsiteY2" fmla="*/ 20254 h 366539"/>
                          <a:gd name="connsiteX3" fmla="*/ 1605267 w 3210476"/>
                          <a:gd name="connsiteY3" fmla="*/ 366539 h 366539"/>
                          <a:gd name="connsiteX4" fmla="*/ 58 w 3210476"/>
                          <a:gd name="connsiteY4" fmla="*/ 20254 h 366539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3210476" h="366539">
                            <a:moveTo>
                              <a:pt x="58" y="20254"/>
                            </a:moveTo>
                            <a:cubicBezTo>
                              <a:pt x="7704" y="-55984"/>
                              <a:pt x="718735" y="175619"/>
                              <a:pt x="1605267" y="175619"/>
                            </a:cubicBezTo>
                            <a:cubicBezTo>
                              <a:pt x="2491799" y="175619"/>
                              <a:pt x="3210476" y="-70988"/>
                              <a:pt x="3210476" y="20254"/>
                            </a:cubicBezTo>
                            <a:cubicBezTo>
                              <a:pt x="3210476" y="111496"/>
                              <a:pt x="2491799" y="366539"/>
                              <a:pt x="1605267" y="366539"/>
                            </a:cubicBezTo>
                            <a:cubicBezTo>
                              <a:pt x="718735" y="366539"/>
                              <a:pt x="-7588" y="96492"/>
                              <a:pt x="58" y="20254"/>
                            </a:cubicBezTo>
                            <a:close/>
                          </a:path>
                        </a:pathLst>
                      </a:custGeom>
                      <a:solidFill>
                        <a:srgbClr val="FF0000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742" name="円/楕円 27">
                        <a:extLst>
                          <a:ext uri="{FF2B5EF4-FFF2-40B4-BE49-F238E27FC236}">
                            <a16:creationId xmlns:a16="http://schemas.microsoft.com/office/drawing/2014/main" id="{50C80019-E23B-4DB0-947B-3BC8D2CD2800}"/>
                          </a:ext>
                        </a:extLst>
                      </p:cNvPr>
                      <p:cNvSpPr/>
                      <p:nvPr/>
                    </p:nvSpPr>
                    <p:spPr>
                      <a:xfrm rot="10800000">
                        <a:off x="4183090" y="4164138"/>
                        <a:ext cx="164248" cy="29109"/>
                      </a:xfrm>
                      <a:custGeom>
                        <a:avLst/>
                        <a:gdLst>
                          <a:gd name="connsiteX0" fmla="*/ 0 w 3210417"/>
                          <a:gd name="connsiteY0" fmla="*/ 346285 h 692570"/>
                          <a:gd name="connsiteX1" fmla="*/ 1605209 w 3210417"/>
                          <a:gd name="connsiteY1" fmla="*/ 0 h 692570"/>
                          <a:gd name="connsiteX2" fmla="*/ 3210418 w 3210417"/>
                          <a:gd name="connsiteY2" fmla="*/ 346285 h 692570"/>
                          <a:gd name="connsiteX3" fmla="*/ 1605209 w 3210417"/>
                          <a:gd name="connsiteY3" fmla="*/ 692570 h 692570"/>
                          <a:gd name="connsiteX4" fmla="*/ 0 w 3210417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57559 h 403844"/>
                          <a:gd name="connsiteX1" fmla="*/ 1605209 w 3210418"/>
                          <a:gd name="connsiteY1" fmla="*/ 212924 h 403844"/>
                          <a:gd name="connsiteX2" fmla="*/ 3210418 w 3210418"/>
                          <a:gd name="connsiteY2" fmla="*/ 57559 h 403844"/>
                          <a:gd name="connsiteX3" fmla="*/ 1605209 w 3210418"/>
                          <a:gd name="connsiteY3" fmla="*/ 403844 h 403844"/>
                          <a:gd name="connsiteX4" fmla="*/ 0 w 3210418"/>
                          <a:gd name="connsiteY4" fmla="*/ 57559 h 403844"/>
                          <a:gd name="connsiteX0" fmla="*/ 58 w 3210476"/>
                          <a:gd name="connsiteY0" fmla="*/ 57559 h 403844"/>
                          <a:gd name="connsiteX1" fmla="*/ 1605267 w 3210476"/>
                          <a:gd name="connsiteY1" fmla="*/ 212924 h 403844"/>
                          <a:gd name="connsiteX2" fmla="*/ 3210476 w 3210476"/>
                          <a:gd name="connsiteY2" fmla="*/ 57559 h 403844"/>
                          <a:gd name="connsiteX3" fmla="*/ 1605267 w 3210476"/>
                          <a:gd name="connsiteY3" fmla="*/ 403844 h 403844"/>
                          <a:gd name="connsiteX4" fmla="*/ 58 w 3210476"/>
                          <a:gd name="connsiteY4" fmla="*/ 57559 h 403844"/>
                          <a:gd name="connsiteX0" fmla="*/ 58 w 3210534"/>
                          <a:gd name="connsiteY0" fmla="*/ 15401 h 361686"/>
                          <a:gd name="connsiteX1" fmla="*/ 1605267 w 3210534"/>
                          <a:gd name="connsiteY1" fmla="*/ 170766 h 361686"/>
                          <a:gd name="connsiteX2" fmla="*/ 3210476 w 3210534"/>
                          <a:gd name="connsiteY2" fmla="*/ 15401 h 361686"/>
                          <a:gd name="connsiteX3" fmla="*/ 1605267 w 3210534"/>
                          <a:gd name="connsiteY3" fmla="*/ 361686 h 361686"/>
                          <a:gd name="connsiteX4" fmla="*/ 58 w 3210534"/>
                          <a:gd name="connsiteY4" fmla="*/ 15401 h 361686"/>
                          <a:gd name="connsiteX0" fmla="*/ 58 w 3210476"/>
                          <a:gd name="connsiteY0" fmla="*/ 20254 h 366539"/>
                          <a:gd name="connsiteX1" fmla="*/ 1605267 w 3210476"/>
                          <a:gd name="connsiteY1" fmla="*/ 175619 h 366539"/>
                          <a:gd name="connsiteX2" fmla="*/ 3210476 w 3210476"/>
                          <a:gd name="connsiteY2" fmla="*/ 20254 h 366539"/>
                          <a:gd name="connsiteX3" fmla="*/ 1605267 w 3210476"/>
                          <a:gd name="connsiteY3" fmla="*/ 366539 h 366539"/>
                          <a:gd name="connsiteX4" fmla="*/ 58 w 3210476"/>
                          <a:gd name="connsiteY4" fmla="*/ 20254 h 366539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3210476" h="366539">
                            <a:moveTo>
                              <a:pt x="58" y="20254"/>
                            </a:moveTo>
                            <a:cubicBezTo>
                              <a:pt x="7704" y="-55984"/>
                              <a:pt x="718735" y="175619"/>
                              <a:pt x="1605267" y="175619"/>
                            </a:cubicBezTo>
                            <a:cubicBezTo>
                              <a:pt x="2491799" y="175619"/>
                              <a:pt x="3210476" y="-70988"/>
                              <a:pt x="3210476" y="20254"/>
                            </a:cubicBezTo>
                            <a:cubicBezTo>
                              <a:pt x="3210476" y="111496"/>
                              <a:pt x="2491799" y="366539"/>
                              <a:pt x="1605267" y="366539"/>
                            </a:cubicBezTo>
                            <a:cubicBezTo>
                              <a:pt x="718735" y="366539"/>
                              <a:pt x="-7588" y="96492"/>
                              <a:pt x="58" y="20254"/>
                            </a:cubicBezTo>
                            <a:close/>
                          </a:path>
                        </a:pathLst>
                      </a:custGeom>
                      <a:solidFill>
                        <a:sysClr val="windowText" lastClr="000000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743" name="円/楕円 27">
                        <a:extLst>
                          <a:ext uri="{FF2B5EF4-FFF2-40B4-BE49-F238E27FC236}">
                            <a16:creationId xmlns:a16="http://schemas.microsoft.com/office/drawing/2014/main" id="{62CE1625-C57B-4C99-9763-1D50A0ACA060}"/>
                          </a:ext>
                        </a:extLst>
                      </p:cNvPr>
                      <p:cNvSpPr/>
                      <p:nvPr/>
                    </p:nvSpPr>
                    <p:spPr>
                      <a:xfrm rot="10800000">
                        <a:off x="4589490" y="4164138"/>
                        <a:ext cx="164248" cy="29109"/>
                      </a:xfrm>
                      <a:custGeom>
                        <a:avLst/>
                        <a:gdLst>
                          <a:gd name="connsiteX0" fmla="*/ 0 w 3210417"/>
                          <a:gd name="connsiteY0" fmla="*/ 346285 h 692570"/>
                          <a:gd name="connsiteX1" fmla="*/ 1605209 w 3210417"/>
                          <a:gd name="connsiteY1" fmla="*/ 0 h 692570"/>
                          <a:gd name="connsiteX2" fmla="*/ 3210418 w 3210417"/>
                          <a:gd name="connsiteY2" fmla="*/ 346285 h 692570"/>
                          <a:gd name="connsiteX3" fmla="*/ 1605209 w 3210417"/>
                          <a:gd name="connsiteY3" fmla="*/ 692570 h 692570"/>
                          <a:gd name="connsiteX4" fmla="*/ 0 w 3210417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57559 h 403844"/>
                          <a:gd name="connsiteX1" fmla="*/ 1605209 w 3210418"/>
                          <a:gd name="connsiteY1" fmla="*/ 212924 h 403844"/>
                          <a:gd name="connsiteX2" fmla="*/ 3210418 w 3210418"/>
                          <a:gd name="connsiteY2" fmla="*/ 57559 h 403844"/>
                          <a:gd name="connsiteX3" fmla="*/ 1605209 w 3210418"/>
                          <a:gd name="connsiteY3" fmla="*/ 403844 h 403844"/>
                          <a:gd name="connsiteX4" fmla="*/ 0 w 3210418"/>
                          <a:gd name="connsiteY4" fmla="*/ 57559 h 403844"/>
                          <a:gd name="connsiteX0" fmla="*/ 58 w 3210476"/>
                          <a:gd name="connsiteY0" fmla="*/ 57559 h 403844"/>
                          <a:gd name="connsiteX1" fmla="*/ 1605267 w 3210476"/>
                          <a:gd name="connsiteY1" fmla="*/ 212924 h 403844"/>
                          <a:gd name="connsiteX2" fmla="*/ 3210476 w 3210476"/>
                          <a:gd name="connsiteY2" fmla="*/ 57559 h 403844"/>
                          <a:gd name="connsiteX3" fmla="*/ 1605267 w 3210476"/>
                          <a:gd name="connsiteY3" fmla="*/ 403844 h 403844"/>
                          <a:gd name="connsiteX4" fmla="*/ 58 w 3210476"/>
                          <a:gd name="connsiteY4" fmla="*/ 57559 h 403844"/>
                          <a:gd name="connsiteX0" fmla="*/ 58 w 3210534"/>
                          <a:gd name="connsiteY0" fmla="*/ 15401 h 361686"/>
                          <a:gd name="connsiteX1" fmla="*/ 1605267 w 3210534"/>
                          <a:gd name="connsiteY1" fmla="*/ 170766 h 361686"/>
                          <a:gd name="connsiteX2" fmla="*/ 3210476 w 3210534"/>
                          <a:gd name="connsiteY2" fmla="*/ 15401 h 361686"/>
                          <a:gd name="connsiteX3" fmla="*/ 1605267 w 3210534"/>
                          <a:gd name="connsiteY3" fmla="*/ 361686 h 361686"/>
                          <a:gd name="connsiteX4" fmla="*/ 58 w 3210534"/>
                          <a:gd name="connsiteY4" fmla="*/ 15401 h 361686"/>
                          <a:gd name="connsiteX0" fmla="*/ 58 w 3210476"/>
                          <a:gd name="connsiteY0" fmla="*/ 20254 h 366539"/>
                          <a:gd name="connsiteX1" fmla="*/ 1605267 w 3210476"/>
                          <a:gd name="connsiteY1" fmla="*/ 175619 h 366539"/>
                          <a:gd name="connsiteX2" fmla="*/ 3210476 w 3210476"/>
                          <a:gd name="connsiteY2" fmla="*/ 20254 h 366539"/>
                          <a:gd name="connsiteX3" fmla="*/ 1605267 w 3210476"/>
                          <a:gd name="connsiteY3" fmla="*/ 366539 h 366539"/>
                          <a:gd name="connsiteX4" fmla="*/ 58 w 3210476"/>
                          <a:gd name="connsiteY4" fmla="*/ 20254 h 366539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3210476" h="366539">
                            <a:moveTo>
                              <a:pt x="58" y="20254"/>
                            </a:moveTo>
                            <a:cubicBezTo>
                              <a:pt x="7704" y="-55984"/>
                              <a:pt x="718735" y="175619"/>
                              <a:pt x="1605267" y="175619"/>
                            </a:cubicBezTo>
                            <a:cubicBezTo>
                              <a:pt x="2491799" y="175619"/>
                              <a:pt x="3210476" y="-70988"/>
                              <a:pt x="3210476" y="20254"/>
                            </a:cubicBezTo>
                            <a:cubicBezTo>
                              <a:pt x="3210476" y="111496"/>
                              <a:pt x="2491799" y="366539"/>
                              <a:pt x="1605267" y="366539"/>
                            </a:cubicBezTo>
                            <a:cubicBezTo>
                              <a:pt x="718735" y="366539"/>
                              <a:pt x="-7588" y="96492"/>
                              <a:pt x="58" y="20254"/>
                            </a:cubicBezTo>
                            <a:close/>
                          </a:path>
                        </a:pathLst>
                      </a:custGeom>
                      <a:solidFill>
                        <a:sysClr val="windowText" lastClr="000000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744" name="円/楕円 127">
                        <a:extLst>
                          <a:ext uri="{FF2B5EF4-FFF2-40B4-BE49-F238E27FC236}">
                            <a16:creationId xmlns:a16="http://schemas.microsoft.com/office/drawing/2014/main" id="{E5621EE6-B957-4766-80C9-0710D7075EEE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619592" y="4313603"/>
                        <a:ext cx="83926" cy="143413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83926" h="143413">
                            <a:moveTo>
                              <a:pt x="12759" y="0"/>
                            </a:moveTo>
                            <a:cubicBezTo>
                              <a:pt x="8263" y="9969"/>
                              <a:pt x="9023" y="21953"/>
                              <a:pt x="14783" y="31931"/>
                            </a:cubicBezTo>
                            <a:lnTo>
                              <a:pt x="15311" y="32495"/>
                            </a:lnTo>
                            <a:cubicBezTo>
                              <a:pt x="22472" y="20393"/>
                              <a:pt x="32600" y="12933"/>
                              <a:pt x="43800" y="12933"/>
                            </a:cubicBezTo>
                            <a:cubicBezTo>
                              <a:pt x="65961" y="12933"/>
                              <a:pt x="83926" y="42142"/>
                              <a:pt x="83926" y="78173"/>
                            </a:cubicBezTo>
                            <a:cubicBezTo>
                              <a:pt x="83926" y="114204"/>
                              <a:pt x="65961" y="143413"/>
                              <a:pt x="43800" y="143413"/>
                            </a:cubicBezTo>
                            <a:cubicBezTo>
                              <a:pt x="21639" y="143413"/>
                              <a:pt x="3674" y="114204"/>
                              <a:pt x="3674" y="78173"/>
                            </a:cubicBezTo>
                            <a:lnTo>
                              <a:pt x="12211" y="44663"/>
                            </a:lnTo>
                            <a:cubicBezTo>
                              <a:pt x="8264" y="44011"/>
                              <a:pt x="5947" y="41284"/>
                              <a:pt x="4106" y="38095"/>
                            </a:cubicBezTo>
                            <a:cubicBezTo>
                              <a:pt x="-3810" y="24385"/>
                              <a:pt x="64" y="7329"/>
                              <a:pt x="12759" y="0"/>
                            </a:cubicBezTo>
                            <a:close/>
                          </a:path>
                        </a:pathLst>
                      </a:custGeom>
                      <a:solidFill>
                        <a:sysClr val="windowText" lastClr="000000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745" name="正方形/長方形 67">
                        <a:extLst>
                          <a:ext uri="{FF2B5EF4-FFF2-40B4-BE49-F238E27FC236}">
                            <a16:creationId xmlns:a16="http://schemas.microsoft.com/office/drawing/2014/main" id="{C0421A8A-F504-4056-A05A-39C204FE225C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437514" y="4542354"/>
                        <a:ext cx="50129" cy="25695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749072" h="1123608">
                            <a:moveTo>
                              <a:pt x="374536" y="0"/>
                            </a:moveTo>
                            <a:lnTo>
                              <a:pt x="749072" y="374536"/>
                            </a:lnTo>
                            <a:cubicBezTo>
                              <a:pt x="955923" y="581387"/>
                              <a:pt x="955923" y="916758"/>
                              <a:pt x="749072" y="1123608"/>
                            </a:cubicBezTo>
                            <a:cubicBezTo>
                              <a:pt x="542221" y="1330459"/>
                              <a:pt x="206851" y="1330459"/>
                              <a:pt x="0" y="1123608"/>
                            </a:cubicBezTo>
                            <a:cubicBezTo>
                              <a:pt x="-206851" y="916758"/>
                              <a:pt x="-206851" y="581387"/>
                              <a:pt x="0" y="374536"/>
                            </a:cubicBezTo>
                            <a:close/>
                          </a:path>
                        </a:pathLst>
                      </a:custGeom>
                      <a:solidFill>
                        <a:srgbClr val="FF9966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737" name="楕円 736">
                      <a:extLst>
                        <a:ext uri="{FF2B5EF4-FFF2-40B4-BE49-F238E27FC236}">
                          <a16:creationId xmlns:a16="http://schemas.microsoft.com/office/drawing/2014/main" id="{637AE245-0D54-47B5-ABA0-0B3A2337486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47316" y="1336631"/>
                      <a:ext cx="45719" cy="45719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738" name="楕円 737">
                      <a:extLst>
                        <a:ext uri="{FF2B5EF4-FFF2-40B4-BE49-F238E27FC236}">
                          <a16:creationId xmlns:a16="http://schemas.microsoft.com/office/drawing/2014/main" id="{40640187-9373-4C35-B3DD-C495FBBE8DB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587859" y="1336631"/>
                      <a:ext cx="45719" cy="45719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732" name="フリーフォーム: 図形 731">
                    <a:extLst>
                      <a:ext uri="{FF2B5EF4-FFF2-40B4-BE49-F238E27FC236}">
                        <a16:creationId xmlns:a16="http://schemas.microsoft.com/office/drawing/2014/main" id="{BDE65BC1-6A55-4A9C-A70A-36C1B7E95A9F}"/>
                      </a:ext>
                    </a:extLst>
                  </p:cNvPr>
                  <p:cNvSpPr/>
                  <p:nvPr/>
                </p:nvSpPr>
                <p:spPr>
                  <a:xfrm>
                    <a:off x="1501985" y="1211272"/>
                    <a:ext cx="1063644" cy="629203"/>
                  </a:xfrm>
                  <a:custGeom>
                    <a:avLst/>
                    <a:gdLst>
                      <a:gd name="connsiteX0" fmla="*/ 531822 w 1063644"/>
                      <a:gd name="connsiteY0" fmla="*/ 0 h 629203"/>
                      <a:gd name="connsiteX1" fmla="*/ 1063644 w 1063644"/>
                      <a:gd name="connsiteY1" fmla="*/ 502141 h 629203"/>
                      <a:gd name="connsiteX2" fmla="*/ 1052840 w 1063644"/>
                      <a:gd name="connsiteY2" fmla="*/ 603340 h 629203"/>
                      <a:gd name="connsiteX3" fmla="*/ 1044337 w 1063644"/>
                      <a:gd name="connsiteY3" fmla="*/ 629203 h 629203"/>
                      <a:gd name="connsiteX4" fmla="*/ 1036594 w 1063644"/>
                      <a:gd name="connsiteY4" fmla="*/ 604749 h 629203"/>
                      <a:gd name="connsiteX5" fmla="*/ 531822 w 1063644"/>
                      <a:gd name="connsiteY5" fmla="*/ 276730 h 629203"/>
                      <a:gd name="connsiteX6" fmla="*/ 27051 w 1063644"/>
                      <a:gd name="connsiteY6" fmla="*/ 604749 h 629203"/>
                      <a:gd name="connsiteX7" fmla="*/ 19308 w 1063644"/>
                      <a:gd name="connsiteY7" fmla="*/ 629203 h 629203"/>
                      <a:gd name="connsiteX8" fmla="*/ 10805 w 1063644"/>
                      <a:gd name="connsiteY8" fmla="*/ 603340 h 629203"/>
                      <a:gd name="connsiteX9" fmla="*/ 0 w 1063644"/>
                      <a:gd name="connsiteY9" fmla="*/ 502141 h 629203"/>
                      <a:gd name="connsiteX10" fmla="*/ 531822 w 1063644"/>
                      <a:gd name="connsiteY10" fmla="*/ 0 h 62920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063644" h="629203">
                        <a:moveTo>
                          <a:pt x="531822" y="0"/>
                        </a:moveTo>
                        <a:cubicBezTo>
                          <a:pt x="825539" y="0"/>
                          <a:pt x="1063644" y="224816"/>
                          <a:pt x="1063644" y="502141"/>
                        </a:cubicBezTo>
                        <a:cubicBezTo>
                          <a:pt x="1063644" y="536807"/>
                          <a:pt x="1059924" y="570652"/>
                          <a:pt x="1052840" y="603340"/>
                        </a:cubicBezTo>
                        <a:lnTo>
                          <a:pt x="1044337" y="629203"/>
                        </a:lnTo>
                        <a:lnTo>
                          <a:pt x="1036594" y="604749"/>
                        </a:lnTo>
                        <a:cubicBezTo>
                          <a:pt x="953430" y="411986"/>
                          <a:pt x="758738" y="276730"/>
                          <a:pt x="531822" y="276730"/>
                        </a:cubicBezTo>
                        <a:cubicBezTo>
                          <a:pt x="304907" y="276730"/>
                          <a:pt x="110215" y="411986"/>
                          <a:pt x="27051" y="604749"/>
                        </a:cubicBezTo>
                        <a:lnTo>
                          <a:pt x="19308" y="629203"/>
                        </a:lnTo>
                        <a:lnTo>
                          <a:pt x="10805" y="603340"/>
                        </a:lnTo>
                        <a:cubicBezTo>
                          <a:pt x="3721" y="570652"/>
                          <a:pt x="0" y="536807"/>
                          <a:pt x="0" y="502141"/>
                        </a:cubicBezTo>
                        <a:cubicBezTo>
                          <a:pt x="0" y="224816"/>
                          <a:pt x="238105" y="0"/>
                          <a:pt x="531822" y="0"/>
                        </a:cubicBezTo>
                        <a:close/>
                      </a:path>
                    </a:pathLst>
                  </a:custGeom>
                  <a:solidFill>
                    <a:srgbClr val="FFCC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690" name="四角形: 上の 2 つの角を丸める 358">
                  <a:extLst>
                    <a:ext uri="{FF2B5EF4-FFF2-40B4-BE49-F238E27FC236}">
                      <a16:creationId xmlns:a16="http://schemas.microsoft.com/office/drawing/2014/main" id="{FD7B561A-E169-4A4C-B94B-DB6ABF6A1797}"/>
                    </a:ext>
                  </a:extLst>
                </p:cNvPr>
                <p:cNvSpPr/>
                <p:nvPr/>
              </p:nvSpPr>
              <p:spPr>
                <a:xfrm rot="2015421">
                  <a:off x="1431236" y="2707597"/>
                  <a:ext cx="211586" cy="723260"/>
                </a:xfrm>
                <a:custGeom>
                  <a:avLst/>
                  <a:gdLst>
                    <a:gd name="connsiteX0" fmla="*/ 105793 w 211586"/>
                    <a:gd name="connsiteY0" fmla="*/ 0 h 829053"/>
                    <a:gd name="connsiteX1" fmla="*/ 105793 w 211586"/>
                    <a:gd name="connsiteY1" fmla="*/ 0 h 829053"/>
                    <a:gd name="connsiteX2" fmla="*/ 211586 w 211586"/>
                    <a:gd name="connsiteY2" fmla="*/ 105793 h 829053"/>
                    <a:gd name="connsiteX3" fmla="*/ 211586 w 211586"/>
                    <a:gd name="connsiteY3" fmla="*/ 723260 h 829053"/>
                    <a:gd name="connsiteX4" fmla="*/ 105793 w 211586"/>
                    <a:gd name="connsiteY4" fmla="*/ 829053 h 829053"/>
                    <a:gd name="connsiteX5" fmla="*/ 105793 w 211586"/>
                    <a:gd name="connsiteY5" fmla="*/ 829053 h 829053"/>
                    <a:gd name="connsiteX6" fmla="*/ 0 w 211586"/>
                    <a:gd name="connsiteY6" fmla="*/ 723260 h 829053"/>
                    <a:gd name="connsiteX7" fmla="*/ 0 w 211586"/>
                    <a:gd name="connsiteY7" fmla="*/ 105793 h 829053"/>
                    <a:gd name="connsiteX8" fmla="*/ 105793 w 211586"/>
                    <a:gd name="connsiteY8" fmla="*/ 0 h 829053"/>
                    <a:gd name="connsiteX0" fmla="*/ 261345 w 261345"/>
                    <a:gd name="connsiteY0" fmla="*/ 0 h 1029556"/>
                    <a:gd name="connsiteX1" fmla="*/ 105793 w 261345"/>
                    <a:gd name="connsiteY1" fmla="*/ 200503 h 1029556"/>
                    <a:gd name="connsiteX2" fmla="*/ 211586 w 261345"/>
                    <a:gd name="connsiteY2" fmla="*/ 306296 h 1029556"/>
                    <a:gd name="connsiteX3" fmla="*/ 211586 w 261345"/>
                    <a:gd name="connsiteY3" fmla="*/ 923763 h 1029556"/>
                    <a:gd name="connsiteX4" fmla="*/ 105793 w 261345"/>
                    <a:gd name="connsiteY4" fmla="*/ 1029556 h 1029556"/>
                    <a:gd name="connsiteX5" fmla="*/ 105793 w 261345"/>
                    <a:gd name="connsiteY5" fmla="*/ 1029556 h 1029556"/>
                    <a:gd name="connsiteX6" fmla="*/ 0 w 261345"/>
                    <a:gd name="connsiteY6" fmla="*/ 923763 h 1029556"/>
                    <a:gd name="connsiteX7" fmla="*/ 0 w 261345"/>
                    <a:gd name="connsiteY7" fmla="*/ 306296 h 1029556"/>
                    <a:gd name="connsiteX8" fmla="*/ 261345 w 261345"/>
                    <a:gd name="connsiteY8" fmla="*/ 0 h 1029556"/>
                    <a:gd name="connsiteX0" fmla="*/ 0 w 211586"/>
                    <a:gd name="connsiteY0" fmla="*/ 106364 h 829624"/>
                    <a:gd name="connsiteX1" fmla="*/ 105793 w 211586"/>
                    <a:gd name="connsiteY1" fmla="*/ 571 h 829624"/>
                    <a:gd name="connsiteX2" fmla="*/ 211586 w 211586"/>
                    <a:gd name="connsiteY2" fmla="*/ 106364 h 829624"/>
                    <a:gd name="connsiteX3" fmla="*/ 211586 w 211586"/>
                    <a:gd name="connsiteY3" fmla="*/ 723831 h 829624"/>
                    <a:gd name="connsiteX4" fmla="*/ 105793 w 211586"/>
                    <a:gd name="connsiteY4" fmla="*/ 829624 h 829624"/>
                    <a:gd name="connsiteX5" fmla="*/ 105793 w 211586"/>
                    <a:gd name="connsiteY5" fmla="*/ 829624 h 829624"/>
                    <a:gd name="connsiteX6" fmla="*/ 0 w 211586"/>
                    <a:gd name="connsiteY6" fmla="*/ 723831 h 829624"/>
                    <a:gd name="connsiteX7" fmla="*/ 0 w 211586"/>
                    <a:gd name="connsiteY7" fmla="*/ 106364 h 829624"/>
                    <a:gd name="connsiteX0" fmla="*/ 105793 w 211586"/>
                    <a:gd name="connsiteY0" fmla="*/ 0 h 829053"/>
                    <a:gd name="connsiteX1" fmla="*/ 211586 w 211586"/>
                    <a:gd name="connsiteY1" fmla="*/ 105793 h 829053"/>
                    <a:gd name="connsiteX2" fmla="*/ 211586 w 211586"/>
                    <a:gd name="connsiteY2" fmla="*/ 723260 h 829053"/>
                    <a:gd name="connsiteX3" fmla="*/ 105793 w 211586"/>
                    <a:gd name="connsiteY3" fmla="*/ 829053 h 829053"/>
                    <a:gd name="connsiteX4" fmla="*/ 105793 w 211586"/>
                    <a:gd name="connsiteY4" fmla="*/ 829053 h 829053"/>
                    <a:gd name="connsiteX5" fmla="*/ 0 w 211586"/>
                    <a:gd name="connsiteY5" fmla="*/ 723260 h 829053"/>
                    <a:gd name="connsiteX6" fmla="*/ 0 w 211586"/>
                    <a:gd name="connsiteY6" fmla="*/ 105793 h 829053"/>
                    <a:gd name="connsiteX7" fmla="*/ 197233 w 211586"/>
                    <a:gd name="connsiteY7" fmla="*/ 91440 h 829053"/>
                    <a:gd name="connsiteX0" fmla="*/ 105793 w 211586"/>
                    <a:gd name="connsiteY0" fmla="*/ 0 h 829053"/>
                    <a:gd name="connsiteX1" fmla="*/ 211586 w 211586"/>
                    <a:gd name="connsiteY1" fmla="*/ 105793 h 829053"/>
                    <a:gd name="connsiteX2" fmla="*/ 211586 w 211586"/>
                    <a:gd name="connsiteY2" fmla="*/ 723260 h 829053"/>
                    <a:gd name="connsiteX3" fmla="*/ 105793 w 211586"/>
                    <a:gd name="connsiteY3" fmla="*/ 829053 h 829053"/>
                    <a:gd name="connsiteX4" fmla="*/ 105793 w 211586"/>
                    <a:gd name="connsiteY4" fmla="*/ 829053 h 829053"/>
                    <a:gd name="connsiteX5" fmla="*/ 0 w 211586"/>
                    <a:gd name="connsiteY5" fmla="*/ 723260 h 829053"/>
                    <a:gd name="connsiteX6" fmla="*/ 0 w 211586"/>
                    <a:gd name="connsiteY6" fmla="*/ 105793 h 829053"/>
                    <a:gd name="connsiteX0" fmla="*/ 211586 w 211586"/>
                    <a:gd name="connsiteY0" fmla="*/ 0 h 723260"/>
                    <a:gd name="connsiteX1" fmla="*/ 211586 w 211586"/>
                    <a:gd name="connsiteY1" fmla="*/ 617467 h 723260"/>
                    <a:gd name="connsiteX2" fmla="*/ 105793 w 211586"/>
                    <a:gd name="connsiteY2" fmla="*/ 723260 h 723260"/>
                    <a:gd name="connsiteX3" fmla="*/ 105793 w 211586"/>
                    <a:gd name="connsiteY3" fmla="*/ 723260 h 723260"/>
                    <a:gd name="connsiteX4" fmla="*/ 0 w 211586"/>
                    <a:gd name="connsiteY4" fmla="*/ 617467 h 723260"/>
                    <a:gd name="connsiteX5" fmla="*/ 0 w 211586"/>
                    <a:gd name="connsiteY5" fmla="*/ 0 h 723260"/>
                    <a:gd name="connsiteX0" fmla="*/ 210352 w 211586"/>
                    <a:gd name="connsiteY0" fmla="*/ 329558 h 723260"/>
                    <a:gd name="connsiteX1" fmla="*/ 211586 w 211586"/>
                    <a:gd name="connsiteY1" fmla="*/ 617467 h 723260"/>
                    <a:gd name="connsiteX2" fmla="*/ 105793 w 211586"/>
                    <a:gd name="connsiteY2" fmla="*/ 723260 h 723260"/>
                    <a:gd name="connsiteX3" fmla="*/ 105793 w 211586"/>
                    <a:gd name="connsiteY3" fmla="*/ 723260 h 723260"/>
                    <a:gd name="connsiteX4" fmla="*/ 0 w 211586"/>
                    <a:gd name="connsiteY4" fmla="*/ 617467 h 723260"/>
                    <a:gd name="connsiteX5" fmla="*/ 0 w 211586"/>
                    <a:gd name="connsiteY5" fmla="*/ 0 h 7232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11586" h="723260">
                      <a:moveTo>
                        <a:pt x="210352" y="329558"/>
                      </a:moveTo>
                      <a:cubicBezTo>
                        <a:pt x="210763" y="425528"/>
                        <a:pt x="211175" y="521497"/>
                        <a:pt x="211586" y="617467"/>
                      </a:cubicBezTo>
                      <a:cubicBezTo>
                        <a:pt x="211586" y="675895"/>
                        <a:pt x="164221" y="723260"/>
                        <a:pt x="105793" y="723260"/>
                      </a:cubicBezTo>
                      <a:lnTo>
                        <a:pt x="105793" y="723260"/>
                      </a:lnTo>
                      <a:cubicBezTo>
                        <a:pt x="47365" y="723260"/>
                        <a:pt x="0" y="675895"/>
                        <a:pt x="0" y="617467"/>
                      </a:cubicBezTo>
                      <a:lnTo>
                        <a:pt x="0" y="0"/>
                      </a:lnTo>
                    </a:path>
                  </a:pathLst>
                </a:custGeom>
                <a:pattFill prst="plaid">
                  <a:fgClr>
                    <a:srgbClr val="FF99CC"/>
                  </a:fgClr>
                  <a:bgClr>
                    <a:srgbClr val="FFCCFF"/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91" name="四角形: 上の 2 つの角を丸める 358">
                  <a:extLst>
                    <a:ext uri="{FF2B5EF4-FFF2-40B4-BE49-F238E27FC236}">
                      <a16:creationId xmlns:a16="http://schemas.microsoft.com/office/drawing/2014/main" id="{4665B3B4-9F45-44E2-910E-98636275946F}"/>
                    </a:ext>
                  </a:extLst>
                </p:cNvPr>
                <p:cNvSpPr/>
                <p:nvPr/>
              </p:nvSpPr>
              <p:spPr>
                <a:xfrm rot="19584579" flipH="1">
                  <a:off x="2390879" y="2707597"/>
                  <a:ext cx="211586" cy="723260"/>
                </a:xfrm>
                <a:custGeom>
                  <a:avLst/>
                  <a:gdLst>
                    <a:gd name="connsiteX0" fmla="*/ 105793 w 211586"/>
                    <a:gd name="connsiteY0" fmla="*/ 0 h 829053"/>
                    <a:gd name="connsiteX1" fmla="*/ 105793 w 211586"/>
                    <a:gd name="connsiteY1" fmla="*/ 0 h 829053"/>
                    <a:gd name="connsiteX2" fmla="*/ 211586 w 211586"/>
                    <a:gd name="connsiteY2" fmla="*/ 105793 h 829053"/>
                    <a:gd name="connsiteX3" fmla="*/ 211586 w 211586"/>
                    <a:gd name="connsiteY3" fmla="*/ 723260 h 829053"/>
                    <a:gd name="connsiteX4" fmla="*/ 105793 w 211586"/>
                    <a:gd name="connsiteY4" fmla="*/ 829053 h 829053"/>
                    <a:gd name="connsiteX5" fmla="*/ 105793 w 211586"/>
                    <a:gd name="connsiteY5" fmla="*/ 829053 h 829053"/>
                    <a:gd name="connsiteX6" fmla="*/ 0 w 211586"/>
                    <a:gd name="connsiteY6" fmla="*/ 723260 h 829053"/>
                    <a:gd name="connsiteX7" fmla="*/ 0 w 211586"/>
                    <a:gd name="connsiteY7" fmla="*/ 105793 h 829053"/>
                    <a:gd name="connsiteX8" fmla="*/ 105793 w 211586"/>
                    <a:gd name="connsiteY8" fmla="*/ 0 h 829053"/>
                    <a:gd name="connsiteX0" fmla="*/ 261345 w 261345"/>
                    <a:gd name="connsiteY0" fmla="*/ 0 h 1029556"/>
                    <a:gd name="connsiteX1" fmla="*/ 105793 w 261345"/>
                    <a:gd name="connsiteY1" fmla="*/ 200503 h 1029556"/>
                    <a:gd name="connsiteX2" fmla="*/ 211586 w 261345"/>
                    <a:gd name="connsiteY2" fmla="*/ 306296 h 1029556"/>
                    <a:gd name="connsiteX3" fmla="*/ 211586 w 261345"/>
                    <a:gd name="connsiteY3" fmla="*/ 923763 h 1029556"/>
                    <a:gd name="connsiteX4" fmla="*/ 105793 w 261345"/>
                    <a:gd name="connsiteY4" fmla="*/ 1029556 h 1029556"/>
                    <a:gd name="connsiteX5" fmla="*/ 105793 w 261345"/>
                    <a:gd name="connsiteY5" fmla="*/ 1029556 h 1029556"/>
                    <a:gd name="connsiteX6" fmla="*/ 0 w 261345"/>
                    <a:gd name="connsiteY6" fmla="*/ 923763 h 1029556"/>
                    <a:gd name="connsiteX7" fmla="*/ 0 w 261345"/>
                    <a:gd name="connsiteY7" fmla="*/ 306296 h 1029556"/>
                    <a:gd name="connsiteX8" fmla="*/ 261345 w 261345"/>
                    <a:gd name="connsiteY8" fmla="*/ 0 h 1029556"/>
                    <a:gd name="connsiteX0" fmla="*/ 0 w 211586"/>
                    <a:gd name="connsiteY0" fmla="*/ 106364 h 829624"/>
                    <a:gd name="connsiteX1" fmla="*/ 105793 w 211586"/>
                    <a:gd name="connsiteY1" fmla="*/ 571 h 829624"/>
                    <a:gd name="connsiteX2" fmla="*/ 211586 w 211586"/>
                    <a:gd name="connsiteY2" fmla="*/ 106364 h 829624"/>
                    <a:gd name="connsiteX3" fmla="*/ 211586 w 211586"/>
                    <a:gd name="connsiteY3" fmla="*/ 723831 h 829624"/>
                    <a:gd name="connsiteX4" fmla="*/ 105793 w 211586"/>
                    <a:gd name="connsiteY4" fmla="*/ 829624 h 829624"/>
                    <a:gd name="connsiteX5" fmla="*/ 105793 w 211586"/>
                    <a:gd name="connsiteY5" fmla="*/ 829624 h 829624"/>
                    <a:gd name="connsiteX6" fmla="*/ 0 w 211586"/>
                    <a:gd name="connsiteY6" fmla="*/ 723831 h 829624"/>
                    <a:gd name="connsiteX7" fmla="*/ 0 w 211586"/>
                    <a:gd name="connsiteY7" fmla="*/ 106364 h 829624"/>
                    <a:gd name="connsiteX0" fmla="*/ 105793 w 211586"/>
                    <a:gd name="connsiteY0" fmla="*/ 0 h 829053"/>
                    <a:gd name="connsiteX1" fmla="*/ 211586 w 211586"/>
                    <a:gd name="connsiteY1" fmla="*/ 105793 h 829053"/>
                    <a:gd name="connsiteX2" fmla="*/ 211586 w 211586"/>
                    <a:gd name="connsiteY2" fmla="*/ 723260 h 829053"/>
                    <a:gd name="connsiteX3" fmla="*/ 105793 w 211586"/>
                    <a:gd name="connsiteY3" fmla="*/ 829053 h 829053"/>
                    <a:gd name="connsiteX4" fmla="*/ 105793 w 211586"/>
                    <a:gd name="connsiteY4" fmla="*/ 829053 h 829053"/>
                    <a:gd name="connsiteX5" fmla="*/ 0 w 211586"/>
                    <a:gd name="connsiteY5" fmla="*/ 723260 h 829053"/>
                    <a:gd name="connsiteX6" fmla="*/ 0 w 211586"/>
                    <a:gd name="connsiteY6" fmla="*/ 105793 h 829053"/>
                    <a:gd name="connsiteX7" fmla="*/ 197233 w 211586"/>
                    <a:gd name="connsiteY7" fmla="*/ 91440 h 829053"/>
                    <a:gd name="connsiteX0" fmla="*/ 105793 w 211586"/>
                    <a:gd name="connsiteY0" fmla="*/ 0 h 829053"/>
                    <a:gd name="connsiteX1" fmla="*/ 211586 w 211586"/>
                    <a:gd name="connsiteY1" fmla="*/ 105793 h 829053"/>
                    <a:gd name="connsiteX2" fmla="*/ 211586 w 211586"/>
                    <a:gd name="connsiteY2" fmla="*/ 723260 h 829053"/>
                    <a:gd name="connsiteX3" fmla="*/ 105793 w 211586"/>
                    <a:gd name="connsiteY3" fmla="*/ 829053 h 829053"/>
                    <a:gd name="connsiteX4" fmla="*/ 105793 w 211586"/>
                    <a:gd name="connsiteY4" fmla="*/ 829053 h 829053"/>
                    <a:gd name="connsiteX5" fmla="*/ 0 w 211586"/>
                    <a:gd name="connsiteY5" fmla="*/ 723260 h 829053"/>
                    <a:gd name="connsiteX6" fmla="*/ 0 w 211586"/>
                    <a:gd name="connsiteY6" fmla="*/ 105793 h 829053"/>
                    <a:gd name="connsiteX0" fmla="*/ 211586 w 211586"/>
                    <a:gd name="connsiteY0" fmla="*/ 0 h 723260"/>
                    <a:gd name="connsiteX1" fmla="*/ 211586 w 211586"/>
                    <a:gd name="connsiteY1" fmla="*/ 617467 h 723260"/>
                    <a:gd name="connsiteX2" fmla="*/ 105793 w 211586"/>
                    <a:gd name="connsiteY2" fmla="*/ 723260 h 723260"/>
                    <a:gd name="connsiteX3" fmla="*/ 105793 w 211586"/>
                    <a:gd name="connsiteY3" fmla="*/ 723260 h 723260"/>
                    <a:gd name="connsiteX4" fmla="*/ 0 w 211586"/>
                    <a:gd name="connsiteY4" fmla="*/ 617467 h 723260"/>
                    <a:gd name="connsiteX5" fmla="*/ 0 w 211586"/>
                    <a:gd name="connsiteY5" fmla="*/ 0 h 723260"/>
                    <a:gd name="connsiteX0" fmla="*/ 210352 w 211586"/>
                    <a:gd name="connsiteY0" fmla="*/ 329558 h 723260"/>
                    <a:gd name="connsiteX1" fmla="*/ 211586 w 211586"/>
                    <a:gd name="connsiteY1" fmla="*/ 617467 h 723260"/>
                    <a:gd name="connsiteX2" fmla="*/ 105793 w 211586"/>
                    <a:gd name="connsiteY2" fmla="*/ 723260 h 723260"/>
                    <a:gd name="connsiteX3" fmla="*/ 105793 w 211586"/>
                    <a:gd name="connsiteY3" fmla="*/ 723260 h 723260"/>
                    <a:gd name="connsiteX4" fmla="*/ 0 w 211586"/>
                    <a:gd name="connsiteY4" fmla="*/ 617467 h 723260"/>
                    <a:gd name="connsiteX5" fmla="*/ 0 w 211586"/>
                    <a:gd name="connsiteY5" fmla="*/ 0 h 7232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11586" h="723260">
                      <a:moveTo>
                        <a:pt x="210352" y="329558"/>
                      </a:moveTo>
                      <a:cubicBezTo>
                        <a:pt x="210763" y="425528"/>
                        <a:pt x="211175" y="521497"/>
                        <a:pt x="211586" y="617467"/>
                      </a:cubicBezTo>
                      <a:cubicBezTo>
                        <a:pt x="211586" y="675895"/>
                        <a:pt x="164221" y="723260"/>
                        <a:pt x="105793" y="723260"/>
                      </a:cubicBezTo>
                      <a:lnTo>
                        <a:pt x="105793" y="723260"/>
                      </a:lnTo>
                      <a:cubicBezTo>
                        <a:pt x="47365" y="723260"/>
                        <a:pt x="0" y="675895"/>
                        <a:pt x="0" y="617467"/>
                      </a:cubicBezTo>
                      <a:lnTo>
                        <a:pt x="0" y="0"/>
                      </a:lnTo>
                    </a:path>
                  </a:pathLst>
                </a:custGeom>
                <a:pattFill prst="plaid">
                  <a:fgClr>
                    <a:srgbClr val="FF99CC"/>
                  </a:fgClr>
                  <a:bgClr>
                    <a:srgbClr val="FFCCFF"/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92" name="四角形: 上の 2 つの角を丸める 503">
                  <a:extLst>
                    <a:ext uri="{FF2B5EF4-FFF2-40B4-BE49-F238E27FC236}">
                      <a16:creationId xmlns:a16="http://schemas.microsoft.com/office/drawing/2014/main" id="{C21CFC7C-B446-4954-8F8F-949384E606FB}"/>
                    </a:ext>
                  </a:extLst>
                </p:cNvPr>
                <p:cNvSpPr/>
                <p:nvPr/>
              </p:nvSpPr>
              <p:spPr>
                <a:xfrm rot="7022295">
                  <a:off x="2409583" y="2988533"/>
                  <a:ext cx="205218" cy="479843"/>
                </a:xfrm>
                <a:custGeom>
                  <a:avLst/>
                  <a:gdLst>
                    <a:gd name="connsiteX0" fmla="*/ 102609 w 205218"/>
                    <a:gd name="connsiteY0" fmla="*/ 0 h 479843"/>
                    <a:gd name="connsiteX1" fmla="*/ 102609 w 205218"/>
                    <a:gd name="connsiteY1" fmla="*/ 0 h 479843"/>
                    <a:gd name="connsiteX2" fmla="*/ 205218 w 205218"/>
                    <a:gd name="connsiteY2" fmla="*/ 102609 h 479843"/>
                    <a:gd name="connsiteX3" fmla="*/ 205218 w 205218"/>
                    <a:gd name="connsiteY3" fmla="*/ 479843 h 479843"/>
                    <a:gd name="connsiteX4" fmla="*/ 205218 w 205218"/>
                    <a:gd name="connsiteY4" fmla="*/ 479843 h 479843"/>
                    <a:gd name="connsiteX5" fmla="*/ 0 w 205218"/>
                    <a:gd name="connsiteY5" fmla="*/ 479843 h 479843"/>
                    <a:gd name="connsiteX6" fmla="*/ 0 w 205218"/>
                    <a:gd name="connsiteY6" fmla="*/ 479843 h 479843"/>
                    <a:gd name="connsiteX7" fmla="*/ 0 w 205218"/>
                    <a:gd name="connsiteY7" fmla="*/ 102609 h 479843"/>
                    <a:gd name="connsiteX8" fmla="*/ 102609 w 205218"/>
                    <a:gd name="connsiteY8" fmla="*/ 0 h 479843"/>
                    <a:gd name="connsiteX0" fmla="*/ 141153 w 243762"/>
                    <a:gd name="connsiteY0" fmla="*/ 137481 h 617324"/>
                    <a:gd name="connsiteX1" fmla="*/ 141153 w 243762"/>
                    <a:gd name="connsiteY1" fmla="*/ 137481 h 617324"/>
                    <a:gd name="connsiteX2" fmla="*/ 243762 w 243762"/>
                    <a:gd name="connsiteY2" fmla="*/ 240090 h 617324"/>
                    <a:gd name="connsiteX3" fmla="*/ 243762 w 243762"/>
                    <a:gd name="connsiteY3" fmla="*/ 617324 h 617324"/>
                    <a:gd name="connsiteX4" fmla="*/ 243762 w 243762"/>
                    <a:gd name="connsiteY4" fmla="*/ 617324 h 617324"/>
                    <a:gd name="connsiteX5" fmla="*/ 38544 w 243762"/>
                    <a:gd name="connsiteY5" fmla="*/ 617324 h 617324"/>
                    <a:gd name="connsiteX6" fmla="*/ 38544 w 243762"/>
                    <a:gd name="connsiteY6" fmla="*/ 617324 h 617324"/>
                    <a:gd name="connsiteX7" fmla="*/ 38544 w 243762"/>
                    <a:gd name="connsiteY7" fmla="*/ 240090 h 617324"/>
                    <a:gd name="connsiteX8" fmla="*/ 3249 w 243762"/>
                    <a:gd name="connsiteY8" fmla="*/ 1286 h 617324"/>
                    <a:gd name="connsiteX9" fmla="*/ 141153 w 243762"/>
                    <a:gd name="connsiteY9" fmla="*/ 137481 h 617324"/>
                    <a:gd name="connsiteX0" fmla="*/ 0 w 240513"/>
                    <a:gd name="connsiteY0" fmla="*/ 1286 h 617324"/>
                    <a:gd name="connsiteX1" fmla="*/ 137904 w 240513"/>
                    <a:gd name="connsiteY1" fmla="*/ 137481 h 617324"/>
                    <a:gd name="connsiteX2" fmla="*/ 137904 w 240513"/>
                    <a:gd name="connsiteY2" fmla="*/ 137481 h 617324"/>
                    <a:gd name="connsiteX3" fmla="*/ 240513 w 240513"/>
                    <a:gd name="connsiteY3" fmla="*/ 240090 h 617324"/>
                    <a:gd name="connsiteX4" fmla="*/ 240513 w 240513"/>
                    <a:gd name="connsiteY4" fmla="*/ 617324 h 617324"/>
                    <a:gd name="connsiteX5" fmla="*/ 240513 w 240513"/>
                    <a:gd name="connsiteY5" fmla="*/ 617324 h 617324"/>
                    <a:gd name="connsiteX6" fmla="*/ 35295 w 240513"/>
                    <a:gd name="connsiteY6" fmla="*/ 617324 h 617324"/>
                    <a:gd name="connsiteX7" fmla="*/ 35295 w 240513"/>
                    <a:gd name="connsiteY7" fmla="*/ 617324 h 617324"/>
                    <a:gd name="connsiteX8" fmla="*/ 35295 w 240513"/>
                    <a:gd name="connsiteY8" fmla="*/ 240090 h 617324"/>
                    <a:gd name="connsiteX9" fmla="*/ 91440 w 240513"/>
                    <a:gd name="connsiteY9" fmla="*/ 92726 h 617324"/>
                    <a:gd name="connsiteX0" fmla="*/ 113830 w 216439"/>
                    <a:gd name="connsiteY0" fmla="*/ 65128 h 544971"/>
                    <a:gd name="connsiteX1" fmla="*/ 113830 w 216439"/>
                    <a:gd name="connsiteY1" fmla="*/ 65128 h 544971"/>
                    <a:gd name="connsiteX2" fmla="*/ 216439 w 216439"/>
                    <a:gd name="connsiteY2" fmla="*/ 167737 h 544971"/>
                    <a:gd name="connsiteX3" fmla="*/ 216439 w 216439"/>
                    <a:gd name="connsiteY3" fmla="*/ 544971 h 544971"/>
                    <a:gd name="connsiteX4" fmla="*/ 216439 w 216439"/>
                    <a:gd name="connsiteY4" fmla="*/ 544971 h 544971"/>
                    <a:gd name="connsiteX5" fmla="*/ 11221 w 216439"/>
                    <a:gd name="connsiteY5" fmla="*/ 544971 h 544971"/>
                    <a:gd name="connsiteX6" fmla="*/ 11221 w 216439"/>
                    <a:gd name="connsiteY6" fmla="*/ 544971 h 544971"/>
                    <a:gd name="connsiteX7" fmla="*/ 11221 w 216439"/>
                    <a:gd name="connsiteY7" fmla="*/ 167737 h 544971"/>
                    <a:gd name="connsiteX8" fmla="*/ 67366 w 216439"/>
                    <a:gd name="connsiteY8" fmla="*/ 20373 h 544971"/>
                    <a:gd name="connsiteX0" fmla="*/ 102609 w 205218"/>
                    <a:gd name="connsiteY0" fmla="*/ 0 h 479843"/>
                    <a:gd name="connsiteX1" fmla="*/ 102609 w 205218"/>
                    <a:gd name="connsiteY1" fmla="*/ 0 h 479843"/>
                    <a:gd name="connsiteX2" fmla="*/ 205218 w 205218"/>
                    <a:gd name="connsiteY2" fmla="*/ 102609 h 479843"/>
                    <a:gd name="connsiteX3" fmla="*/ 205218 w 205218"/>
                    <a:gd name="connsiteY3" fmla="*/ 479843 h 479843"/>
                    <a:gd name="connsiteX4" fmla="*/ 205218 w 205218"/>
                    <a:gd name="connsiteY4" fmla="*/ 479843 h 479843"/>
                    <a:gd name="connsiteX5" fmla="*/ 0 w 205218"/>
                    <a:gd name="connsiteY5" fmla="*/ 479843 h 479843"/>
                    <a:gd name="connsiteX6" fmla="*/ 0 w 205218"/>
                    <a:gd name="connsiteY6" fmla="*/ 479843 h 479843"/>
                    <a:gd name="connsiteX7" fmla="*/ 0 w 205218"/>
                    <a:gd name="connsiteY7" fmla="*/ 102609 h 4798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05218" h="479843">
                      <a:moveTo>
                        <a:pt x="102609" y="0"/>
                      </a:moveTo>
                      <a:lnTo>
                        <a:pt x="102609" y="0"/>
                      </a:lnTo>
                      <a:cubicBezTo>
                        <a:pt x="159278" y="0"/>
                        <a:pt x="205218" y="45940"/>
                        <a:pt x="205218" y="102609"/>
                      </a:cubicBezTo>
                      <a:lnTo>
                        <a:pt x="205218" y="479843"/>
                      </a:lnTo>
                      <a:lnTo>
                        <a:pt x="205218" y="479843"/>
                      </a:lnTo>
                      <a:lnTo>
                        <a:pt x="0" y="479843"/>
                      </a:lnTo>
                      <a:lnTo>
                        <a:pt x="0" y="479843"/>
                      </a:lnTo>
                      <a:lnTo>
                        <a:pt x="0" y="102609"/>
                      </a:lnTo>
                    </a:path>
                  </a:pathLst>
                </a:custGeom>
                <a:pattFill prst="plaid">
                  <a:fgClr>
                    <a:srgbClr val="FF99CC"/>
                  </a:fgClr>
                  <a:bgClr>
                    <a:srgbClr val="FFCCFF"/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693" name="グループ化 692">
                  <a:extLst>
                    <a:ext uri="{FF2B5EF4-FFF2-40B4-BE49-F238E27FC236}">
                      <a16:creationId xmlns:a16="http://schemas.microsoft.com/office/drawing/2014/main" id="{2594C277-620A-43AC-A28F-24D8BDFDA3B5}"/>
                    </a:ext>
                  </a:extLst>
                </p:cNvPr>
                <p:cNvGrpSpPr/>
                <p:nvPr/>
              </p:nvGrpSpPr>
              <p:grpSpPr>
                <a:xfrm rot="381864">
                  <a:off x="1919422" y="2968098"/>
                  <a:ext cx="431399" cy="218885"/>
                  <a:chOff x="512012" y="2770464"/>
                  <a:chExt cx="893777" cy="408306"/>
                </a:xfrm>
              </p:grpSpPr>
              <p:sp>
                <p:nvSpPr>
                  <p:cNvPr id="707" name="四角形: 角を丸くする 706">
                    <a:extLst>
                      <a:ext uri="{FF2B5EF4-FFF2-40B4-BE49-F238E27FC236}">
                        <a16:creationId xmlns:a16="http://schemas.microsoft.com/office/drawing/2014/main" id="{7584F09E-1869-42FD-ACEC-A64342AE2CCE}"/>
                      </a:ext>
                    </a:extLst>
                  </p:cNvPr>
                  <p:cNvSpPr/>
                  <p:nvPr/>
                </p:nvSpPr>
                <p:spPr>
                  <a:xfrm>
                    <a:off x="892650" y="2833688"/>
                    <a:ext cx="513139" cy="345082"/>
                  </a:xfrm>
                  <a:prstGeom prst="roundRect">
                    <a:avLst>
                      <a:gd name="adj" fmla="val 42347"/>
                    </a:avLst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708" name="グループ化 707">
                    <a:extLst>
                      <a:ext uri="{FF2B5EF4-FFF2-40B4-BE49-F238E27FC236}">
                        <a16:creationId xmlns:a16="http://schemas.microsoft.com/office/drawing/2014/main" id="{D64DB963-D6B3-4AF9-A374-0837580A80A6}"/>
                      </a:ext>
                    </a:extLst>
                  </p:cNvPr>
                  <p:cNvGrpSpPr/>
                  <p:nvPr/>
                </p:nvGrpSpPr>
                <p:grpSpPr>
                  <a:xfrm>
                    <a:off x="666594" y="2770464"/>
                    <a:ext cx="366097" cy="136226"/>
                    <a:chOff x="590394" y="2794273"/>
                    <a:chExt cx="407435" cy="151608"/>
                  </a:xfrm>
                </p:grpSpPr>
                <p:sp>
                  <p:nvSpPr>
                    <p:cNvPr id="719" name="四角形: 角を丸くする 506">
                      <a:extLst>
                        <a:ext uri="{FF2B5EF4-FFF2-40B4-BE49-F238E27FC236}">
                          <a16:creationId xmlns:a16="http://schemas.microsoft.com/office/drawing/2014/main" id="{70B8267F-55E5-450F-BB1E-F4DE3902FA66}"/>
                        </a:ext>
                      </a:extLst>
                    </p:cNvPr>
                    <p:cNvSpPr/>
                    <p:nvPr/>
                  </p:nvSpPr>
                  <p:spPr>
                    <a:xfrm rot="538715">
                      <a:off x="716120" y="2844601"/>
                      <a:ext cx="281709" cy="101280"/>
                    </a:xfrm>
                    <a:custGeom>
                      <a:avLst/>
                      <a:gdLst>
                        <a:gd name="connsiteX0" fmla="*/ 0 w 368710"/>
                        <a:gd name="connsiteY0" fmla="*/ 50640 h 101280"/>
                        <a:gd name="connsiteX1" fmla="*/ 50640 w 368710"/>
                        <a:gd name="connsiteY1" fmla="*/ 0 h 101280"/>
                        <a:gd name="connsiteX2" fmla="*/ 318070 w 368710"/>
                        <a:gd name="connsiteY2" fmla="*/ 0 h 101280"/>
                        <a:gd name="connsiteX3" fmla="*/ 368710 w 368710"/>
                        <a:gd name="connsiteY3" fmla="*/ 50640 h 101280"/>
                        <a:gd name="connsiteX4" fmla="*/ 368710 w 368710"/>
                        <a:gd name="connsiteY4" fmla="*/ 50640 h 101280"/>
                        <a:gd name="connsiteX5" fmla="*/ 318070 w 368710"/>
                        <a:gd name="connsiteY5" fmla="*/ 101280 h 101280"/>
                        <a:gd name="connsiteX6" fmla="*/ 50640 w 368710"/>
                        <a:gd name="connsiteY6" fmla="*/ 101280 h 101280"/>
                        <a:gd name="connsiteX7" fmla="*/ 0 w 368710"/>
                        <a:gd name="connsiteY7" fmla="*/ 50640 h 101280"/>
                        <a:gd name="connsiteX0" fmla="*/ 368710 w 460150"/>
                        <a:gd name="connsiteY0" fmla="*/ 50640 h 142080"/>
                        <a:gd name="connsiteX1" fmla="*/ 318070 w 460150"/>
                        <a:gd name="connsiteY1" fmla="*/ 101280 h 142080"/>
                        <a:gd name="connsiteX2" fmla="*/ 50640 w 460150"/>
                        <a:gd name="connsiteY2" fmla="*/ 101280 h 142080"/>
                        <a:gd name="connsiteX3" fmla="*/ 0 w 460150"/>
                        <a:gd name="connsiteY3" fmla="*/ 50640 h 142080"/>
                        <a:gd name="connsiteX4" fmla="*/ 50640 w 460150"/>
                        <a:gd name="connsiteY4" fmla="*/ 0 h 142080"/>
                        <a:gd name="connsiteX5" fmla="*/ 318070 w 460150"/>
                        <a:gd name="connsiteY5" fmla="*/ 0 h 142080"/>
                        <a:gd name="connsiteX6" fmla="*/ 368710 w 460150"/>
                        <a:gd name="connsiteY6" fmla="*/ 50640 h 142080"/>
                        <a:gd name="connsiteX7" fmla="*/ 460150 w 460150"/>
                        <a:gd name="connsiteY7" fmla="*/ 142080 h 142080"/>
                        <a:gd name="connsiteX0" fmla="*/ 368710 w 460150"/>
                        <a:gd name="connsiteY0" fmla="*/ 50640 h 187804"/>
                        <a:gd name="connsiteX1" fmla="*/ 318070 w 460150"/>
                        <a:gd name="connsiteY1" fmla="*/ 101280 h 187804"/>
                        <a:gd name="connsiteX2" fmla="*/ 50640 w 460150"/>
                        <a:gd name="connsiteY2" fmla="*/ 101280 h 187804"/>
                        <a:gd name="connsiteX3" fmla="*/ 0 w 460150"/>
                        <a:gd name="connsiteY3" fmla="*/ 50640 h 187804"/>
                        <a:gd name="connsiteX4" fmla="*/ 50640 w 460150"/>
                        <a:gd name="connsiteY4" fmla="*/ 0 h 187804"/>
                        <a:gd name="connsiteX5" fmla="*/ 318070 w 460150"/>
                        <a:gd name="connsiteY5" fmla="*/ 0 h 187804"/>
                        <a:gd name="connsiteX6" fmla="*/ 385560 w 460150"/>
                        <a:gd name="connsiteY6" fmla="*/ 187804 h 187804"/>
                        <a:gd name="connsiteX7" fmla="*/ 460150 w 460150"/>
                        <a:gd name="connsiteY7" fmla="*/ 142080 h 187804"/>
                        <a:gd name="connsiteX0" fmla="*/ 368710 w 385560"/>
                        <a:gd name="connsiteY0" fmla="*/ 50640 h 187804"/>
                        <a:gd name="connsiteX1" fmla="*/ 318070 w 385560"/>
                        <a:gd name="connsiteY1" fmla="*/ 101280 h 187804"/>
                        <a:gd name="connsiteX2" fmla="*/ 50640 w 385560"/>
                        <a:gd name="connsiteY2" fmla="*/ 101280 h 187804"/>
                        <a:gd name="connsiteX3" fmla="*/ 0 w 385560"/>
                        <a:gd name="connsiteY3" fmla="*/ 50640 h 187804"/>
                        <a:gd name="connsiteX4" fmla="*/ 50640 w 385560"/>
                        <a:gd name="connsiteY4" fmla="*/ 0 h 187804"/>
                        <a:gd name="connsiteX5" fmla="*/ 318070 w 385560"/>
                        <a:gd name="connsiteY5" fmla="*/ 0 h 187804"/>
                        <a:gd name="connsiteX6" fmla="*/ 385560 w 385560"/>
                        <a:gd name="connsiteY6" fmla="*/ 187804 h 187804"/>
                        <a:gd name="connsiteX0" fmla="*/ 368710 w 368710"/>
                        <a:gd name="connsiteY0" fmla="*/ 50640 h 101280"/>
                        <a:gd name="connsiteX1" fmla="*/ 318070 w 368710"/>
                        <a:gd name="connsiteY1" fmla="*/ 101280 h 101280"/>
                        <a:gd name="connsiteX2" fmla="*/ 50640 w 368710"/>
                        <a:gd name="connsiteY2" fmla="*/ 101280 h 101280"/>
                        <a:gd name="connsiteX3" fmla="*/ 0 w 368710"/>
                        <a:gd name="connsiteY3" fmla="*/ 50640 h 101280"/>
                        <a:gd name="connsiteX4" fmla="*/ 50640 w 368710"/>
                        <a:gd name="connsiteY4" fmla="*/ 0 h 101280"/>
                        <a:gd name="connsiteX5" fmla="*/ 318070 w 368710"/>
                        <a:gd name="connsiteY5" fmla="*/ 0 h 101280"/>
                        <a:gd name="connsiteX0" fmla="*/ 318070 w 318070"/>
                        <a:gd name="connsiteY0" fmla="*/ 101280 h 101280"/>
                        <a:gd name="connsiteX1" fmla="*/ 50640 w 318070"/>
                        <a:gd name="connsiteY1" fmla="*/ 101280 h 101280"/>
                        <a:gd name="connsiteX2" fmla="*/ 0 w 318070"/>
                        <a:gd name="connsiteY2" fmla="*/ 50640 h 101280"/>
                        <a:gd name="connsiteX3" fmla="*/ 50640 w 318070"/>
                        <a:gd name="connsiteY3" fmla="*/ 0 h 101280"/>
                        <a:gd name="connsiteX4" fmla="*/ 318070 w 318070"/>
                        <a:gd name="connsiteY4" fmla="*/ 0 h 10128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18070" h="101280">
                          <a:moveTo>
                            <a:pt x="318070" y="101280"/>
                          </a:moveTo>
                          <a:lnTo>
                            <a:pt x="50640" y="101280"/>
                          </a:lnTo>
                          <a:cubicBezTo>
                            <a:pt x="22672" y="101280"/>
                            <a:pt x="0" y="78608"/>
                            <a:pt x="0" y="50640"/>
                          </a:cubicBezTo>
                          <a:cubicBezTo>
                            <a:pt x="0" y="22672"/>
                            <a:pt x="22672" y="0"/>
                            <a:pt x="50640" y="0"/>
                          </a:cubicBezTo>
                          <a:lnTo>
                            <a:pt x="318070" y="0"/>
                          </a:lnTo>
                        </a:path>
                      </a:pathLst>
                    </a:cu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720" name="四角形: 角を丸くする 455">
                      <a:extLst>
                        <a:ext uri="{FF2B5EF4-FFF2-40B4-BE49-F238E27FC236}">
                          <a16:creationId xmlns:a16="http://schemas.microsoft.com/office/drawing/2014/main" id="{1ACB3FAA-6BDE-4162-9C9A-3EFCDD50D649}"/>
                        </a:ext>
                      </a:extLst>
                    </p:cNvPr>
                    <p:cNvSpPr/>
                    <p:nvPr/>
                  </p:nvSpPr>
                  <p:spPr>
                    <a:xfrm rot="1377927">
                      <a:off x="590394" y="2794273"/>
                      <a:ext cx="196472" cy="103948"/>
                    </a:xfrm>
                    <a:custGeom>
                      <a:avLst/>
                      <a:gdLst>
                        <a:gd name="connsiteX0" fmla="*/ 0 w 140042"/>
                        <a:gd name="connsiteY0" fmla="*/ 34817 h 69634"/>
                        <a:gd name="connsiteX1" fmla="*/ 34817 w 140042"/>
                        <a:gd name="connsiteY1" fmla="*/ 0 h 69634"/>
                        <a:gd name="connsiteX2" fmla="*/ 105225 w 140042"/>
                        <a:gd name="connsiteY2" fmla="*/ 0 h 69634"/>
                        <a:gd name="connsiteX3" fmla="*/ 140042 w 140042"/>
                        <a:gd name="connsiteY3" fmla="*/ 34817 h 69634"/>
                        <a:gd name="connsiteX4" fmla="*/ 140042 w 140042"/>
                        <a:gd name="connsiteY4" fmla="*/ 34817 h 69634"/>
                        <a:gd name="connsiteX5" fmla="*/ 105225 w 140042"/>
                        <a:gd name="connsiteY5" fmla="*/ 69634 h 69634"/>
                        <a:gd name="connsiteX6" fmla="*/ 34817 w 140042"/>
                        <a:gd name="connsiteY6" fmla="*/ 69634 h 69634"/>
                        <a:gd name="connsiteX7" fmla="*/ 0 w 140042"/>
                        <a:gd name="connsiteY7" fmla="*/ 34817 h 69634"/>
                        <a:gd name="connsiteX0" fmla="*/ 0 w 258545"/>
                        <a:gd name="connsiteY0" fmla="*/ 34817 h 74131"/>
                        <a:gd name="connsiteX1" fmla="*/ 34817 w 258545"/>
                        <a:gd name="connsiteY1" fmla="*/ 0 h 74131"/>
                        <a:gd name="connsiteX2" fmla="*/ 105225 w 258545"/>
                        <a:gd name="connsiteY2" fmla="*/ 0 h 74131"/>
                        <a:gd name="connsiteX3" fmla="*/ 140042 w 258545"/>
                        <a:gd name="connsiteY3" fmla="*/ 34817 h 74131"/>
                        <a:gd name="connsiteX4" fmla="*/ 258545 w 258545"/>
                        <a:gd name="connsiteY4" fmla="*/ 63732 h 74131"/>
                        <a:gd name="connsiteX5" fmla="*/ 105225 w 258545"/>
                        <a:gd name="connsiteY5" fmla="*/ 69634 h 74131"/>
                        <a:gd name="connsiteX6" fmla="*/ 34817 w 258545"/>
                        <a:gd name="connsiteY6" fmla="*/ 69634 h 74131"/>
                        <a:gd name="connsiteX7" fmla="*/ 0 w 258545"/>
                        <a:gd name="connsiteY7" fmla="*/ 34817 h 74131"/>
                        <a:gd name="connsiteX0" fmla="*/ 0 w 140042"/>
                        <a:gd name="connsiteY0" fmla="*/ 34817 h 69634"/>
                        <a:gd name="connsiteX1" fmla="*/ 34817 w 140042"/>
                        <a:gd name="connsiteY1" fmla="*/ 0 h 69634"/>
                        <a:gd name="connsiteX2" fmla="*/ 105225 w 140042"/>
                        <a:gd name="connsiteY2" fmla="*/ 0 h 69634"/>
                        <a:gd name="connsiteX3" fmla="*/ 140042 w 140042"/>
                        <a:gd name="connsiteY3" fmla="*/ 34817 h 69634"/>
                        <a:gd name="connsiteX4" fmla="*/ 105225 w 140042"/>
                        <a:gd name="connsiteY4" fmla="*/ 69634 h 69634"/>
                        <a:gd name="connsiteX5" fmla="*/ 34817 w 140042"/>
                        <a:gd name="connsiteY5" fmla="*/ 69634 h 69634"/>
                        <a:gd name="connsiteX6" fmla="*/ 0 w 140042"/>
                        <a:gd name="connsiteY6" fmla="*/ 34817 h 69634"/>
                        <a:gd name="connsiteX0" fmla="*/ 140042 w 231482"/>
                        <a:gd name="connsiteY0" fmla="*/ 34817 h 126257"/>
                        <a:gd name="connsiteX1" fmla="*/ 105225 w 231482"/>
                        <a:gd name="connsiteY1" fmla="*/ 69634 h 126257"/>
                        <a:gd name="connsiteX2" fmla="*/ 34817 w 231482"/>
                        <a:gd name="connsiteY2" fmla="*/ 69634 h 126257"/>
                        <a:gd name="connsiteX3" fmla="*/ 0 w 231482"/>
                        <a:gd name="connsiteY3" fmla="*/ 34817 h 126257"/>
                        <a:gd name="connsiteX4" fmla="*/ 34817 w 231482"/>
                        <a:gd name="connsiteY4" fmla="*/ 0 h 126257"/>
                        <a:gd name="connsiteX5" fmla="*/ 105225 w 231482"/>
                        <a:gd name="connsiteY5" fmla="*/ 0 h 126257"/>
                        <a:gd name="connsiteX6" fmla="*/ 231482 w 231482"/>
                        <a:gd name="connsiteY6" fmla="*/ 126257 h 126257"/>
                        <a:gd name="connsiteX0" fmla="*/ 105225 w 231482"/>
                        <a:gd name="connsiteY0" fmla="*/ 69634 h 126257"/>
                        <a:gd name="connsiteX1" fmla="*/ 34817 w 231482"/>
                        <a:gd name="connsiteY1" fmla="*/ 69634 h 126257"/>
                        <a:gd name="connsiteX2" fmla="*/ 0 w 231482"/>
                        <a:gd name="connsiteY2" fmla="*/ 34817 h 126257"/>
                        <a:gd name="connsiteX3" fmla="*/ 34817 w 231482"/>
                        <a:gd name="connsiteY3" fmla="*/ 0 h 126257"/>
                        <a:gd name="connsiteX4" fmla="*/ 105225 w 231482"/>
                        <a:gd name="connsiteY4" fmla="*/ 0 h 126257"/>
                        <a:gd name="connsiteX5" fmla="*/ 231482 w 231482"/>
                        <a:gd name="connsiteY5" fmla="*/ 126257 h 126257"/>
                        <a:gd name="connsiteX0" fmla="*/ 105225 w 105225"/>
                        <a:gd name="connsiteY0" fmla="*/ 69634 h 69634"/>
                        <a:gd name="connsiteX1" fmla="*/ 34817 w 105225"/>
                        <a:gd name="connsiteY1" fmla="*/ 69634 h 69634"/>
                        <a:gd name="connsiteX2" fmla="*/ 0 w 105225"/>
                        <a:gd name="connsiteY2" fmla="*/ 34817 h 69634"/>
                        <a:gd name="connsiteX3" fmla="*/ 34817 w 105225"/>
                        <a:gd name="connsiteY3" fmla="*/ 0 h 69634"/>
                        <a:gd name="connsiteX4" fmla="*/ 105225 w 105225"/>
                        <a:gd name="connsiteY4" fmla="*/ 0 h 6963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05225" h="69634">
                          <a:moveTo>
                            <a:pt x="105225" y="69634"/>
                          </a:moveTo>
                          <a:lnTo>
                            <a:pt x="34817" y="69634"/>
                          </a:lnTo>
                          <a:cubicBezTo>
                            <a:pt x="15588" y="69634"/>
                            <a:pt x="0" y="54046"/>
                            <a:pt x="0" y="34817"/>
                          </a:cubicBezTo>
                          <a:cubicBezTo>
                            <a:pt x="0" y="15588"/>
                            <a:pt x="15588" y="0"/>
                            <a:pt x="34817" y="0"/>
                          </a:cubicBezTo>
                          <a:lnTo>
                            <a:pt x="105225" y="0"/>
                          </a:lnTo>
                        </a:path>
                      </a:pathLst>
                    </a:cu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709" name="グループ化 708">
                    <a:extLst>
                      <a:ext uri="{FF2B5EF4-FFF2-40B4-BE49-F238E27FC236}">
                        <a16:creationId xmlns:a16="http://schemas.microsoft.com/office/drawing/2014/main" id="{89F6F663-CF54-49A7-AF23-3C3814857C47}"/>
                      </a:ext>
                    </a:extLst>
                  </p:cNvPr>
                  <p:cNvGrpSpPr/>
                  <p:nvPr/>
                </p:nvGrpSpPr>
                <p:grpSpPr>
                  <a:xfrm>
                    <a:off x="577904" y="2814839"/>
                    <a:ext cx="443574" cy="154445"/>
                    <a:chOff x="590394" y="2794273"/>
                    <a:chExt cx="443574" cy="154445"/>
                  </a:xfrm>
                </p:grpSpPr>
                <p:sp>
                  <p:nvSpPr>
                    <p:cNvPr id="717" name="四角形: 角を丸くする 506">
                      <a:extLst>
                        <a:ext uri="{FF2B5EF4-FFF2-40B4-BE49-F238E27FC236}">
                          <a16:creationId xmlns:a16="http://schemas.microsoft.com/office/drawing/2014/main" id="{A793CCB7-B32B-4F49-9E23-CE9AB4836A90}"/>
                        </a:ext>
                      </a:extLst>
                    </p:cNvPr>
                    <p:cNvSpPr/>
                    <p:nvPr/>
                  </p:nvSpPr>
                  <p:spPr>
                    <a:xfrm rot="538715">
                      <a:off x="715898" y="2847438"/>
                      <a:ext cx="318070" cy="101280"/>
                    </a:xfrm>
                    <a:custGeom>
                      <a:avLst/>
                      <a:gdLst>
                        <a:gd name="connsiteX0" fmla="*/ 0 w 368710"/>
                        <a:gd name="connsiteY0" fmla="*/ 50640 h 101280"/>
                        <a:gd name="connsiteX1" fmla="*/ 50640 w 368710"/>
                        <a:gd name="connsiteY1" fmla="*/ 0 h 101280"/>
                        <a:gd name="connsiteX2" fmla="*/ 318070 w 368710"/>
                        <a:gd name="connsiteY2" fmla="*/ 0 h 101280"/>
                        <a:gd name="connsiteX3" fmla="*/ 368710 w 368710"/>
                        <a:gd name="connsiteY3" fmla="*/ 50640 h 101280"/>
                        <a:gd name="connsiteX4" fmla="*/ 368710 w 368710"/>
                        <a:gd name="connsiteY4" fmla="*/ 50640 h 101280"/>
                        <a:gd name="connsiteX5" fmla="*/ 318070 w 368710"/>
                        <a:gd name="connsiteY5" fmla="*/ 101280 h 101280"/>
                        <a:gd name="connsiteX6" fmla="*/ 50640 w 368710"/>
                        <a:gd name="connsiteY6" fmla="*/ 101280 h 101280"/>
                        <a:gd name="connsiteX7" fmla="*/ 0 w 368710"/>
                        <a:gd name="connsiteY7" fmla="*/ 50640 h 101280"/>
                        <a:gd name="connsiteX0" fmla="*/ 368710 w 460150"/>
                        <a:gd name="connsiteY0" fmla="*/ 50640 h 142080"/>
                        <a:gd name="connsiteX1" fmla="*/ 318070 w 460150"/>
                        <a:gd name="connsiteY1" fmla="*/ 101280 h 142080"/>
                        <a:gd name="connsiteX2" fmla="*/ 50640 w 460150"/>
                        <a:gd name="connsiteY2" fmla="*/ 101280 h 142080"/>
                        <a:gd name="connsiteX3" fmla="*/ 0 w 460150"/>
                        <a:gd name="connsiteY3" fmla="*/ 50640 h 142080"/>
                        <a:gd name="connsiteX4" fmla="*/ 50640 w 460150"/>
                        <a:gd name="connsiteY4" fmla="*/ 0 h 142080"/>
                        <a:gd name="connsiteX5" fmla="*/ 318070 w 460150"/>
                        <a:gd name="connsiteY5" fmla="*/ 0 h 142080"/>
                        <a:gd name="connsiteX6" fmla="*/ 368710 w 460150"/>
                        <a:gd name="connsiteY6" fmla="*/ 50640 h 142080"/>
                        <a:gd name="connsiteX7" fmla="*/ 460150 w 460150"/>
                        <a:gd name="connsiteY7" fmla="*/ 142080 h 142080"/>
                        <a:gd name="connsiteX0" fmla="*/ 368710 w 460150"/>
                        <a:gd name="connsiteY0" fmla="*/ 50640 h 187804"/>
                        <a:gd name="connsiteX1" fmla="*/ 318070 w 460150"/>
                        <a:gd name="connsiteY1" fmla="*/ 101280 h 187804"/>
                        <a:gd name="connsiteX2" fmla="*/ 50640 w 460150"/>
                        <a:gd name="connsiteY2" fmla="*/ 101280 h 187804"/>
                        <a:gd name="connsiteX3" fmla="*/ 0 w 460150"/>
                        <a:gd name="connsiteY3" fmla="*/ 50640 h 187804"/>
                        <a:gd name="connsiteX4" fmla="*/ 50640 w 460150"/>
                        <a:gd name="connsiteY4" fmla="*/ 0 h 187804"/>
                        <a:gd name="connsiteX5" fmla="*/ 318070 w 460150"/>
                        <a:gd name="connsiteY5" fmla="*/ 0 h 187804"/>
                        <a:gd name="connsiteX6" fmla="*/ 385560 w 460150"/>
                        <a:gd name="connsiteY6" fmla="*/ 187804 h 187804"/>
                        <a:gd name="connsiteX7" fmla="*/ 460150 w 460150"/>
                        <a:gd name="connsiteY7" fmla="*/ 142080 h 187804"/>
                        <a:gd name="connsiteX0" fmla="*/ 368710 w 385560"/>
                        <a:gd name="connsiteY0" fmla="*/ 50640 h 187804"/>
                        <a:gd name="connsiteX1" fmla="*/ 318070 w 385560"/>
                        <a:gd name="connsiteY1" fmla="*/ 101280 h 187804"/>
                        <a:gd name="connsiteX2" fmla="*/ 50640 w 385560"/>
                        <a:gd name="connsiteY2" fmla="*/ 101280 h 187804"/>
                        <a:gd name="connsiteX3" fmla="*/ 0 w 385560"/>
                        <a:gd name="connsiteY3" fmla="*/ 50640 h 187804"/>
                        <a:gd name="connsiteX4" fmla="*/ 50640 w 385560"/>
                        <a:gd name="connsiteY4" fmla="*/ 0 h 187804"/>
                        <a:gd name="connsiteX5" fmla="*/ 318070 w 385560"/>
                        <a:gd name="connsiteY5" fmla="*/ 0 h 187804"/>
                        <a:gd name="connsiteX6" fmla="*/ 385560 w 385560"/>
                        <a:gd name="connsiteY6" fmla="*/ 187804 h 187804"/>
                        <a:gd name="connsiteX0" fmla="*/ 368710 w 368710"/>
                        <a:gd name="connsiteY0" fmla="*/ 50640 h 101280"/>
                        <a:gd name="connsiteX1" fmla="*/ 318070 w 368710"/>
                        <a:gd name="connsiteY1" fmla="*/ 101280 h 101280"/>
                        <a:gd name="connsiteX2" fmla="*/ 50640 w 368710"/>
                        <a:gd name="connsiteY2" fmla="*/ 101280 h 101280"/>
                        <a:gd name="connsiteX3" fmla="*/ 0 w 368710"/>
                        <a:gd name="connsiteY3" fmla="*/ 50640 h 101280"/>
                        <a:gd name="connsiteX4" fmla="*/ 50640 w 368710"/>
                        <a:gd name="connsiteY4" fmla="*/ 0 h 101280"/>
                        <a:gd name="connsiteX5" fmla="*/ 318070 w 368710"/>
                        <a:gd name="connsiteY5" fmla="*/ 0 h 101280"/>
                        <a:gd name="connsiteX0" fmla="*/ 318070 w 318070"/>
                        <a:gd name="connsiteY0" fmla="*/ 101280 h 101280"/>
                        <a:gd name="connsiteX1" fmla="*/ 50640 w 318070"/>
                        <a:gd name="connsiteY1" fmla="*/ 101280 h 101280"/>
                        <a:gd name="connsiteX2" fmla="*/ 0 w 318070"/>
                        <a:gd name="connsiteY2" fmla="*/ 50640 h 101280"/>
                        <a:gd name="connsiteX3" fmla="*/ 50640 w 318070"/>
                        <a:gd name="connsiteY3" fmla="*/ 0 h 101280"/>
                        <a:gd name="connsiteX4" fmla="*/ 318070 w 318070"/>
                        <a:gd name="connsiteY4" fmla="*/ 0 h 10128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18070" h="101280">
                          <a:moveTo>
                            <a:pt x="318070" y="101280"/>
                          </a:moveTo>
                          <a:lnTo>
                            <a:pt x="50640" y="101280"/>
                          </a:lnTo>
                          <a:cubicBezTo>
                            <a:pt x="22672" y="101280"/>
                            <a:pt x="0" y="78608"/>
                            <a:pt x="0" y="50640"/>
                          </a:cubicBezTo>
                          <a:cubicBezTo>
                            <a:pt x="0" y="22672"/>
                            <a:pt x="22672" y="0"/>
                            <a:pt x="50640" y="0"/>
                          </a:cubicBezTo>
                          <a:lnTo>
                            <a:pt x="318070" y="0"/>
                          </a:lnTo>
                        </a:path>
                      </a:pathLst>
                    </a:cu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718" name="四角形: 角を丸くする 455">
                      <a:extLst>
                        <a:ext uri="{FF2B5EF4-FFF2-40B4-BE49-F238E27FC236}">
                          <a16:creationId xmlns:a16="http://schemas.microsoft.com/office/drawing/2014/main" id="{976A5E38-A683-457E-955A-EDCE4D5552E4}"/>
                        </a:ext>
                      </a:extLst>
                    </p:cNvPr>
                    <p:cNvSpPr/>
                    <p:nvPr/>
                  </p:nvSpPr>
                  <p:spPr>
                    <a:xfrm rot="1377927">
                      <a:off x="590394" y="2794273"/>
                      <a:ext cx="196472" cy="103948"/>
                    </a:xfrm>
                    <a:custGeom>
                      <a:avLst/>
                      <a:gdLst>
                        <a:gd name="connsiteX0" fmla="*/ 0 w 140042"/>
                        <a:gd name="connsiteY0" fmla="*/ 34817 h 69634"/>
                        <a:gd name="connsiteX1" fmla="*/ 34817 w 140042"/>
                        <a:gd name="connsiteY1" fmla="*/ 0 h 69634"/>
                        <a:gd name="connsiteX2" fmla="*/ 105225 w 140042"/>
                        <a:gd name="connsiteY2" fmla="*/ 0 h 69634"/>
                        <a:gd name="connsiteX3" fmla="*/ 140042 w 140042"/>
                        <a:gd name="connsiteY3" fmla="*/ 34817 h 69634"/>
                        <a:gd name="connsiteX4" fmla="*/ 140042 w 140042"/>
                        <a:gd name="connsiteY4" fmla="*/ 34817 h 69634"/>
                        <a:gd name="connsiteX5" fmla="*/ 105225 w 140042"/>
                        <a:gd name="connsiteY5" fmla="*/ 69634 h 69634"/>
                        <a:gd name="connsiteX6" fmla="*/ 34817 w 140042"/>
                        <a:gd name="connsiteY6" fmla="*/ 69634 h 69634"/>
                        <a:gd name="connsiteX7" fmla="*/ 0 w 140042"/>
                        <a:gd name="connsiteY7" fmla="*/ 34817 h 69634"/>
                        <a:gd name="connsiteX0" fmla="*/ 0 w 258545"/>
                        <a:gd name="connsiteY0" fmla="*/ 34817 h 74131"/>
                        <a:gd name="connsiteX1" fmla="*/ 34817 w 258545"/>
                        <a:gd name="connsiteY1" fmla="*/ 0 h 74131"/>
                        <a:gd name="connsiteX2" fmla="*/ 105225 w 258545"/>
                        <a:gd name="connsiteY2" fmla="*/ 0 h 74131"/>
                        <a:gd name="connsiteX3" fmla="*/ 140042 w 258545"/>
                        <a:gd name="connsiteY3" fmla="*/ 34817 h 74131"/>
                        <a:gd name="connsiteX4" fmla="*/ 258545 w 258545"/>
                        <a:gd name="connsiteY4" fmla="*/ 63732 h 74131"/>
                        <a:gd name="connsiteX5" fmla="*/ 105225 w 258545"/>
                        <a:gd name="connsiteY5" fmla="*/ 69634 h 74131"/>
                        <a:gd name="connsiteX6" fmla="*/ 34817 w 258545"/>
                        <a:gd name="connsiteY6" fmla="*/ 69634 h 74131"/>
                        <a:gd name="connsiteX7" fmla="*/ 0 w 258545"/>
                        <a:gd name="connsiteY7" fmla="*/ 34817 h 74131"/>
                        <a:gd name="connsiteX0" fmla="*/ 0 w 140042"/>
                        <a:gd name="connsiteY0" fmla="*/ 34817 h 69634"/>
                        <a:gd name="connsiteX1" fmla="*/ 34817 w 140042"/>
                        <a:gd name="connsiteY1" fmla="*/ 0 h 69634"/>
                        <a:gd name="connsiteX2" fmla="*/ 105225 w 140042"/>
                        <a:gd name="connsiteY2" fmla="*/ 0 h 69634"/>
                        <a:gd name="connsiteX3" fmla="*/ 140042 w 140042"/>
                        <a:gd name="connsiteY3" fmla="*/ 34817 h 69634"/>
                        <a:gd name="connsiteX4" fmla="*/ 105225 w 140042"/>
                        <a:gd name="connsiteY4" fmla="*/ 69634 h 69634"/>
                        <a:gd name="connsiteX5" fmla="*/ 34817 w 140042"/>
                        <a:gd name="connsiteY5" fmla="*/ 69634 h 69634"/>
                        <a:gd name="connsiteX6" fmla="*/ 0 w 140042"/>
                        <a:gd name="connsiteY6" fmla="*/ 34817 h 69634"/>
                        <a:gd name="connsiteX0" fmla="*/ 140042 w 231482"/>
                        <a:gd name="connsiteY0" fmla="*/ 34817 h 126257"/>
                        <a:gd name="connsiteX1" fmla="*/ 105225 w 231482"/>
                        <a:gd name="connsiteY1" fmla="*/ 69634 h 126257"/>
                        <a:gd name="connsiteX2" fmla="*/ 34817 w 231482"/>
                        <a:gd name="connsiteY2" fmla="*/ 69634 h 126257"/>
                        <a:gd name="connsiteX3" fmla="*/ 0 w 231482"/>
                        <a:gd name="connsiteY3" fmla="*/ 34817 h 126257"/>
                        <a:gd name="connsiteX4" fmla="*/ 34817 w 231482"/>
                        <a:gd name="connsiteY4" fmla="*/ 0 h 126257"/>
                        <a:gd name="connsiteX5" fmla="*/ 105225 w 231482"/>
                        <a:gd name="connsiteY5" fmla="*/ 0 h 126257"/>
                        <a:gd name="connsiteX6" fmla="*/ 231482 w 231482"/>
                        <a:gd name="connsiteY6" fmla="*/ 126257 h 126257"/>
                        <a:gd name="connsiteX0" fmla="*/ 105225 w 231482"/>
                        <a:gd name="connsiteY0" fmla="*/ 69634 h 126257"/>
                        <a:gd name="connsiteX1" fmla="*/ 34817 w 231482"/>
                        <a:gd name="connsiteY1" fmla="*/ 69634 h 126257"/>
                        <a:gd name="connsiteX2" fmla="*/ 0 w 231482"/>
                        <a:gd name="connsiteY2" fmla="*/ 34817 h 126257"/>
                        <a:gd name="connsiteX3" fmla="*/ 34817 w 231482"/>
                        <a:gd name="connsiteY3" fmla="*/ 0 h 126257"/>
                        <a:gd name="connsiteX4" fmla="*/ 105225 w 231482"/>
                        <a:gd name="connsiteY4" fmla="*/ 0 h 126257"/>
                        <a:gd name="connsiteX5" fmla="*/ 231482 w 231482"/>
                        <a:gd name="connsiteY5" fmla="*/ 126257 h 126257"/>
                        <a:gd name="connsiteX0" fmla="*/ 105225 w 105225"/>
                        <a:gd name="connsiteY0" fmla="*/ 69634 h 69634"/>
                        <a:gd name="connsiteX1" fmla="*/ 34817 w 105225"/>
                        <a:gd name="connsiteY1" fmla="*/ 69634 h 69634"/>
                        <a:gd name="connsiteX2" fmla="*/ 0 w 105225"/>
                        <a:gd name="connsiteY2" fmla="*/ 34817 h 69634"/>
                        <a:gd name="connsiteX3" fmla="*/ 34817 w 105225"/>
                        <a:gd name="connsiteY3" fmla="*/ 0 h 69634"/>
                        <a:gd name="connsiteX4" fmla="*/ 105225 w 105225"/>
                        <a:gd name="connsiteY4" fmla="*/ 0 h 6963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05225" h="69634">
                          <a:moveTo>
                            <a:pt x="105225" y="69634"/>
                          </a:moveTo>
                          <a:lnTo>
                            <a:pt x="34817" y="69634"/>
                          </a:lnTo>
                          <a:cubicBezTo>
                            <a:pt x="15588" y="69634"/>
                            <a:pt x="0" y="54046"/>
                            <a:pt x="0" y="34817"/>
                          </a:cubicBezTo>
                          <a:cubicBezTo>
                            <a:pt x="0" y="15588"/>
                            <a:pt x="15588" y="0"/>
                            <a:pt x="34817" y="0"/>
                          </a:cubicBezTo>
                          <a:lnTo>
                            <a:pt x="105225" y="0"/>
                          </a:lnTo>
                        </a:path>
                      </a:pathLst>
                    </a:cu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710" name="グループ化 709">
                    <a:extLst>
                      <a:ext uri="{FF2B5EF4-FFF2-40B4-BE49-F238E27FC236}">
                        <a16:creationId xmlns:a16="http://schemas.microsoft.com/office/drawing/2014/main" id="{8236711C-5C1D-4A12-B093-81276253408A}"/>
                      </a:ext>
                    </a:extLst>
                  </p:cNvPr>
                  <p:cNvGrpSpPr/>
                  <p:nvPr/>
                </p:nvGrpSpPr>
                <p:grpSpPr>
                  <a:xfrm>
                    <a:off x="512012" y="2883050"/>
                    <a:ext cx="443574" cy="154445"/>
                    <a:chOff x="514195" y="2884760"/>
                    <a:chExt cx="443574" cy="154445"/>
                  </a:xfrm>
                </p:grpSpPr>
                <p:sp>
                  <p:nvSpPr>
                    <p:cNvPr id="715" name="四角形: 角を丸くする 506">
                      <a:extLst>
                        <a:ext uri="{FF2B5EF4-FFF2-40B4-BE49-F238E27FC236}">
                          <a16:creationId xmlns:a16="http://schemas.microsoft.com/office/drawing/2014/main" id="{5779E0B1-30C4-45D4-B43B-DD006E3FA6C8}"/>
                        </a:ext>
                      </a:extLst>
                    </p:cNvPr>
                    <p:cNvSpPr/>
                    <p:nvPr/>
                  </p:nvSpPr>
                  <p:spPr>
                    <a:xfrm rot="538715">
                      <a:off x="639699" y="2937925"/>
                      <a:ext cx="318070" cy="101280"/>
                    </a:xfrm>
                    <a:custGeom>
                      <a:avLst/>
                      <a:gdLst>
                        <a:gd name="connsiteX0" fmla="*/ 0 w 368710"/>
                        <a:gd name="connsiteY0" fmla="*/ 50640 h 101280"/>
                        <a:gd name="connsiteX1" fmla="*/ 50640 w 368710"/>
                        <a:gd name="connsiteY1" fmla="*/ 0 h 101280"/>
                        <a:gd name="connsiteX2" fmla="*/ 318070 w 368710"/>
                        <a:gd name="connsiteY2" fmla="*/ 0 h 101280"/>
                        <a:gd name="connsiteX3" fmla="*/ 368710 w 368710"/>
                        <a:gd name="connsiteY3" fmla="*/ 50640 h 101280"/>
                        <a:gd name="connsiteX4" fmla="*/ 368710 w 368710"/>
                        <a:gd name="connsiteY4" fmla="*/ 50640 h 101280"/>
                        <a:gd name="connsiteX5" fmla="*/ 318070 w 368710"/>
                        <a:gd name="connsiteY5" fmla="*/ 101280 h 101280"/>
                        <a:gd name="connsiteX6" fmla="*/ 50640 w 368710"/>
                        <a:gd name="connsiteY6" fmla="*/ 101280 h 101280"/>
                        <a:gd name="connsiteX7" fmla="*/ 0 w 368710"/>
                        <a:gd name="connsiteY7" fmla="*/ 50640 h 101280"/>
                        <a:gd name="connsiteX0" fmla="*/ 368710 w 460150"/>
                        <a:gd name="connsiteY0" fmla="*/ 50640 h 142080"/>
                        <a:gd name="connsiteX1" fmla="*/ 318070 w 460150"/>
                        <a:gd name="connsiteY1" fmla="*/ 101280 h 142080"/>
                        <a:gd name="connsiteX2" fmla="*/ 50640 w 460150"/>
                        <a:gd name="connsiteY2" fmla="*/ 101280 h 142080"/>
                        <a:gd name="connsiteX3" fmla="*/ 0 w 460150"/>
                        <a:gd name="connsiteY3" fmla="*/ 50640 h 142080"/>
                        <a:gd name="connsiteX4" fmla="*/ 50640 w 460150"/>
                        <a:gd name="connsiteY4" fmla="*/ 0 h 142080"/>
                        <a:gd name="connsiteX5" fmla="*/ 318070 w 460150"/>
                        <a:gd name="connsiteY5" fmla="*/ 0 h 142080"/>
                        <a:gd name="connsiteX6" fmla="*/ 368710 w 460150"/>
                        <a:gd name="connsiteY6" fmla="*/ 50640 h 142080"/>
                        <a:gd name="connsiteX7" fmla="*/ 460150 w 460150"/>
                        <a:gd name="connsiteY7" fmla="*/ 142080 h 142080"/>
                        <a:gd name="connsiteX0" fmla="*/ 368710 w 460150"/>
                        <a:gd name="connsiteY0" fmla="*/ 50640 h 187804"/>
                        <a:gd name="connsiteX1" fmla="*/ 318070 w 460150"/>
                        <a:gd name="connsiteY1" fmla="*/ 101280 h 187804"/>
                        <a:gd name="connsiteX2" fmla="*/ 50640 w 460150"/>
                        <a:gd name="connsiteY2" fmla="*/ 101280 h 187804"/>
                        <a:gd name="connsiteX3" fmla="*/ 0 w 460150"/>
                        <a:gd name="connsiteY3" fmla="*/ 50640 h 187804"/>
                        <a:gd name="connsiteX4" fmla="*/ 50640 w 460150"/>
                        <a:gd name="connsiteY4" fmla="*/ 0 h 187804"/>
                        <a:gd name="connsiteX5" fmla="*/ 318070 w 460150"/>
                        <a:gd name="connsiteY5" fmla="*/ 0 h 187804"/>
                        <a:gd name="connsiteX6" fmla="*/ 385560 w 460150"/>
                        <a:gd name="connsiteY6" fmla="*/ 187804 h 187804"/>
                        <a:gd name="connsiteX7" fmla="*/ 460150 w 460150"/>
                        <a:gd name="connsiteY7" fmla="*/ 142080 h 187804"/>
                        <a:gd name="connsiteX0" fmla="*/ 368710 w 385560"/>
                        <a:gd name="connsiteY0" fmla="*/ 50640 h 187804"/>
                        <a:gd name="connsiteX1" fmla="*/ 318070 w 385560"/>
                        <a:gd name="connsiteY1" fmla="*/ 101280 h 187804"/>
                        <a:gd name="connsiteX2" fmla="*/ 50640 w 385560"/>
                        <a:gd name="connsiteY2" fmla="*/ 101280 h 187804"/>
                        <a:gd name="connsiteX3" fmla="*/ 0 w 385560"/>
                        <a:gd name="connsiteY3" fmla="*/ 50640 h 187804"/>
                        <a:gd name="connsiteX4" fmla="*/ 50640 w 385560"/>
                        <a:gd name="connsiteY4" fmla="*/ 0 h 187804"/>
                        <a:gd name="connsiteX5" fmla="*/ 318070 w 385560"/>
                        <a:gd name="connsiteY5" fmla="*/ 0 h 187804"/>
                        <a:gd name="connsiteX6" fmla="*/ 385560 w 385560"/>
                        <a:gd name="connsiteY6" fmla="*/ 187804 h 187804"/>
                        <a:gd name="connsiteX0" fmla="*/ 368710 w 368710"/>
                        <a:gd name="connsiteY0" fmla="*/ 50640 h 101280"/>
                        <a:gd name="connsiteX1" fmla="*/ 318070 w 368710"/>
                        <a:gd name="connsiteY1" fmla="*/ 101280 h 101280"/>
                        <a:gd name="connsiteX2" fmla="*/ 50640 w 368710"/>
                        <a:gd name="connsiteY2" fmla="*/ 101280 h 101280"/>
                        <a:gd name="connsiteX3" fmla="*/ 0 w 368710"/>
                        <a:gd name="connsiteY3" fmla="*/ 50640 h 101280"/>
                        <a:gd name="connsiteX4" fmla="*/ 50640 w 368710"/>
                        <a:gd name="connsiteY4" fmla="*/ 0 h 101280"/>
                        <a:gd name="connsiteX5" fmla="*/ 318070 w 368710"/>
                        <a:gd name="connsiteY5" fmla="*/ 0 h 101280"/>
                        <a:gd name="connsiteX0" fmla="*/ 318070 w 318070"/>
                        <a:gd name="connsiteY0" fmla="*/ 101280 h 101280"/>
                        <a:gd name="connsiteX1" fmla="*/ 50640 w 318070"/>
                        <a:gd name="connsiteY1" fmla="*/ 101280 h 101280"/>
                        <a:gd name="connsiteX2" fmla="*/ 0 w 318070"/>
                        <a:gd name="connsiteY2" fmla="*/ 50640 h 101280"/>
                        <a:gd name="connsiteX3" fmla="*/ 50640 w 318070"/>
                        <a:gd name="connsiteY3" fmla="*/ 0 h 101280"/>
                        <a:gd name="connsiteX4" fmla="*/ 318070 w 318070"/>
                        <a:gd name="connsiteY4" fmla="*/ 0 h 10128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18070" h="101280">
                          <a:moveTo>
                            <a:pt x="318070" y="101280"/>
                          </a:moveTo>
                          <a:lnTo>
                            <a:pt x="50640" y="101280"/>
                          </a:lnTo>
                          <a:cubicBezTo>
                            <a:pt x="22672" y="101280"/>
                            <a:pt x="0" y="78608"/>
                            <a:pt x="0" y="50640"/>
                          </a:cubicBezTo>
                          <a:cubicBezTo>
                            <a:pt x="0" y="22672"/>
                            <a:pt x="22672" y="0"/>
                            <a:pt x="50640" y="0"/>
                          </a:cubicBezTo>
                          <a:lnTo>
                            <a:pt x="318070" y="0"/>
                          </a:lnTo>
                        </a:path>
                      </a:pathLst>
                    </a:cu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716" name="四角形: 角を丸くする 455">
                      <a:extLst>
                        <a:ext uri="{FF2B5EF4-FFF2-40B4-BE49-F238E27FC236}">
                          <a16:creationId xmlns:a16="http://schemas.microsoft.com/office/drawing/2014/main" id="{2FE56403-F9C5-4B3C-90FC-CE1D91405AFD}"/>
                        </a:ext>
                      </a:extLst>
                    </p:cNvPr>
                    <p:cNvSpPr/>
                    <p:nvPr/>
                  </p:nvSpPr>
                  <p:spPr>
                    <a:xfrm rot="1377927">
                      <a:off x="514195" y="2884760"/>
                      <a:ext cx="196472" cy="103948"/>
                    </a:xfrm>
                    <a:custGeom>
                      <a:avLst/>
                      <a:gdLst>
                        <a:gd name="connsiteX0" fmla="*/ 0 w 140042"/>
                        <a:gd name="connsiteY0" fmla="*/ 34817 h 69634"/>
                        <a:gd name="connsiteX1" fmla="*/ 34817 w 140042"/>
                        <a:gd name="connsiteY1" fmla="*/ 0 h 69634"/>
                        <a:gd name="connsiteX2" fmla="*/ 105225 w 140042"/>
                        <a:gd name="connsiteY2" fmla="*/ 0 h 69634"/>
                        <a:gd name="connsiteX3" fmla="*/ 140042 w 140042"/>
                        <a:gd name="connsiteY3" fmla="*/ 34817 h 69634"/>
                        <a:gd name="connsiteX4" fmla="*/ 140042 w 140042"/>
                        <a:gd name="connsiteY4" fmla="*/ 34817 h 69634"/>
                        <a:gd name="connsiteX5" fmla="*/ 105225 w 140042"/>
                        <a:gd name="connsiteY5" fmla="*/ 69634 h 69634"/>
                        <a:gd name="connsiteX6" fmla="*/ 34817 w 140042"/>
                        <a:gd name="connsiteY6" fmla="*/ 69634 h 69634"/>
                        <a:gd name="connsiteX7" fmla="*/ 0 w 140042"/>
                        <a:gd name="connsiteY7" fmla="*/ 34817 h 69634"/>
                        <a:gd name="connsiteX0" fmla="*/ 0 w 258545"/>
                        <a:gd name="connsiteY0" fmla="*/ 34817 h 74131"/>
                        <a:gd name="connsiteX1" fmla="*/ 34817 w 258545"/>
                        <a:gd name="connsiteY1" fmla="*/ 0 h 74131"/>
                        <a:gd name="connsiteX2" fmla="*/ 105225 w 258545"/>
                        <a:gd name="connsiteY2" fmla="*/ 0 h 74131"/>
                        <a:gd name="connsiteX3" fmla="*/ 140042 w 258545"/>
                        <a:gd name="connsiteY3" fmla="*/ 34817 h 74131"/>
                        <a:gd name="connsiteX4" fmla="*/ 258545 w 258545"/>
                        <a:gd name="connsiteY4" fmla="*/ 63732 h 74131"/>
                        <a:gd name="connsiteX5" fmla="*/ 105225 w 258545"/>
                        <a:gd name="connsiteY5" fmla="*/ 69634 h 74131"/>
                        <a:gd name="connsiteX6" fmla="*/ 34817 w 258545"/>
                        <a:gd name="connsiteY6" fmla="*/ 69634 h 74131"/>
                        <a:gd name="connsiteX7" fmla="*/ 0 w 258545"/>
                        <a:gd name="connsiteY7" fmla="*/ 34817 h 74131"/>
                        <a:gd name="connsiteX0" fmla="*/ 0 w 140042"/>
                        <a:gd name="connsiteY0" fmla="*/ 34817 h 69634"/>
                        <a:gd name="connsiteX1" fmla="*/ 34817 w 140042"/>
                        <a:gd name="connsiteY1" fmla="*/ 0 h 69634"/>
                        <a:gd name="connsiteX2" fmla="*/ 105225 w 140042"/>
                        <a:gd name="connsiteY2" fmla="*/ 0 h 69634"/>
                        <a:gd name="connsiteX3" fmla="*/ 140042 w 140042"/>
                        <a:gd name="connsiteY3" fmla="*/ 34817 h 69634"/>
                        <a:gd name="connsiteX4" fmla="*/ 105225 w 140042"/>
                        <a:gd name="connsiteY4" fmla="*/ 69634 h 69634"/>
                        <a:gd name="connsiteX5" fmla="*/ 34817 w 140042"/>
                        <a:gd name="connsiteY5" fmla="*/ 69634 h 69634"/>
                        <a:gd name="connsiteX6" fmla="*/ 0 w 140042"/>
                        <a:gd name="connsiteY6" fmla="*/ 34817 h 69634"/>
                        <a:gd name="connsiteX0" fmla="*/ 140042 w 231482"/>
                        <a:gd name="connsiteY0" fmla="*/ 34817 h 126257"/>
                        <a:gd name="connsiteX1" fmla="*/ 105225 w 231482"/>
                        <a:gd name="connsiteY1" fmla="*/ 69634 h 126257"/>
                        <a:gd name="connsiteX2" fmla="*/ 34817 w 231482"/>
                        <a:gd name="connsiteY2" fmla="*/ 69634 h 126257"/>
                        <a:gd name="connsiteX3" fmla="*/ 0 w 231482"/>
                        <a:gd name="connsiteY3" fmla="*/ 34817 h 126257"/>
                        <a:gd name="connsiteX4" fmla="*/ 34817 w 231482"/>
                        <a:gd name="connsiteY4" fmla="*/ 0 h 126257"/>
                        <a:gd name="connsiteX5" fmla="*/ 105225 w 231482"/>
                        <a:gd name="connsiteY5" fmla="*/ 0 h 126257"/>
                        <a:gd name="connsiteX6" fmla="*/ 231482 w 231482"/>
                        <a:gd name="connsiteY6" fmla="*/ 126257 h 126257"/>
                        <a:gd name="connsiteX0" fmla="*/ 105225 w 231482"/>
                        <a:gd name="connsiteY0" fmla="*/ 69634 h 126257"/>
                        <a:gd name="connsiteX1" fmla="*/ 34817 w 231482"/>
                        <a:gd name="connsiteY1" fmla="*/ 69634 h 126257"/>
                        <a:gd name="connsiteX2" fmla="*/ 0 w 231482"/>
                        <a:gd name="connsiteY2" fmla="*/ 34817 h 126257"/>
                        <a:gd name="connsiteX3" fmla="*/ 34817 w 231482"/>
                        <a:gd name="connsiteY3" fmla="*/ 0 h 126257"/>
                        <a:gd name="connsiteX4" fmla="*/ 105225 w 231482"/>
                        <a:gd name="connsiteY4" fmla="*/ 0 h 126257"/>
                        <a:gd name="connsiteX5" fmla="*/ 231482 w 231482"/>
                        <a:gd name="connsiteY5" fmla="*/ 126257 h 126257"/>
                        <a:gd name="connsiteX0" fmla="*/ 105225 w 105225"/>
                        <a:gd name="connsiteY0" fmla="*/ 69634 h 69634"/>
                        <a:gd name="connsiteX1" fmla="*/ 34817 w 105225"/>
                        <a:gd name="connsiteY1" fmla="*/ 69634 h 69634"/>
                        <a:gd name="connsiteX2" fmla="*/ 0 w 105225"/>
                        <a:gd name="connsiteY2" fmla="*/ 34817 h 69634"/>
                        <a:gd name="connsiteX3" fmla="*/ 34817 w 105225"/>
                        <a:gd name="connsiteY3" fmla="*/ 0 h 69634"/>
                        <a:gd name="connsiteX4" fmla="*/ 105225 w 105225"/>
                        <a:gd name="connsiteY4" fmla="*/ 0 h 6963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05225" h="69634">
                          <a:moveTo>
                            <a:pt x="105225" y="69634"/>
                          </a:moveTo>
                          <a:lnTo>
                            <a:pt x="34817" y="69634"/>
                          </a:lnTo>
                          <a:cubicBezTo>
                            <a:pt x="15588" y="69634"/>
                            <a:pt x="0" y="54046"/>
                            <a:pt x="0" y="34817"/>
                          </a:cubicBezTo>
                          <a:cubicBezTo>
                            <a:pt x="0" y="15588"/>
                            <a:pt x="15588" y="0"/>
                            <a:pt x="34817" y="0"/>
                          </a:cubicBezTo>
                          <a:lnTo>
                            <a:pt x="105225" y="0"/>
                          </a:lnTo>
                        </a:path>
                      </a:pathLst>
                    </a:cu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711" name="グループ化 710">
                    <a:extLst>
                      <a:ext uri="{FF2B5EF4-FFF2-40B4-BE49-F238E27FC236}">
                        <a16:creationId xmlns:a16="http://schemas.microsoft.com/office/drawing/2014/main" id="{FBCD245B-5DF8-4FBD-B5F2-0551C899108A}"/>
                      </a:ext>
                    </a:extLst>
                  </p:cNvPr>
                  <p:cNvGrpSpPr/>
                  <p:nvPr/>
                </p:nvGrpSpPr>
                <p:grpSpPr>
                  <a:xfrm rot="21279620">
                    <a:off x="545750" y="2913438"/>
                    <a:ext cx="429219" cy="176759"/>
                    <a:chOff x="538103" y="2829063"/>
                    <a:chExt cx="429219" cy="176759"/>
                  </a:xfrm>
                </p:grpSpPr>
                <p:sp>
                  <p:nvSpPr>
                    <p:cNvPr id="713" name="四角形: 角を丸くする 506">
                      <a:extLst>
                        <a:ext uri="{FF2B5EF4-FFF2-40B4-BE49-F238E27FC236}">
                          <a16:creationId xmlns:a16="http://schemas.microsoft.com/office/drawing/2014/main" id="{87575613-9572-4084-AE44-C4135F2FB27C}"/>
                        </a:ext>
                      </a:extLst>
                    </p:cNvPr>
                    <p:cNvSpPr/>
                    <p:nvPr/>
                  </p:nvSpPr>
                  <p:spPr>
                    <a:xfrm rot="538715">
                      <a:off x="649253" y="2904543"/>
                      <a:ext cx="318069" cy="101279"/>
                    </a:xfrm>
                    <a:custGeom>
                      <a:avLst/>
                      <a:gdLst>
                        <a:gd name="connsiteX0" fmla="*/ 0 w 368710"/>
                        <a:gd name="connsiteY0" fmla="*/ 50640 h 101280"/>
                        <a:gd name="connsiteX1" fmla="*/ 50640 w 368710"/>
                        <a:gd name="connsiteY1" fmla="*/ 0 h 101280"/>
                        <a:gd name="connsiteX2" fmla="*/ 318070 w 368710"/>
                        <a:gd name="connsiteY2" fmla="*/ 0 h 101280"/>
                        <a:gd name="connsiteX3" fmla="*/ 368710 w 368710"/>
                        <a:gd name="connsiteY3" fmla="*/ 50640 h 101280"/>
                        <a:gd name="connsiteX4" fmla="*/ 368710 w 368710"/>
                        <a:gd name="connsiteY4" fmla="*/ 50640 h 101280"/>
                        <a:gd name="connsiteX5" fmla="*/ 318070 w 368710"/>
                        <a:gd name="connsiteY5" fmla="*/ 101280 h 101280"/>
                        <a:gd name="connsiteX6" fmla="*/ 50640 w 368710"/>
                        <a:gd name="connsiteY6" fmla="*/ 101280 h 101280"/>
                        <a:gd name="connsiteX7" fmla="*/ 0 w 368710"/>
                        <a:gd name="connsiteY7" fmla="*/ 50640 h 101280"/>
                        <a:gd name="connsiteX0" fmla="*/ 368710 w 460150"/>
                        <a:gd name="connsiteY0" fmla="*/ 50640 h 142080"/>
                        <a:gd name="connsiteX1" fmla="*/ 318070 w 460150"/>
                        <a:gd name="connsiteY1" fmla="*/ 101280 h 142080"/>
                        <a:gd name="connsiteX2" fmla="*/ 50640 w 460150"/>
                        <a:gd name="connsiteY2" fmla="*/ 101280 h 142080"/>
                        <a:gd name="connsiteX3" fmla="*/ 0 w 460150"/>
                        <a:gd name="connsiteY3" fmla="*/ 50640 h 142080"/>
                        <a:gd name="connsiteX4" fmla="*/ 50640 w 460150"/>
                        <a:gd name="connsiteY4" fmla="*/ 0 h 142080"/>
                        <a:gd name="connsiteX5" fmla="*/ 318070 w 460150"/>
                        <a:gd name="connsiteY5" fmla="*/ 0 h 142080"/>
                        <a:gd name="connsiteX6" fmla="*/ 368710 w 460150"/>
                        <a:gd name="connsiteY6" fmla="*/ 50640 h 142080"/>
                        <a:gd name="connsiteX7" fmla="*/ 460150 w 460150"/>
                        <a:gd name="connsiteY7" fmla="*/ 142080 h 142080"/>
                        <a:gd name="connsiteX0" fmla="*/ 368710 w 460150"/>
                        <a:gd name="connsiteY0" fmla="*/ 50640 h 187804"/>
                        <a:gd name="connsiteX1" fmla="*/ 318070 w 460150"/>
                        <a:gd name="connsiteY1" fmla="*/ 101280 h 187804"/>
                        <a:gd name="connsiteX2" fmla="*/ 50640 w 460150"/>
                        <a:gd name="connsiteY2" fmla="*/ 101280 h 187804"/>
                        <a:gd name="connsiteX3" fmla="*/ 0 w 460150"/>
                        <a:gd name="connsiteY3" fmla="*/ 50640 h 187804"/>
                        <a:gd name="connsiteX4" fmla="*/ 50640 w 460150"/>
                        <a:gd name="connsiteY4" fmla="*/ 0 h 187804"/>
                        <a:gd name="connsiteX5" fmla="*/ 318070 w 460150"/>
                        <a:gd name="connsiteY5" fmla="*/ 0 h 187804"/>
                        <a:gd name="connsiteX6" fmla="*/ 385560 w 460150"/>
                        <a:gd name="connsiteY6" fmla="*/ 187804 h 187804"/>
                        <a:gd name="connsiteX7" fmla="*/ 460150 w 460150"/>
                        <a:gd name="connsiteY7" fmla="*/ 142080 h 187804"/>
                        <a:gd name="connsiteX0" fmla="*/ 368710 w 385560"/>
                        <a:gd name="connsiteY0" fmla="*/ 50640 h 187804"/>
                        <a:gd name="connsiteX1" fmla="*/ 318070 w 385560"/>
                        <a:gd name="connsiteY1" fmla="*/ 101280 h 187804"/>
                        <a:gd name="connsiteX2" fmla="*/ 50640 w 385560"/>
                        <a:gd name="connsiteY2" fmla="*/ 101280 h 187804"/>
                        <a:gd name="connsiteX3" fmla="*/ 0 w 385560"/>
                        <a:gd name="connsiteY3" fmla="*/ 50640 h 187804"/>
                        <a:gd name="connsiteX4" fmla="*/ 50640 w 385560"/>
                        <a:gd name="connsiteY4" fmla="*/ 0 h 187804"/>
                        <a:gd name="connsiteX5" fmla="*/ 318070 w 385560"/>
                        <a:gd name="connsiteY5" fmla="*/ 0 h 187804"/>
                        <a:gd name="connsiteX6" fmla="*/ 385560 w 385560"/>
                        <a:gd name="connsiteY6" fmla="*/ 187804 h 187804"/>
                        <a:gd name="connsiteX0" fmla="*/ 368710 w 368710"/>
                        <a:gd name="connsiteY0" fmla="*/ 50640 h 101280"/>
                        <a:gd name="connsiteX1" fmla="*/ 318070 w 368710"/>
                        <a:gd name="connsiteY1" fmla="*/ 101280 h 101280"/>
                        <a:gd name="connsiteX2" fmla="*/ 50640 w 368710"/>
                        <a:gd name="connsiteY2" fmla="*/ 101280 h 101280"/>
                        <a:gd name="connsiteX3" fmla="*/ 0 w 368710"/>
                        <a:gd name="connsiteY3" fmla="*/ 50640 h 101280"/>
                        <a:gd name="connsiteX4" fmla="*/ 50640 w 368710"/>
                        <a:gd name="connsiteY4" fmla="*/ 0 h 101280"/>
                        <a:gd name="connsiteX5" fmla="*/ 318070 w 368710"/>
                        <a:gd name="connsiteY5" fmla="*/ 0 h 101280"/>
                        <a:gd name="connsiteX0" fmla="*/ 318070 w 318070"/>
                        <a:gd name="connsiteY0" fmla="*/ 101280 h 101280"/>
                        <a:gd name="connsiteX1" fmla="*/ 50640 w 318070"/>
                        <a:gd name="connsiteY1" fmla="*/ 101280 h 101280"/>
                        <a:gd name="connsiteX2" fmla="*/ 0 w 318070"/>
                        <a:gd name="connsiteY2" fmla="*/ 50640 h 101280"/>
                        <a:gd name="connsiteX3" fmla="*/ 50640 w 318070"/>
                        <a:gd name="connsiteY3" fmla="*/ 0 h 101280"/>
                        <a:gd name="connsiteX4" fmla="*/ 318070 w 318070"/>
                        <a:gd name="connsiteY4" fmla="*/ 0 h 10128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18070" h="101280">
                          <a:moveTo>
                            <a:pt x="318070" y="101280"/>
                          </a:moveTo>
                          <a:lnTo>
                            <a:pt x="50640" y="101280"/>
                          </a:lnTo>
                          <a:cubicBezTo>
                            <a:pt x="22672" y="101280"/>
                            <a:pt x="0" y="78608"/>
                            <a:pt x="0" y="50640"/>
                          </a:cubicBezTo>
                          <a:cubicBezTo>
                            <a:pt x="0" y="22672"/>
                            <a:pt x="22672" y="0"/>
                            <a:pt x="50640" y="0"/>
                          </a:cubicBezTo>
                          <a:lnTo>
                            <a:pt x="318070" y="0"/>
                          </a:lnTo>
                        </a:path>
                      </a:pathLst>
                    </a:cu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714" name="四角形: 角を丸くする 455">
                      <a:extLst>
                        <a:ext uri="{FF2B5EF4-FFF2-40B4-BE49-F238E27FC236}">
                          <a16:creationId xmlns:a16="http://schemas.microsoft.com/office/drawing/2014/main" id="{0F5EFB25-544B-4118-AAFE-EAB614268BC4}"/>
                        </a:ext>
                      </a:extLst>
                    </p:cNvPr>
                    <p:cNvSpPr/>
                    <p:nvPr/>
                  </p:nvSpPr>
                  <p:spPr>
                    <a:xfrm rot="2454095">
                      <a:off x="538103" y="2829063"/>
                      <a:ext cx="196472" cy="103947"/>
                    </a:xfrm>
                    <a:custGeom>
                      <a:avLst/>
                      <a:gdLst>
                        <a:gd name="connsiteX0" fmla="*/ 0 w 140042"/>
                        <a:gd name="connsiteY0" fmla="*/ 34817 h 69634"/>
                        <a:gd name="connsiteX1" fmla="*/ 34817 w 140042"/>
                        <a:gd name="connsiteY1" fmla="*/ 0 h 69634"/>
                        <a:gd name="connsiteX2" fmla="*/ 105225 w 140042"/>
                        <a:gd name="connsiteY2" fmla="*/ 0 h 69634"/>
                        <a:gd name="connsiteX3" fmla="*/ 140042 w 140042"/>
                        <a:gd name="connsiteY3" fmla="*/ 34817 h 69634"/>
                        <a:gd name="connsiteX4" fmla="*/ 140042 w 140042"/>
                        <a:gd name="connsiteY4" fmla="*/ 34817 h 69634"/>
                        <a:gd name="connsiteX5" fmla="*/ 105225 w 140042"/>
                        <a:gd name="connsiteY5" fmla="*/ 69634 h 69634"/>
                        <a:gd name="connsiteX6" fmla="*/ 34817 w 140042"/>
                        <a:gd name="connsiteY6" fmla="*/ 69634 h 69634"/>
                        <a:gd name="connsiteX7" fmla="*/ 0 w 140042"/>
                        <a:gd name="connsiteY7" fmla="*/ 34817 h 69634"/>
                        <a:gd name="connsiteX0" fmla="*/ 0 w 258545"/>
                        <a:gd name="connsiteY0" fmla="*/ 34817 h 74131"/>
                        <a:gd name="connsiteX1" fmla="*/ 34817 w 258545"/>
                        <a:gd name="connsiteY1" fmla="*/ 0 h 74131"/>
                        <a:gd name="connsiteX2" fmla="*/ 105225 w 258545"/>
                        <a:gd name="connsiteY2" fmla="*/ 0 h 74131"/>
                        <a:gd name="connsiteX3" fmla="*/ 140042 w 258545"/>
                        <a:gd name="connsiteY3" fmla="*/ 34817 h 74131"/>
                        <a:gd name="connsiteX4" fmla="*/ 258545 w 258545"/>
                        <a:gd name="connsiteY4" fmla="*/ 63732 h 74131"/>
                        <a:gd name="connsiteX5" fmla="*/ 105225 w 258545"/>
                        <a:gd name="connsiteY5" fmla="*/ 69634 h 74131"/>
                        <a:gd name="connsiteX6" fmla="*/ 34817 w 258545"/>
                        <a:gd name="connsiteY6" fmla="*/ 69634 h 74131"/>
                        <a:gd name="connsiteX7" fmla="*/ 0 w 258545"/>
                        <a:gd name="connsiteY7" fmla="*/ 34817 h 74131"/>
                        <a:gd name="connsiteX0" fmla="*/ 0 w 140042"/>
                        <a:gd name="connsiteY0" fmla="*/ 34817 h 69634"/>
                        <a:gd name="connsiteX1" fmla="*/ 34817 w 140042"/>
                        <a:gd name="connsiteY1" fmla="*/ 0 h 69634"/>
                        <a:gd name="connsiteX2" fmla="*/ 105225 w 140042"/>
                        <a:gd name="connsiteY2" fmla="*/ 0 h 69634"/>
                        <a:gd name="connsiteX3" fmla="*/ 140042 w 140042"/>
                        <a:gd name="connsiteY3" fmla="*/ 34817 h 69634"/>
                        <a:gd name="connsiteX4" fmla="*/ 105225 w 140042"/>
                        <a:gd name="connsiteY4" fmla="*/ 69634 h 69634"/>
                        <a:gd name="connsiteX5" fmla="*/ 34817 w 140042"/>
                        <a:gd name="connsiteY5" fmla="*/ 69634 h 69634"/>
                        <a:gd name="connsiteX6" fmla="*/ 0 w 140042"/>
                        <a:gd name="connsiteY6" fmla="*/ 34817 h 69634"/>
                        <a:gd name="connsiteX0" fmla="*/ 140042 w 231482"/>
                        <a:gd name="connsiteY0" fmla="*/ 34817 h 126257"/>
                        <a:gd name="connsiteX1" fmla="*/ 105225 w 231482"/>
                        <a:gd name="connsiteY1" fmla="*/ 69634 h 126257"/>
                        <a:gd name="connsiteX2" fmla="*/ 34817 w 231482"/>
                        <a:gd name="connsiteY2" fmla="*/ 69634 h 126257"/>
                        <a:gd name="connsiteX3" fmla="*/ 0 w 231482"/>
                        <a:gd name="connsiteY3" fmla="*/ 34817 h 126257"/>
                        <a:gd name="connsiteX4" fmla="*/ 34817 w 231482"/>
                        <a:gd name="connsiteY4" fmla="*/ 0 h 126257"/>
                        <a:gd name="connsiteX5" fmla="*/ 105225 w 231482"/>
                        <a:gd name="connsiteY5" fmla="*/ 0 h 126257"/>
                        <a:gd name="connsiteX6" fmla="*/ 231482 w 231482"/>
                        <a:gd name="connsiteY6" fmla="*/ 126257 h 126257"/>
                        <a:gd name="connsiteX0" fmla="*/ 105225 w 231482"/>
                        <a:gd name="connsiteY0" fmla="*/ 69634 h 126257"/>
                        <a:gd name="connsiteX1" fmla="*/ 34817 w 231482"/>
                        <a:gd name="connsiteY1" fmla="*/ 69634 h 126257"/>
                        <a:gd name="connsiteX2" fmla="*/ 0 w 231482"/>
                        <a:gd name="connsiteY2" fmla="*/ 34817 h 126257"/>
                        <a:gd name="connsiteX3" fmla="*/ 34817 w 231482"/>
                        <a:gd name="connsiteY3" fmla="*/ 0 h 126257"/>
                        <a:gd name="connsiteX4" fmla="*/ 105225 w 231482"/>
                        <a:gd name="connsiteY4" fmla="*/ 0 h 126257"/>
                        <a:gd name="connsiteX5" fmla="*/ 231482 w 231482"/>
                        <a:gd name="connsiteY5" fmla="*/ 126257 h 126257"/>
                        <a:gd name="connsiteX0" fmla="*/ 105225 w 105225"/>
                        <a:gd name="connsiteY0" fmla="*/ 69634 h 69634"/>
                        <a:gd name="connsiteX1" fmla="*/ 34817 w 105225"/>
                        <a:gd name="connsiteY1" fmla="*/ 69634 h 69634"/>
                        <a:gd name="connsiteX2" fmla="*/ 0 w 105225"/>
                        <a:gd name="connsiteY2" fmla="*/ 34817 h 69634"/>
                        <a:gd name="connsiteX3" fmla="*/ 34817 w 105225"/>
                        <a:gd name="connsiteY3" fmla="*/ 0 h 69634"/>
                        <a:gd name="connsiteX4" fmla="*/ 105225 w 105225"/>
                        <a:gd name="connsiteY4" fmla="*/ 0 h 6963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05225" h="69634">
                          <a:moveTo>
                            <a:pt x="105225" y="69634"/>
                          </a:moveTo>
                          <a:lnTo>
                            <a:pt x="34817" y="69634"/>
                          </a:lnTo>
                          <a:cubicBezTo>
                            <a:pt x="15588" y="69634"/>
                            <a:pt x="0" y="54046"/>
                            <a:pt x="0" y="34817"/>
                          </a:cubicBezTo>
                          <a:cubicBezTo>
                            <a:pt x="0" y="15588"/>
                            <a:pt x="15588" y="0"/>
                            <a:pt x="34817" y="0"/>
                          </a:cubicBezTo>
                          <a:lnTo>
                            <a:pt x="105225" y="0"/>
                          </a:lnTo>
                        </a:path>
                      </a:pathLst>
                    </a:cu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712" name="楕円 711">
                    <a:extLst>
                      <a:ext uri="{FF2B5EF4-FFF2-40B4-BE49-F238E27FC236}">
                        <a16:creationId xmlns:a16="http://schemas.microsoft.com/office/drawing/2014/main" id="{8E6A3948-6732-4AEB-A16C-C9BB4643BCD8}"/>
                      </a:ext>
                    </a:extLst>
                  </p:cNvPr>
                  <p:cNvSpPr/>
                  <p:nvPr/>
                </p:nvSpPr>
                <p:spPr>
                  <a:xfrm>
                    <a:off x="943865" y="2847288"/>
                    <a:ext cx="189239" cy="270431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694" name="グループ化 693">
                  <a:extLst>
                    <a:ext uri="{FF2B5EF4-FFF2-40B4-BE49-F238E27FC236}">
                      <a16:creationId xmlns:a16="http://schemas.microsoft.com/office/drawing/2014/main" id="{C062F5BE-A4D7-4F0B-8974-387AE5C452BC}"/>
                    </a:ext>
                  </a:extLst>
                </p:cNvPr>
                <p:cNvGrpSpPr/>
                <p:nvPr/>
              </p:nvGrpSpPr>
              <p:grpSpPr>
                <a:xfrm rot="19365346">
                  <a:off x="1984100" y="2751354"/>
                  <a:ext cx="206346" cy="376365"/>
                  <a:chOff x="3161486" y="3471945"/>
                  <a:chExt cx="513532" cy="826769"/>
                </a:xfrm>
              </p:grpSpPr>
              <p:sp>
                <p:nvSpPr>
                  <p:cNvPr id="703" name="四角形: 角を丸くする 702">
                    <a:extLst>
                      <a:ext uri="{FF2B5EF4-FFF2-40B4-BE49-F238E27FC236}">
                        <a16:creationId xmlns:a16="http://schemas.microsoft.com/office/drawing/2014/main" id="{7BB2CE3A-2DE7-4CAA-811D-7212BDC3C3B6}"/>
                      </a:ext>
                    </a:extLst>
                  </p:cNvPr>
                  <p:cNvSpPr/>
                  <p:nvPr/>
                </p:nvSpPr>
                <p:spPr>
                  <a:xfrm>
                    <a:off x="3161486" y="3495758"/>
                    <a:ext cx="513532" cy="780571"/>
                  </a:xfrm>
                  <a:prstGeom prst="roundRect">
                    <a:avLst/>
                  </a:prstGeom>
                  <a:solidFill>
                    <a:srgbClr val="FF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704" name="四角形: 角を丸くする 703">
                    <a:extLst>
                      <a:ext uri="{FF2B5EF4-FFF2-40B4-BE49-F238E27FC236}">
                        <a16:creationId xmlns:a16="http://schemas.microsoft.com/office/drawing/2014/main" id="{C6AD09EE-B5C0-49A7-BD4A-042211C3BD25}"/>
                      </a:ext>
                    </a:extLst>
                  </p:cNvPr>
                  <p:cNvSpPr/>
                  <p:nvPr/>
                </p:nvSpPr>
                <p:spPr>
                  <a:xfrm>
                    <a:off x="3325193" y="3495758"/>
                    <a:ext cx="196076" cy="780571"/>
                  </a:xfrm>
                  <a:prstGeom prst="roundRect">
                    <a:avLst/>
                  </a:prstGeom>
                  <a:solidFill>
                    <a:schemeClr val="bg1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705" name="四角形: 角を丸くする 704">
                    <a:extLst>
                      <a:ext uri="{FF2B5EF4-FFF2-40B4-BE49-F238E27FC236}">
                        <a16:creationId xmlns:a16="http://schemas.microsoft.com/office/drawing/2014/main" id="{305F9AED-C6AB-48F1-B3B4-B08BDF876FA7}"/>
                      </a:ext>
                    </a:extLst>
                  </p:cNvPr>
                  <p:cNvSpPr/>
                  <p:nvPr/>
                </p:nvSpPr>
                <p:spPr>
                  <a:xfrm>
                    <a:off x="3161486" y="3471945"/>
                    <a:ext cx="513532" cy="45719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>
                      <a:lumMod val="8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706" name="四角形: 角を丸くする 705">
                    <a:extLst>
                      <a:ext uri="{FF2B5EF4-FFF2-40B4-BE49-F238E27FC236}">
                        <a16:creationId xmlns:a16="http://schemas.microsoft.com/office/drawing/2014/main" id="{1B537DB5-DBA1-4983-8958-5DB943F43655}"/>
                      </a:ext>
                    </a:extLst>
                  </p:cNvPr>
                  <p:cNvSpPr/>
                  <p:nvPr/>
                </p:nvSpPr>
                <p:spPr>
                  <a:xfrm>
                    <a:off x="3161486" y="4252995"/>
                    <a:ext cx="513532" cy="45719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>
                      <a:lumMod val="8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695" name="四角形: 角を丸くする 455">
                  <a:extLst>
                    <a:ext uri="{FF2B5EF4-FFF2-40B4-BE49-F238E27FC236}">
                      <a16:creationId xmlns:a16="http://schemas.microsoft.com/office/drawing/2014/main" id="{7D34305C-0351-4459-88B7-1AEC5EC91DD9}"/>
                    </a:ext>
                  </a:extLst>
                </p:cNvPr>
                <p:cNvSpPr/>
                <p:nvPr/>
              </p:nvSpPr>
              <p:spPr>
                <a:xfrm rot="2260007">
                  <a:off x="2072222" y="3089589"/>
                  <a:ext cx="103814" cy="71865"/>
                </a:xfrm>
                <a:custGeom>
                  <a:avLst/>
                  <a:gdLst>
                    <a:gd name="connsiteX0" fmla="*/ 0 w 140042"/>
                    <a:gd name="connsiteY0" fmla="*/ 34817 h 69634"/>
                    <a:gd name="connsiteX1" fmla="*/ 34817 w 140042"/>
                    <a:gd name="connsiteY1" fmla="*/ 0 h 69634"/>
                    <a:gd name="connsiteX2" fmla="*/ 105225 w 140042"/>
                    <a:gd name="connsiteY2" fmla="*/ 0 h 69634"/>
                    <a:gd name="connsiteX3" fmla="*/ 140042 w 140042"/>
                    <a:gd name="connsiteY3" fmla="*/ 34817 h 69634"/>
                    <a:gd name="connsiteX4" fmla="*/ 140042 w 140042"/>
                    <a:gd name="connsiteY4" fmla="*/ 34817 h 69634"/>
                    <a:gd name="connsiteX5" fmla="*/ 105225 w 140042"/>
                    <a:gd name="connsiteY5" fmla="*/ 69634 h 69634"/>
                    <a:gd name="connsiteX6" fmla="*/ 34817 w 140042"/>
                    <a:gd name="connsiteY6" fmla="*/ 69634 h 69634"/>
                    <a:gd name="connsiteX7" fmla="*/ 0 w 140042"/>
                    <a:gd name="connsiteY7" fmla="*/ 34817 h 69634"/>
                    <a:gd name="connsiteX0" fmla="*/ 0 w 258545"/>
                    <a:gd name="connsiteY0" fmla="*/ 34817 h 74131"/>
                    <a:gd name="connsiteX1" fmla="*/ 34817 w 258545"/>
                    <a:gd name="connsiteY1" fmla="*/ 0 h 74131"/>
                    <a:gd name="connsiteX2" fmla="*/ 105225 w 258545"/>
                    <a:gd name="connsiteY2" fmla="*/ 0 h 74131"/>
                    <a:gd name="connsiteX3" fmla="*/ 140042 w 258545"/>
                    <a:gd name="connsiteY3" fmla="*/ 34817 h 74131"/>
                    <a:gd name="connsiteX4" fmla="*/ 258545 w 258545"/>
                    <a:gd name="connsiteY4" fmla="*/ 63732 h 74131"/>
                    <a:gd name="connsiteX5" fmla="*/ 105225 w 258545"/>
                    <a:gd name="connsiteY5" fmla="*/ 69634 h 74131"/>
                    <a:gd name="connsiteX6" fmla="*/ 34817 w 258545"/>
                    <a:gd name="connsiteY6" fmla="*/ 69634 h 74131"/>
                    <a:gd name="connsiteX7" fmla="*/ 0 w 258545"/>
                    <a:gd name="connsiteY7" fmla="*/ 34817 h 74131"/>
                    <a:gd name="connsiteX0" fmla="*/ 0 w 140042"/>
                    <a:gd name="connsiteY0" fmla="*/ 34817 h 69634"/>
                    <a:gd name="connsiteX1" fmla="*/ 34817 w 140042"/>
                    <a:gd name="connsiteY1" fmla="*/ 0 h 69634"/>
                    <a:gd name="connsiteX2" fmla="*/ 105225 w 140042"/>
                    <a:gd name="connsiteY2" fmla="*/ 0 h 69634"/>
                    <a:gd name="connsiteX3" fmla="*/ 140042 w 140042"/>
                    <a:gd name="connsiteY3" fmla="*/ 34817 h 69634"/>
                    <a:gd name="connsiteX4" fmla="*/ 105225 w 140042"/>
                    <a:gd name="connsiteY4" fmla="*/ 69634 h 69634"/>
                    <a:gd name="connsiteX5" fmla="*/ 34817 w 140042"/>
                    <a:gd name="connsiteY5" fmla="*/ 69634 h 69634"/>
                    <a:gd name="connsiteX6" fmla="*/ 0 w 140042"/>
                    <a:gd name="connsiteY6" fmla="*/ 34817 h 69634"/>
                    <a:gd name="connsiteX0" fmla="*/ 140042 w 231482"/>
                    <a:gd name="connsiteY0" fmla="*/ 34817 h 126257"/>
                    <a:gd name="connsiteX1" fmla="*/ 105225 w 231482"/>
                    <a:gd name="connsiteY1" fmla="*/ 69634 h 126257"/>
                    <a:gd name="connsiteX2" fmla="*/ 34817 w 231482"/>
                    <a:gd name="connsiteY2" fmla="*/ 69634 h 126257"/>
                    <a:gd name="connsiteX3" fmla="*/ 0 w 231482"/>
                    <a:gd name="connsiteY3" fmla="*/ 34817 h 126257"/>
                    <a:gd name="connsiteX4" fmla="*/ 34817 w 231482"/>
                    <a:gd name="connsiteY4" fmla="*/ 0 h 126257"/>
                    <a:gd name="connsiteX5" fmla="*/ 105225 w 231482"/>
                    <a:gd name="connsiteY5" fmla="*/ 0 h 126257"/>
                    <a:gd name="connsiteX6" fmla="*/ 231482 w 231482"/>
                    <a:gd name="connsiteY6" fmla="*/ 126257 h 126257"/>
                    <a:gd name="connsiteX0" fmla="*/ 105225 w 231482"/>
                    <a:gd name="connsiteY0" fmla="*/ 69634 h 126257"/>
                    <a:gd name="connsiteX1" fmla="*/ 34817 w 231482"/>
                    <a:gd name="connsiteY1" fmla="*/ 69634 h 126257"/>
                    <a:gd name="connsiteX2" fmla="*/ 0 w 231482"/>
                    <a:gd name="connsiteY2" fmla="*/ 34817 h 126257"/>
                    <a:gd name="connsiteX3" fmla="*/ 34817 w 231482"/>
                    <a:gd name="connsiteY3" fmla="*/ 0 h 126257"/>
                    <a:gd name="connsiteX4" fmla="*/ 105225 w 231482"/>
                    <a:gd name="connsiteY4" fmla="*/ 0 h 126257"/>
                    <a:gd name="connsiteX5" fmla="*/ 231482 w 231482"/>
                    <a:gd name="connsiteY5" fmla="*/ 126257 h 126257"/>
                    <a:gd name="connsiteX0" fmla="*/ 105225 w 105225"/>
                    <a:gd name="connsiteY0" fmla="*/ 69634 h 69634"/>
                    <a:gd name="connsiteX1" fmla="*/ 34817 w 105225"/>
                    <a:gd name="connsiteY1" fmla="*/ 69634 h 69634"/>
                    <a:gd name="connsiteX2" fmla="*/ 0 w 105225"/>
                    <a:gd name="connsiteY2" fmla="*/ 34817 h 69634"/>
                    <a:gd name="connsiteX3" fmla="*/ 34817 w 105225"/>
                    <a:gd name="connsiteY3" fmla="*/ 0 h 69634"/>
                    <a:gd name="connsiteX4" fmla="*/ 105225 w 105225"/>
                    <a:gd name="connsiteY4" fmla="*/ 0 h 69634"/>
                    <a:gd name="connsiteX0" fmla="*/ 105225 w 105225"/>
                    <a:gd name="connsiteY0" fmla="*/ 70100 h 70100"/>
                    <a:gd name="connsiteX1" fmla="*/ 34817 w 105225"/>
                    <a:gd name="connsiteY1" fmla="*/ 70100 h 70100"/>
                    <a:gd name="connsiteX2" fmla="*/ 0 w 105225"/>
                    <a:gd name="connsiteY2" fmla="*/ 35283 h 70100"/>
                    <a:gd name="connsiteX3" fmla="*/ 34817 w 105225"/>
                    <a:gd name="connsiteY3" fmla="*/ 466 h 70100"/>
                    <a:gd name="connsiteX4" fmla="*/ 98715 w 105225"/>
                    <a:gd name="connsiteY4" fmla="*/ 0 h 701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5225" h="70100">
                      <a:moveTo>
                        <a:pt x="105225" y="70100"/>
                      </a:moveTo>
                      <a:lnTo>
                        <a:pt x="34817" y="70100"/>
                      </a:lnTo>
                      <a:cubicBezTo>
                        <a:pt x="15588" y="70100"/>
                        <a:pt x="0" y="54512"/>
                        <a:pt x="0" y="35283"/>
                      </a:cubicBezTo>
                      <a:cubicBezTo>
                        <a:pt x="0" y="16054"/>
                        <a:pt x="15588" y="466"/>
                        <a:pt x="34817" y="466"/>
                      </a:cubicBezTo>
                      <a:lnTo>
                        <a:pt x="98715" y="0"/>
                      </a:lnTo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96" name="四角形: 角を丸くする 455">
                  <a:extLst>
                    <a:ext uri="{FF2B5EF4-FFF2-40B4-BE49-F238E27FC236}">
                      <a16:creationId xmlns:a16="http://schemas.microsoft.com/office/drawing/2014/main" id="{C5B20F35-D039-43DA-89D2-768C75C3FAF3}"/>
                    </a:ext>
                  </a:extLst>
                </p:cNvPr>
                <p:cNvSpPr/>
                <p:nvPr/>
              </p:nvSpPr>
              <p:spPr>
                <a:xfrm rot="4204350">
                  <a:off x="2043646" y="3037203"/>
                  <a:ext cx="103814" cy="71865"/>
                </a:xfrm>
                <a:custGeom>
                  <a:avLst/>
                  <a:gdLst>
                    <a:gd name="connsiteX0" fmla="*/ 0 w 140042"/>
                    <a:gd name="connsiteY0" fmla="*/ 34817 h 69634"/>
                    <a:gd name="connsiteX1" fmla="*/ 34817 w 140042"/>
                    <a:gd name="connsiteY1" fmla="*/ 0 h 69634"/>
                    <a:gd name="connsiteX2" fmla="*/ 105225 w 140042"/>
                    <a:gd name="connsiteY2" fmla="*/ 0 h 69634"/>
                    <a:gd name="connsiteX3" fmla="*/ 140042 w 140042"/>
                    <a:gd name="connsiteY3" fmla="*/ 34817 h 69634"/>
                    <a:gd name="connsiteX4" fmla="*/ 140042 w 140042"/>
                    <a:gd name="connsiteY4" fmla="*/ 34817 h 69634"/>
                    <a:gd name="connsiteX5" fmla="*/ 105225 w 140042"/>
                    <a:gd name="connsiteY5" fmla="*/ 69634 h 69634"/>
                    <a:gd name="connsiteX6" fmla="*/ 34817 w 140042"/>
                    <a:gd name="connsiteY6" fmla="*/ 69634 h 69634"/>
                    <a:gd name="connsiteX7" fmla="*/ 0 w 140042"/>
                    <a:gd name="connsiteY7" fmla="*/ 34817 h 69634"/>
                    <a:gd name="connsiteX0" fmla="*/ 0 w 258545"/>
                    <a:gd name="connsiteY0" fmla="*/ 34817 h 74131"/>
                    <a:gd name="connsiteX1" fmla="*/ 34817 w 258545"/>
                    <a:gd name="connsiteY1" fmla="*/ 0 h 74131"/>
                    <a:gd name="connsiteX2" fmla="*/ 105225 w 258545"/>
                    <a:gd name="connsiteY2" fmla="*/ 0 h 74131"/>
                    <a:gd name="connsiteX3" fmla="*/ 140042 w 258545"/>
                    <a:gd name="connsiteY3" fmla="*/ 34817 h 74131"/>
                    <a:gd name="connsiteX4" fmla="*/ 258545 w 258545"/>
                    <a:gd name="connsiteY4" fmla="*/ 63732 h 74131"/>
                    <a:gd name="connsiteX5" fmla="*/ 105225 w 258545"/>
                    <a:gd name="connsiteY5" fmla="*/ 69634 h 74131"/>
                    <a:gd name="connsiteX6" fmla="*/ 34817 w 258545"/>
                    <a:gd name="connsiteY6" fmla="*/ 69634 h 74131"/>
                    <a:gd name="connsiteX7" fmla="*/ 0 w 258545"/>
                    <a:gd name="connsiteY7" fmla="*/ 34817 h 74131"/>
                    <a:gd name="connsiteX0" fmla="*/ 0 w 140042"/>
                    <a:gd name="connsiteY0" fmla="*/ 34817 h 69634"/>
                    <a:gd name="connsiteX1" fmla="*/ 34817 w 140042"/>
                    <a:gd name="connsiteY1" fmla="*/ 0 h 69634"/>
                    <a:gd name="connsiteX2" fmla="*/ 105225 w 140042"/>
                    <a:gd name="connsiteY2" fmla="*/ 0 h 69634"/>
                    <a:gd name="connsiteX3" fmla="*/ 140042 w 140042"/>
                    <a:gd name="connsiteY3" fmla="*/ 34817 h 69634"/>
                    <a:gd name="connsiteX4" fmla="*/ 105225 w 140042"/>
                    <a:gd name="connsiteY4" fmla="*/ 69634 h 69634"/>
                    <a:gd name="connsiteX5" fmla="*/ 34817 w 140042"/>
                    <a:gd name="connsiteY5" fmla="*/ 69634 h 69634"/>
                    <a:gd name="connsiteX6" fmla="*/ 0 w 140042"/>
                    <a:gd name="connsiteY6" fmla="*/ 34817 h 69634"/>
                    <a:gd name="connsiteX0" fmla="*/ 140042 w 231482"/>
                    <a:gd name="connsiteY0" fmla="*/ 34817 h 126257"/>
                    <a:gd name="connsiteX1" fmla="*/ 105225 w 231482"/>
                    <a:gd name="connsiteY1" fmla="*/ 69634 h 126257"/>
                    <a:gd name="connsiteX2" fmla="*/ 34817 w 231482"/>
                    <a:gd name="connsiteY2" fmla="*/ 69634 h 126257"/>
                    <a:gd name="connsiteX3" fmla="*/ 0 w 231482"/>
                    <a:gd name="connsiteY3" fmla="*/ 34817 h 126257"/>
                    <a:gd name="connsiteX4" fmla="*/ 34817 w 231482"/>
                    <a:gd name="connsiteY4" fmla="*/ 0 h 126257"/>
                    <a:gd name="connsiteX5" fmla="*/ 105225 w 231482"/>
                    <a:gd name="connsiteY5" fmla="*/ 0 h 126257"/>
                    <a:gd name="connsiteX6" fmla="*/ 231482 w 231482"/>
                    <a:gd name="connsiteY6" fmla="*/ 126257 h 126257"/>
                    <a:gd name="connsiteX0" fmla="*/ 105225 w 231482"/>
                    <a:gd name="connsiteY0" fmla="*/ 69634 h 126257"/>
                    <a:gd name="connsiteX1" fmla="*/ 34817 w 231482"/>
                    <a:gd name="connsiteY1" fmla="*/ 69634 h 126257"/>
                    <a:gd name="connsiteX2" fmla="*/ 0 w 231482"/>
                    <a:gd name="connsiteY2" fmla="*/ 34817 h 126257"/>
                    <a:gd name="connsiteX3" fmla="*/ 34817 w 231482"/>
                    <a:gd name="connsiteY3" fmla="*/ 0 h 126257"/>
                    <a:gd name="connsiteX4" fmla="*/ 105225 w 231482"/>
                    <a:gd name="connsiteY4" fmla="*/ 0 h 126257"/>
                    <a:gd name="connsiteX5" fmla="*/ 231482 w 231482"/>
                    <a:gd name="connsiteY5" fmla="*/ 126257 h 126257"/>
                    <a:gd name="connsiteX0" fmla="*/ 105225 w 105225"/>
                    <a:gd name="connsiteY0" fmla="*/ 69634 h 69634"/>
                    <a:gd name="connsiteX1" fmla="*/ 34817 w 105225"/>
                    <a:gd name="connsiteY1" fmla="*/ 69634 h 69634"/>
                    <a:gd name="connsiteX2" fmla="*/ 0 w 105225"/>
                    <a:gd name="connsiteY2" fmla="*/ 34817 h 69634"/>
                    <a:gd name="connsiteX3" fmla="*/ 34817 w 105225"/>
                    <a:gd name="connsiteY3" fmla="*/ 0 h 69634"/>
                    <a:gd name="connsiteX4" fmla="*/ 105225 w 105225"/>
                    <a:gd name="connsiteY4" fmla="*/ 0 h 69634"/>
                    <a:gd name="connsiteX0" fmla="*/ 105225 w 105225"/>
                    <a:gd name="connsiteY0" fmla="*/ 70100 h 70100"/>
                    <a:gd name="connsiteX1" fmla="*/ 34817 w 105225"/>
                    <a:gd name="connsiteY1" fmla="*/ 70100 h 70100"/>
                    <a:gd name="connsiteX2" fmla="*/ 0 w 105225"/>
                    <a:gd name="connsiteY2" fmla="*/ 35283 h 70100"/>
                    <a:gd name="connsiteX3" fmla="*/ 34817 w 105225"/>
                    <a:gd name="connsiteY3" fmla="*/ 466 h 70100"/>
                    <a:gd name="connsiteX4" fmla="*/ 98715 w 105225"/>
                    <a:gd name="connsiteY4" fmla="*/ 0 h 701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5225" h="70100">
                      <a:moveTo>
                        <a:pt x="105225" y="70100"/>
                      </a:moveTo>
                      <a:lnTo>
                        <a:pt x="34817" y="70100"/>
                      </a:lnTo>
                      <a:cubicBezTo>
                        <a:pt x="15588" y="70100"/>
                        <a:pt x="0" y="54512"/>
                        <a:pt x="0" y="35283"/>
                      </a:cubicBezTo>
                      <a:cubicBezTo>
                        <a:pt x="0" y="16054"/>
                        <a:pt x="15588" y="466"/>
                        <a:pt x="34817" y="466"/>
                      </a:cubicBezTo>
                      <a:lnTo>
                        <a:pt x="98715" y="0"/>
                      </a:lnTo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697" name="グループ化 696">
                  <a:extLst>
                    <a:ext uri="{FF2B5EF4-FFF2-40B4-BE49-F238E27FC236}">
                      <a16:creationId xmlns:a16="http://schemas.microsoft.com/office/drawing/2014/main" id="{96A6EFF3-9D86-4AD7-A874-6C68AD3678BC}"/>
                    </a:ext>
                  </a:extLst>
                </p:cNvPr>
                <p:cNvGrpSpPr/>
                <p:nvPr/>
              </p:nvGrpSpPr>
              <p:grpSpPr>
                <a:xfrm>
                  <a:off x="1274578" y="2757378"/>
                  <a:ext cx="680619" cy="579436"/>
                  <a:chOff x="1274578" y="2757378"/>
                  <a:chExt cx="680619" cy="579436"/>
                </a:xfrm>
              </p:grpSpPr>
              <p:grpSp>
                <p:nvGrpSpPr>
                  <p:cNvPr id="698" name="グループ化 697">
                    <a:extLst>
                      <a:ext uri="{FF2B5EF4-FFF2-40B4-BE49-F238E27FC236}">
                        <a16:creationId xmlns:a16="http://schemas.microsoft.com/office/drawing/2014/main" id="{CFA81039-87A3-45D0-A1E4-87D1ACDEA3C7}"/>
                      </a:ext>
                    </a:extLst>
                  </p:cNvPr>
                  <p:cNvGrpSpPr/>
                  <p:nvPr/>
                </p:nvGrpSpPr>
                <p:grpSpPr>
                  <a:xfrm>
                    <a:off x="1274578" y="2757378"/>
                    <a:ext cx="654880" cy="579436"/>
                    <a:chOff x="1274578" y="2757378"/>
                    <a:chExt cx="654880" cy="579436"/>
                  </a:xfrm>
                </p:grpSpPr>
                <p:sp>
                  <p:nvSpPr>
                    <p:cNvPr id="701" name="四角形: 上の 2 つの角を丸める 529">
                      <a:extLst>
                        <a:ext uri="{FF2B5EF4-FFF2-40B4-BE49-F238E27FC236}">
                          <a16:creationId xmlns:a16="http://schemas.microsoft.com/office/drawing/2014/main" id="{BF1746B9-CC1C-4101-9BFE-93CD1C275CC8}"/>
                        </a:ext>
                      </a:extLst>
                    </p:cNvPr>
                    <p:cNvSpPr/>
                    <p:nvPr/>
                  </p:nvSpPr>
                  <p:spPr>
                    <a:xfrm rot="14211595">
                      <a:off x="1374034" y="3036840"/>
                      <a:ext cx="200518" cy="399430"/>
                    </a:xfrm>
                    <a:custGeom>
                      <a:avLst/>
                      <a:gdLst>
                        <a:gd name="connsiteX0" fmla="*/ 100259 w 200517"/>
                        <a:gd name="connsiteY0" fmla="*/ 0 h 399430"/>
                        <a:gd name="connsiteX1" fmla="*/ 100259 w 200517"/>
                        <a:gd name="connsiteY1" fmla="*/ 0 h 399430"/>
                        <a:gd name="connsiteX2" fmla="*/ 200518 w 200517"/>
                        <a:gd name="connsiteY2" fmla="*/ 100259 h 399430"/>
                        <a:gd name="connsiteX3" fmla="*/ 200517 w 200517"/>
                        <a:gd name="connsiteY3" fmla="*/ 399430 h 399430"/>
                        <a:gd name="connsiteX4" fmla="*/ 200517 w 200517"/>
                        <a:gd name="connsiteY4" fmla="*/ 399430 h 399430"/>
                        <a:gd name="connsiteX5" fmla="*/ 0 w 200517"/>
                        <a:gd name="connsiteY5" fmla="*/ 399430 h 399430"/>
                        <a:gd name="connsiteX6" fmla="*/ 0 w 200517"/>
                        <a:gd name="connsiteY6" fmla="*/ 399430 h 399430"/>
                        <a:gd name="connsiteX7" fmla="*/ 0 w 200517"/>
                        <a:gd name="connsiteY7" fmla="*/ 100259 h 399430"/>
                        <a:gd name="connsiteX8" fmla="*/ 100259 w 200517"/>
                        <a:gd name="connsiteY8" fmla="*/ 0 h 399430"/>
                        <a:gd name="connsiteX0" fmla="*/ 100259 w 298483"/>
                        <a:gd name="connsiteY0" fmla="*/ 50416 h 449846"/>
                        <a:gd name="connsiteX1" fmla="*/ 100259 w 298483"/>
                        <a:gd name="connsiteY1" fmla="*/ 50416 h 449846"/>
                        <a:gd name="connsiteX2" fmla="*/ 296552 w 298483"/>
                        <a:gd name="connsiteY2" fmla="*/ 2544 h 449846"/>
                        <a:gd name="connsiteX3" fmla="*/ 200518 w 298483"/>
                        <a:gd name="connsiteY3" fmla="*/ 150675 h 449846"/>
                        <a:gd name="connsiteX4" fmla="*/ 200517 w 298483"/>
                        <a:gd name="connsiteY4" fmla="*/ 449846 h 449846"/>
                        <a:gd name="connsiteX5" fmla="*/ 200517 w 298483"/>
                        <a:gd name="connsiteY5" fmla="*/ 449846 h 449846"/>
                        <a:gd name="connsiteX6" fmla="*/ 0 w 298483"/>
                        <a:gd name="connsiteY6" fmla="*/ 449846 h 449846"/>
                        <a:gd name="connsiteX7" fmla="*/ 0 w 298483"/>
                        <a:gd name="connsiteY7" fmla="*/ 449846 h 449846"/>
                        <a:gd name="connsiteX8" fmla="*/ 0 w 298483"/>
                        <a:gd name="connsiteY8" fmla="*/ 150675 h 449846"/>
                        <a:gd name="connsiteX9" fmla="*/ 100259 w 298483"/>
                        <a:gd name="connsiteY9" fmla="*/ 50416 h 449846"/>
                        <a:gd name="connsiteX0" fmla="*/ 296552 w 387992"/>
                        <a:gd name="connsiteY0" fmla="*/ 0 h 447302"/>
                        <a:gd name="connsiteX1" fmla="*/ 200518 w 387992"/>
                        <a:gd name="connsiteY1" fmla="*/ 148131 h 447302"/>
                        <a:gd name="connsiteX2" fmla="*/ 200517 w 387992"/>
                        <a:gd name="connsiteY2" fmla="*/ 447302 h 447302"/>
                        <a:gd name="connsiteX3" fmla="*/ 200517 w 387992"/>
                        <a:gd name="connsiteY3" fmla="*/ 447302 h 447302"/>
                        <a:gd name="connsiteX4" fmla="*/ 0 w 387992"/>
                        <a:gd name="connsiteY4" fmla="*/ 447302 h 447302"/>
                        <a:gd name="connsiteX5" fmla="*/ 0 w 387992"/>
                        <a:gd name="connsiteY5" fmla="*/ 447302 h 447302"/>
                        <a:gd name="connsiteX6" fmla="*/ 0 w 387992"/>
                        <a:gd name="connsiteY6" fmla="*/ 148131 h 447302"/>
                        <a:gd name="connsiteX7" fmla="*/ 100259 w 387992"/>
                        <a:gd name="connsiteY7" fmla="*/ 47872 h 447302"/>
                        <a:gd name="connsiteX8" fmla="*/ 100259 w 387992"/>
                        <a:gd name="connsiteY8" fmla="*/ 47872 h 447302"/>
                        <a:gd name="connsiteX9" fmla="*/ 387992 w 387992"/>
                        <a:gd name="connsiteY9" fmla="*/ 91440 h 447302"/>
                        <a:gd name="connsiteX0" fmla="*/ 296552 w 298483"/>
                        <a:gd name="connsiteY0" fmla="*/ 0 h 447302"/>
                        <a:gd name="connsiteX1" fmla="*/ 200518 w 298483"/>
                        <a:gd name="connsiteY1" fmla="*/ 148131 h 447302"/>
                        <a:gd name="connsiteX2" fmla="*/ 200517 w 298483"/>
                        <a:gd name="connsiteY2" fmla="*/ 447302 h 447302"/>
                        <a:gd name="connsiteX3" fmla="*/ 200517 w 298483"/>
                        <a:gd name="connsiteY3" fmla="*/ 447302 h 447302"/>
                        <a:gd name="connsiteX4" fmla="*/ 0 w 298483"/>
                        <a:gd name="connsiteY4" fmla="*/ 447302 h 447302"/>
                        <a:gd name="connsiteX5" fmla="*/ 0 w 298483"/>
                        <a:gd name="connsiteY5" fmla="*/ 447302 h 447302"/>
                        <a:gd name="connsiteX6" fmla="*/ 0 w 298483"/>
                        <a:gd name="connsiteY6" fmla="*/ 148131 h 447302"/>
                        <a:gd name="connsiteX7" fmla="*/ 100259 w 298483"/>
                        <a:gd name="connsiteY7" fmla="*/ 47872 h 447302"/>
                        <a:gd name="connsiteX8" fmla="*/ 100259 w 298483"/>
                        <a:gd name="connsiteY8" fmla="*/ 47872 h 447302"/>
                        <a:gd name="connsiteX0" fmla="*/ 200518 w 200518"/>
                        <a:gd name="connsiteY0" fmla="*/ 100259 h 399430"/>
                        <a:gd name="connsiteX1" fmla="*/ 200517 w 200518"/>
                        <a:gd name="connsiteY1" fmla="*/ 399430 h 399430"/>
                        <a:gd name="connsiteX2" fmla="*/ 200517 w 200518"/>
                        <a:gd name="connsiteY2" fmla="*/ 399430 h 399430"/>
                        <a:gd name="connsiteX3" fmla="*/ 0 w 200518"/>
                        <a:gd name="connsiteY3" fmla="*/ 399430 h 399430"/>
                        <a:gd name="connsiteX4" fmla="*/ 0 w 200518"/>
                        <a:gd name="connsiteY4" fmla="*/ 399430 h 399430"/>
                        <a:gd name="connsiteX5" fmla="*/ 0 w 200518"/>
                        <a:gd name="connsiteY5" fmla="*/ 100259 h 399430"/>
                        <a:gd name="connsiteX6" fmla="*/ 100259 w 200518"/>
                        <a:gd name="connsiteY6" fmla="*/ 0 h 399430"/>
                        <a:gd name="connsiteX7" fmla="*/ 100259 w 200518"/>
                        <a:gd name="connsiteY7" fmla="*/ 0 h 399430"/>
                        <a:gd name="connsiteX0" fmla="*/ 200518 w 200518"/>
                        <a:gd name="connsiteY0" fmla="*/ 100259 h 399430"/>
                        <a:gd name="connsiteX1" fmla="*/ 200517 w 200518"/>
                        <a:gd name="connsiteY1" fmla="*/ 399430 h 399430"/>
                        <a:gd name="connsiteX2" fmla="*/ 200517 w 200518"/>
                        <a:gd name="connsiteY2" fmla="*/ 399430 h 399430"/>
                        <a:gd name="connsiteX3" fmla="*/ 0 w 200518"/>
                        <a:gd name="connsiteY3" fmla="*/ 399430 h 399430"/>
                        <a:gd name="connsiteX4" fmla="*/ 0 w 200518"/>
                        <a:gd name="connsiteY4" fmla="*/ 399430 h 399430"/>
                        <a:gd name="connsiteX5" fmla="*/ 0 w 200518"/>
                        <a:gd name="connsiteY5" fmla="*/ 100259 h 399430"/>
                        <a:gd name="connsiteX6" fmla="*/ 100259 w 200518"/>
                        <a:gd name="connsiteY6" fmla="*/ 0 h 399430"/>
                        <a:gd name="connsiteX7" fmla="*/ 100259 w 200518"/>
                        <a:gd name="connsiteY7" fmla="*/ 0 h 399430"/>
                        <a:gd name="connsiteX0" fmla="*/ 200518 w 200518"/>
                        <a:gd name="connsiteY0" fmla="*/ 100259 h 399430"/>
                        <a:gd name="connsiteX1" fmla="*/ 200517 w 200518"/>
                        <a:gd name="connsiteY1" fmla="*/ 399430 h 399430"/>
                        <a:gd name="connsiteX2" fmla="*/ 200517 w 200518"/>
                        <a:gd name="connsiteY2" fmla="*/ 399430 h 399430"/>
                        <a:gd name="connsiteX3" fmla="*/ 0 w 200518"/>
                        <a:gd name="connsiteY3" fmla="*/ 399430 h 399430"/>
                        <a:gd name="connsiteX4" fmla="*/ 0 w 200518"/>
                        <a:gd name="connsiteY4" fmla="*/ 399430 h 399430"/>
                        <a:gd name="connsiteX5" fmla="*/ 0 w 200518"/>
                        <a:gd name="connsiteY5" fmla="*/ 100259 h 399430"/>
                        <a:gd name="connsiteX6" fmla="*/ 100259 w 200518"/>
                        <a:gd name="connsiteY6" fmla="*/ 0 h 399430"/>
                        <a:gd name="connsiteX7" fmla="*/ 100259 w 200518"/>
                        <a:gd name="connsiteY7" fmla="*/ 0 h 39943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200518" h="399430">
                          <a:moveTo>
                            <a:pt x="200518" y="100259"/>
                          </a:moveTo>
                          <a:cubicBezTo>
                            <a:pt x="200518" y="199983"/>
                            <a:pt x="200517" y="299706"/>
                            <a:pt x="200517" y="399430"/>
                          </a:cubicBezTo>
                          <a:lnTo>
                            <a:pt x="200517" y="399430"/>
                          </a:lnTo>
                          <a:lnTo>
                            <a:pt x="0" y="399430"/>
                          </a:lnTo>
                          <a:lnTo>
                            <a:pt x="0" y="399430"/>
                          </a:lnTo>
                          <a:lnTo>
                            <a:pt x="0" y="100259"/>
                          </a:lnTo>
                          <a:cubicBezTo>
                            <a:pt x="0" y="44887"/>
                            <a:pt x="44887" y="0"/>
                            <a:pt x="100259" y="0"/>
                          </a:cubicBezTo>
                          <a:lnTo>
                            <a:pt x="100259" y="0"/>
                          </a:lnTo>
                        </a:path>
                      </a:pathLst>
                    </a:custGeom>
                    <a:pattFill prst="plaid">
                      <a:fgClr>
                        <a:srgbClr val="FF99CC"/>
                      </a:fgClr>
                      <a:bgClr>
                        <a:srgbClr val="FFCCFF"/>
                      </a:bgClr>
                    </a:patt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702" name="フリーフォーム: 図形 701">
                      <a:extLst>
                        <a:ext uri="{FF2B5EF4-FFF2-40B4-BE49-F238E27FC236}">
                          <a16:creationId xmlns:a16="http://schemas.microsoft.com/office/drawing/2014/main" id="{C945EB79-A1AF-493F-A616-C82222C1DC8B}"/>
                        </a:ext>
                      </a:extLst>
                    </p:cNvPr>
                    <p:cNvSpPr/>
                    <p:nvPr/>
                  </p:nvSpPr>
                  <p:spPr>
                    <a:xfrm rot="3278706">
                      <a:off x="1772992" y="2879343"/>
                      <a:ext cx="278431" cy="34501"/>
                    </a:xfrm>
                    <a:custGeom>
                      <a:avLst/>
                      <a:gdLst>
                        <a:gd name="connsiteX0" fmla="*/ 50813 w 629558"/>
                        <a:gd name="connsiteY0" fmla="*/ 0 h 78009"/>
                        <a:gd name="connsiteX1" fmla="*/ 578745 w 629558"/>
                        <a:gd name="connsiteY1" fmla="*/ 0 h 78009"/>
                        <a:gd name="connsiteX2" fmla="*/ 629558 w 629558"/>
                        <a:gd name="connsiteY2" fmla="*/ 50813 h 78009"/>
                        <a:gd name="connsiteX3" fmla="*/ 629558 w 629558"/>
                        <a:gd name="connsiteY3" fmla="*/ 78009 h 78009"/>
                        <a:gd name="connsiteX4" fmla="*/ 0 w 629558"/>
                        <a:gd name="connsiteY4" fmla="*/ 78009 h 78009"/>
                        <a:gd name="connsiteX5" fmla="*/ 0 w 629558"/>
                        <a:gd name="connsiteY5" fmla="*/ 50813 h 78009"/>
                        <a:gd name="connsiteX6" fmla="*/ 50813 w 629558"/>
                        <a:gd name="connsiteY6" fmla="*/ 0 h 7800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629558" h="78009">
                          <a:moveTo>
                            <a:pt x="50813" y="0"/>
                          </a:moveTo>
                          <a:lnTo>
                            <a:pt x="578745" y="0"/>
                          </a:lnTo>
                          <a:cubicBezTo>
                            <a:pt x="606808" y="0"/>
                            <a:pt x="629558" y="22750"/>
                            <a:pt x="629558" y="50813"/>
                          </a:cubicBezTo>
                          <a:lnTo>
                            <a:pt x="629558" y="78009"/>
                          </a:lnTo>
                          <a:lnTo>
                            <a:pt x="0" y="78009"/>
                          </a:lnTo>
                          <a:lnTo>
                            <a:pt x="0" y="50813"/>
                          </a:lnTo>
                          <a:cubicBezTo>
                            <a:pt x="0" y="22750"/>
                            <a:pt x="22750" y="0"/>
                            <a:pt x="50813" y="0"/>
                          </a:cubicBezTo>
                          <a:close/>
                        </a:path>
                      </a:pathLst>
                    </a:custGeom>
                    <a:solidFill>
                      <a:schemeClr val="bg1">
                        <a:lumMod val="50000"/>
                      </a:schemeClr>
                    </a:solidFill>
                    <a:ln w="127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699" name="フリーフォーム: 図形 698">
                    <a:extLst>
                      <a:ext uri="{FF2B5EF4-FFF2-40B4-BE49-F238E27FC236}">
                        <a16:creationId xmlns:a16="http://schemas.microsoft.com/office/drawing/2014/main" id="{449503C2-D17A-4989-AAFB-DC3E2B584C0E}"/>
                      </a:ext>
                    </a:extLst>
                  </p:cNvPr>
                  <p:cNvSpPr/>
                  <p:nvPr/>
                </p:nvSpPr>
                <p:spPr>
                  <a:xfrm rot="3278706">
                    <a:off x="1569950" y="2792268"/>
                    <a:ext cx="278431" cy="492063"/>
                  </a:xfrm>
                  <a:custGeom>
                    <a:avLst/>
                    <a:gdLst>
                      <a:gd name="connsiteX0" fmla="*/ 50813 w 629558"/>
                      <a:gd name="connsiteY0" fmla="*/ 0 h 1112600"/>
                      <a:gd name="connsiteX1" fmla="*/ 578745 w 629558"/>
                      <a:gd name="connsiteY1" fmla="*/ 0 h 1112600"/>
                      <a:gd name="connsiteX2" fmla="*/ 629558 w 629558"/>
                      <a:gd name="connsiteY2" fmla="*/ 50813 h 1112600"/>
                      <a:gd name="connsiteX3" fmla="*/ 629558 w 629558"/>
                      <a:gd name="connsiteY3" fmla="*/ 152437 h 1112600"/>
                      <a:gd name="connsiteX4" fmla="*/ 477121 w 629558"/>
                      <a:gd name="connsiteY4" fmla="*/ 304874 h 1112600"/>
                      <a:gd name="connsiteX5" fmla="*/ 422241 w 629558"/>
                      <a:gd name="connsiteY5" fmla="*/ 304874 h 1112600"/>
                      <a:gd name="connsiteX6" fmla="*/ 429534 w 629558"/>
                      <a:gd name="connsiteY6" fmla="*/ 322482 h 1112600"/>
                      <a:gd name="connsiteX7" fmla="*/ 429534 w 629558"/>
                      <a:gd name="connsiteY7" fmla="*/ 997845 h 1112600"/>
                      <a:gd name="connsiteX8" fmla="*/ 314779 w 629558"/>
                      <a:gd name="connsiteY8" fmla="*/ 1112600 h 1112600"/>
                      <a:gd name="connsiteX9" fmla="*/ 200024 w 629558"/>
                      <a:gd name="connsiteY9" fmla="*/ 997845 h 1112600"/>
                      <a:gd name="connsiteX10" fmla="*/ 200024 w 629558"/>
                      <a:gd name="connsiteY10" fmla="*/ 322482 h 1112600"/>
                      <a:gd name="connsiteX11" fmla="*/ 207317 w 629558"/>
                      <a:gd name="connsiteY11" fmla="*/ 304874 h 1112600"/>
                      <a:gd name="connsiteX12" fmla="*/ 152437 w 629558"/>
                      <a:gd name="connsiteY12" fmla="*/ 304874 h 1112600"/>
                      <a:gd name="connsiteX13" fmla="*/ 0 w 629558"/>
                      <a:gd name="connsiteY13" fmla="*/ 152437 h 1112600"/>
                      <a:gd name="connsiteX14" fmla="*/ 0 w 629558"/>
                      <a:gd name="connsiteY14" fmla="*/ 50813 h 1112600"/>
                      <a:gd name="connsiteX15" fmla="*/ 50813 w 629558"/>
                      <a:gd name="connsiteY15" fmla="*/ 0 h 1112600"/>
                      <a:gd name="connsiteX0" fmla="*/ 50813 w 629558"/>
                      <a:gd name="connsiteY0" fmla="*/ 0 h 1112600"/>
                      <a:gd name="connsiteX1" fmla="*/ 578745 w 629558"/>
                      <a:gd name="connsiteY1" fmla="*/ 0 h 1112600"/>
                      <a:gd name="connsiteX2" fmla="*/ 629558 w 629558"/>
                      <a:gd name="connsiteY2" fmla="*/ 50813 h 1112600"/>
                      <a:gd name="connsiteX3" fmla="*/ 629558 w 629558"/>
                      <a:gd name="connsiteY3" fmla="*/ 152437 h 1112600"/>
                      <a:gd name="connsiteX4" fmla="*/ 477121 w 629558"/>
                      <a:gd name="connsiteY4" fmla="*/ 304874 h 1112600"/>
                      <a:gd name="connsiteX5" fmla="*/ 422241 w 629558"/>
                      <a:gd name="connsiteY5" fmla="*/ 304874 h 1112600"/>
                      <a:gd name="connsiteX6" fmla="*/ 429534 w 629558"/>
                      <a:gd name="connsiteY6" fmla="*/ 322482 h 1112600"/>
                      <a:gd name="connsiteX7" fmla="*/ 429534 w 629558"/>
                      <a:gd name="connsiteY7" fmla="*/ 997845 h 1112600"/>
                      <a:gd name="connsiteX8" fmla="*/ 314779 w 629558"/>
                      <a:gd name="connsiteY8" fmla="*/ 1112600 h 1112600"/>
                      <a:gd name="connsiteX9" fmla="*/ 200024 w 629558"/>
                      <a:gd name="connsiteY9" fmla="*/ 997845 h 1112600"/>
                      <a:gd name="connsiteX10" fmla="*/ 200024 w 629558"/>
                      <a:gd name="connsiteY10" fmla="*/ 322482 h 1112600"/>
                      <a:gd name="connsiteX11" fmla="*/ 152437 w 629558"/>
                      <a:gd name="connsiteY11" fmla="*/ 304874 h 1112600"/>
                      <a:gd name="connsiteX12" fmla="*/ 0 w 629558"/>
                      <a:gd name="connsiteY12" fmla="*/ 152437 h 1112600"/>
                      <a:gd name="connsiteX13" fmla="*/ 0 w 629558"/>
                      <a:gd name="connsiteY13" fmla="*/ 50813 h 1112600"/>
                      <a:gd name="connsiteX14" fmla="*/ 50813 w 629558"/>
                      <a:gd name="connsiteY14" fmla="*/ 0 h 1112600"/>
                      <a:gd name="connsiteX0" fmla="*/ 50813 w 629558"/>
                      <a:gd name="connsiteY0" fmla="*/ 0 h 1112600"/>
                      <a:gd name="connsiteX1" fmla="*/ 578745 w 629558"/>
                      <a:gd name="connsiteY1" fmla="*/ 0 h 1112600"/>
                      <a:gd name="connsiteX2" fmla="*/ 629558 w 629558"/>
                      <a:gd name="connsiteY2" fmla="*/ 50813 h 1112600"/>
                      <a:gd name="connsiteX3" fmla="*/ 629558 w 629558"/>
                      <a:gd name="connsiteY3" fmla="*/ 152437 h 1112600"/>
                      <a:gd name="connsiteX4" fmla="*/ 477121 w 629558"/>
                      <a:gd name="connsiteY4" fmla="*/ 304874 h 1112600"/>
                      <a:gd name="connsiteX5" fmla="*/ 429534 w 629558"/>
                      <a:gd name="connsiteY5" fmla="*/ 322482 h 1112600"/>
                      <a:gd name="connsiteX6" fmla="*/ 429534 w 629558"/>
                      <a:gd name="connsiteY6" fmla="*/ 997845 h 1112600"/>
                      <a:gd name="connsiteX7" fmla="*/ 314779 w 629558"/>
                      <a:gd name="connsiteY7" fmla="*/ 1112600 h 1112600"/>
                      <a:gd name="connsiteX8" fmla="*/ 200024 w 629558"/>
                      <a:gd name="connsiteY8" fmla="*/ 997845 h 1112600"/>
                      <a:gd name="connsiteX9" fmla="*/ 200024 w 629558"/>
                      <a:gd name="connsiteY9" fmla="*/ 322482 h 1112600"/>
                      <a:gd name="connsiteX10" fmla="*/ 152437 w 629558"/>
                      <a:gd name="connsiteY10" fmla="*/ 304874 h 1112600"/>
                      <a:gd name="connsiteX11" fmla="*/ 0 w 629558"/>
                      <a:gd name="connsiteY11" fmla="*/ 152437 h 1112600"/>
                      <a:gd name="connsiteX12" fmla="*/ 0 w 629558"/>
                      <a:gd name="connsiteY12" fmla="*/ 50813 h 1112600"/>
                      <a:gd name="connsiteX13" fmla="*/ 50813 w 629558"/>
                      <a:gd name="connsiteY13" fmla="*/ 0 h 11126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629558" h="1112600">
                        <a:moveTo>
                          <a:pt x="50813" y="0"/>
                        </a:moveTo>
                        <a:lnTo>
                          <a:pt x="578745" y="0"/>
                        </a:lnTo>
                        <a:cubicBezTo>
                          <a:pt x="606808" y="0"/>
                          <a:pt x="629558" y="22750"/>
                          <a:pt x="629558" y="50813"/>
                        </a:cubicBezTo>
                        <a:lnTo>
                          <a:pt x="629558" y="152437"/>
                        </a:lnTo>
                        <a:cubicBezTo>
                          <a:pt x="629558" y="236626"/>
                          <a:pt x="561310" y="304874"/>
                          <a:pt x="477121" y="304874"/>
                        </a:cubicBezTo>
                        <a:lnTo>
                          <a:pt x="429534" y="322482"/>
                        </a:lnTo>
                        <a:lnTo>
                          <a:pt x="429534" y="997845"/>
                        </a:lnTo>
                        <a:cubicBezTo>
                          <a:pt x="429534" y="1061222"/>
                          <a:pt x="378156" y="1112600"/>
                          <a:pt x="314779" y="1112600"/>
                        </a:cubicBezTo>
                        <a:cubicBezTo>
                          <a:pt x="251402" y="1112600"/>
                          <a:pt x="200024" y="1061222"/>
                          <a:pt x="200024" y="997845"/>
                        </a:cubicBezTo>
                        <a:lnTo>
                          <a:pt x="200024" y="322482"/>
                        </a:lnTo>
                        <a:lnTo>
                          <a:pt x="152437" y="304874"/>
                        </a:lnTo>
                        <a:cubicBezTo>
                          <a:pt x="68248" y="304874"/>
                          <a:pt x="0" y="236626"/>
                          <a:pt x="0" y="152437"/>
                        </a:cubicBezTo>
                        <a:lnTo>
                          <a:pt x="0" y="50813"/>
                        </a:lnTo>
                        <a:cubicBezTo>
                          <a:pt x="0" y="22750"/>
                          <a:pt x="22750" y="0"/>
                          <a:pt x="50813" y="0"/>
                        </a:cubicBezTo>
                        <a:close/>
                      </a:path>
                    </a:pathLst>
                  </a:custGeom>
                  <a:solidFill>
                    <a:srgbClr val="FFFFCC"/>
                  </a:solidFill>
                  <a:ln w="127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00" name="フリーフォーム: 図形 699">
                    <a:extLst>
                      <a:ext uri="{FF2B5EF4-FFF2-40B4-BE49-F238E27FC236}">
                        <a16:creationId xmlns:a16="http://schemas.microsoft.com/office/drawing/2014/main" id="{3823AB00-686D-4A49-8EB1-3E16F8701E3E}"/>
                      </a:ext>
                    </a:extLst>
                  </p:cNvPr>
                  <p:cNvSpPr/>
                  <p:nvPr/>
                </p:nvSpPr>
                <p:spPr>
                  <a:xfrm rot="900000">
                    <a:off x="1568599" y="2957959"/>
                    <a:ext cx="241175" cy="240193"/>
                  </a:xfrm>
                  <a:custGeom>
                    <a:avLst/>
                    <a:gdLst>
                      <a:gd name="connsiteX0" fmla="*/ 182511 w 805317"/>
                      <a:gd name="connsiteY0" fmla="*/ 24578 h 802037"/>
                      <a:gd name="connsiteX1" fmla="*/ 298829 w 805317"/>
                      <a:gd name="connsiteY1" fmla="*/ 1094 h 802037"/>
                      <a:gd name="connsiteX2" fmla="*/ 366965 w 805317"/>
                      <a:gd name="connsiteY2" fmla="*/ 1094 h 802037"/>
                      <a:gd name="connsiteX3" fmla="*/ 372385 w 805317"/>
                      <a:gd name="connsiteY3" fmla="*/ 0 h 802037"/>
                      <a:gd name="connsiteX4" fmla="*/ 700786 w 805317"/>
                      <a:gd name="connsiteY4" fmla="*/ 0 h 802037"/>
                      <a:gd name="connsiteX5" fmla="*/ 805317 w 805317"/>
                      <a:gd name="connsiteY5" fmla="*/ 104531 h 802037"/>
                      <a:gd name="connsiteX6" fmla="*/ 805316 w 805317"/>
                      <a:gd name="connsiteY6" fmla="*/ 104531 h 802037"/>
                      <a:gd name="connsiteX7" fmla="*/ 741473 w 805317"/>
                      <a:gd name="connsiteY7" fmla="*/ 200847 h 802037"/>
                      <a:gd name="connsiteX8" fmla="*/ 730490 w 805317"/>
                      <a:gd name="connsiteY8" fmla="*/ 203065 h 802037"/>
                      <a:gd name="connsiteX9" fmla="*/ 738828 w 805317"/>
                      <a:gd name="connsiteY9" fmla="*/ 204748 h 802037"/>
                      <a:gd name="connsiteX10" fmla="*/ 802671 w 805317"/>
                      <a:gd name="connsiteY10" fmla="*/ 301065 h 802037"/>
                      <a:gd name="connsiteX11" fmla="*/ 802670 w 805317"/>
                      <a:gd name="connsiteY11" fmla="*/ 301064 h 802037"/>
                      <a:gd name="connsiteX12" fmla="*/ 738827 w 805317"/>
                      <a:gd name="connsiteY12" fmla="*/ 397381 h 802037"/>
                      <a:gd name="connsiteX13" fmla="*/ 718897 w 805317"/>
                      <a:gd name="connsiteY13" fmla="*/ 401404 h 802037"/>
                      <a:gd name="connsiteX14" fmla="*/ 729401 w 805317"/>
                      <a:gd name="connsiteY14" fmla="*/ 403525 h 802037"/>
                      <a:gd name="connsiteX15" fmla="*/ 793244 w 805317"/>
                      <a:gd name="connsiteY15" fmla="*/ 499842 h 802037"/>
                      <a:gd name="connsiteX16" fmla="*/ 793243 w 805317"/>
                      <a:gd name="connsiteY16" fmla="*/ 499841 h 802037"/>
                      <a:gd name="connsiteX17" fmla="*/ 729400 w 805317"/>
                      <a:gd name="connsiteY17" fmla="*/ 596158 h 802037"/>
                      <a:gd name="connsiteX18" fmla="*/ 711705 w 805317"/>
                      <a:gd name="connsiteY18" fmla="*/ 599730 h 802037"/>
                      <a:gd name="connsiteX19" fmla="*/ 716963 w 805317"/>
                      <a:gd name="connsiteY19" fmla="*/ 600792 h 802037"/>
                      <a:gd name="connsiteX20" fmla="*/ 780806 w 805317"/>
                      <a:gd name="connsiteY20" fmla="*/ 697108 h 802037"/>
                      <a:gd name="connsiteX21" fmla="*/ 780805 w 805317"/>
                      <a:gd name="connsiteY21" fmla="*/ 697108 h 802037"/>
                      <a:gd name="connsiteX22" fmla="*/ 676274 w 805317"/>
                      <a:gd name="connsiteY22" fmla="*/ 801639 h 802037"/>
                      <a:gd name="connsiteX23" fmla="*/ 410797 w 805317"/>
                      <a:gd name="connsiteY23" fmla="*/ 801638 h 802037"/>
                      <a:gd name="connsiteX24" fmla="*/ 406839 w 805317"/>
                      <a:gd name="connsiteY24" fmla="*/ 802037 h 802037"/>
                      <a:gd name="connsiteX25" fmla="*/ 298829 w 805317"/>
                      <a:gd name="connsiteY25" fmla="*/ 802037 h 802037"/>
                      <a:gd name="connsiteX26" fmla="*/ 0 w 805317"/>
                      <a:gd name="connsiteY26" fmla="*/ 503208 h 802037"/>
                      <a:gd name="connsiteX27" fmla="*/ 0 w 805317"/>
                      <a:gd name="connsiteY27" fmla="*/ 299923 h 802037"/>
                      <a:gd name="connsiteX28" fmla="*/ 182511 w 805317"/>
                      <a:gd name="connsiteY28" fmla="*/ 24578 h 802037"/>
                      <a:gd name="connsiteX0" fmla="*/ 182511 w 805317"/>
                      <a:gd name="connsiteY0" fmla="*/ 24578 h 802037"/>
                      <a:gd name="connsiteX1" fmla="*/ 298829 w 805317"/>
                      <a:gd name="connsiteY1" fmla="*/ 1094 h 802037"/>
                      <a:gd name="connsiteX2" fmla="*/ 366965 w 805317"/>
                      <a:gd name="connsiteY2" fmla="*/ 1094 h 802037"/>
                      <a:gd name="connsiteX3" fmla="*/ 700786 w 805317"/>
                      <a:gd name="connsiteY3" fmla="*/ 0 h 802037"/>
                      <a:gd name="connsiteX4" fmla="*/ 805317 w 805317"/>
                      <a:gd name="connsiteY4" fmla="*/ 104531 h 802037"/>
                      <a:gd name="connsiteX5" fmla="*/ 805316 w 805317"/>
                      <a:gd name="connsiteY5" fmla="*/ 104531 h 802037"/>
                      <a:gd name="connsiteX6" fmla="*/ 741473 w 805317"/>
                      <a:gd name="connsiteY6" fmla="*/ 200847 h 802037"/>
                      <a:gd name="connsiteX7" fmla="*/ 730490 w 805317"/>
                      <a:gd name="connsiteY7" fmla="*/ 203065 h 802037"/>
                      <a:gd name="connsiteX8" fmla="*/ 738828 w 805317"/>
                      <a:gd name="connsiteY8" fmla="*/ 204748 h 802037"/>
                      <a:gd name="connsiteX9" fmla="*/ 802671 w 805317"/>
                      <a:gd name="connsiteY9" fmla="*/ 301065 h 802037"/>
                      <a:gd name="connsiteX10" fmla="*/ 802670 w 805317"/>
                      <a:gd name="connsiteY10" fmla="*/ 301064 h 802037"/>
                      <a:gd name="connsiteX11" fmla="*/ 738827 w 805317"/>
                      <a:gd name="connsiteY11" fmla="*/ 397381 h 802037"/>
                      <a:gd name="connsiteX12" fmla="*/ 718897 w 805317"/>
                      <a:gd name="connsiteY12" fmla="*/ 401404 h 802037"/>
                      <a:gd name="connsiteX13" fmla="*/ 729401 w 805317"/>
                      <a:gd name="connsiteY13" fmla="*/ 403525 h 802037"/>
                      <a:gd name="connsiteX14" fmla="*/ 793244 w 805317"/>
                      <a:gd name="connsiteY14" fmla="*/ 499842 h 802037"/>
                      <a:gd name="connsiteX15" fmla="*/ 793243 w 805317"/>
                      <a:gd name="connsiteY15" fmla="*/ 499841 h 802037"/>
                      <a:gd name="connsiteX16" fmla="*/ 729400 w 805317"/>
                      <a:gd name="connsiteY16" fmla="*/ 596158 h 802037"/>
                      <a:gd name="connsiteX17" fmla="*/ 711705 w 805317"/>
                      <a:gd name="connsiteY17" fmla="*/ 599730 h 802037"/>
                      <a:gd name="connsiteX18" fmla="*/ 716963 w 805317"/>
                      <a:gd name="connsiteY18" fmla="*/ 600792 h 802037"/>
                      <a:gd name="connsiteX19" fmla="*/ 780806 w 805317"/>
                      <a:gd name="connsiteY19" fmla="*/ 697108 h 802037"/>
                      <a:gd name="connsiteX20" fmla="*/ 780805 w 805317"/>
                      <a:gd name="connsiteY20" fmla="*/ 697108 h 802037"/>
                      <a:gd name="connsiteX21" fmla="*/ 676274 w 805317"/>
                      <a:gd name="connsiteY21" fmla="*/ 801639 h 802037"/>
                      <a:gd name="connsiteX22" fmla="*/ 410797 w 805317"/>
                      <a:gd name="connsiteY22" fmla="*/ 801638 h 802037"/>
                      <a:gd name="connsiteX23" fmla="*/ 406839 w 805317"/>
                      <a:gd name="connsiteY23" fmla="*/ 802037 h 802037"/>
                      <a:gd name="connsiteX24" fmla="*/ 298829 w 805317"/>
                      <a:gd name="connsiteY24" fmla="*/ 802037 h 802037"/>
                      <a:gd name="connsiteX25" fmla="*/ 0 w 805317"/>
                      <a:gd name="connsiteY25" fmla="*/ 503208 h 802037"/>
                      <a:gd name="connsiteX26" fmla="*/ 0 w 805317"/>
                      <a:gd name="connsiteY26" fmla="*/ 299923 h 802037"/>
                      <a:gd name="connsiteX27" fmla="*/ 182511 w 805317"/>
                      <a:gd name="connsiteY27" fmla="*/ 24578 h 802037"/>
                      <a:gd name="connsiteX0" fmla="*/ 182511 w 805317"/>
                      <a:gd name="connsiteY0" fmla="*/ 24578 h 802037"/>
                      <a:gd name="connsiteX1" fmla="*/ 298829 w 805317"/>
                      <a:gd name="connsiteY1" fmla="*/ 1094 h 802037"/>
                      <a:gd name="connsiteX2" fmla="*/ 700786 w 805317"/>
                      <a:gd name="connsiteY2" fmla="*/ 0 h 802037"/>
                      <a:gd name="connsiteX3" fmla="*/ 805317 w 805317"/>
                      <a:gd name="connsiteY3" fmla="*/ 104531 h 802037"/>
                      <a:gd name="connsiteX4" fmla="*/ 805316 w 805317"/>
                      <a:gd name="connsiteY4" fmla="*/ 104531 h 802037"/>
                      <a:gd name="connsiteX5" fmla="*/ 741473 w 805317"/>
                      <a:gd name="connsiteY5" fmla="*/ 200847 h 802037"/>
                      <a:gd name="connsiteX6" fmla="*/ 730490 w 805317"/>
                      <a:gd name="connsiteY6" fmla="*/ 203065 h 802037"/>
                      <a:gd name="connsiteX7" fmla="*/ 738828 w 805317"/>
                      <a:gd name="connsiteY7" fmla="*/ 204748 h 802037"/>
                      <a:gd name="connsiteX8" fmla="*/ 802671 w 805317"/>
                      <a:gd name="connsiteY8" fmla="*/ 301065 h 802037"/>
                      <a:gd name="connsiteX9" fmla="*/ 802670 w 805317"/>
                      <a:gd name="connsiteY9" fmla="*/ 301064 h 802037"/>
                      <a:gd name="connsiteX10" fmla="*/ 738827 w 805317"/>
                      <a:gd name="connsiteY10" fmla="*/ 397381 h 802037"/>
                      <a:gd name="connsiteX11" fmla="*/ 718897 w 805317"/>
                      <a:gd name="connsiteY11" fmla="*/ 401404 h 802037"/>
                      <a:gd name="connsiteX12" fmla="*/ 729401 w 805317"/>
                      <a:gd name="connsiteY12" fmla="*/ 403525 h 802037"/>
                      <a:gd name="connsiteX13" fmla="*/ 793244 w 805317"/>
                      <a:gd name="connsiteY13" fmla="*/ 499842 h 802037"/>
                      <a:gd name="connsiteX14" fmla="*/ 793243 w 805317"/>
                      <a:gd name="connsiteY14" fmla="*/ 499841 h 802037"/>
                      <a:gd name="connsiteX15" fmla="*/ 729400 w 805317"/>
                      <a:gd name="connsiteY15" fmla="*/ 596158 h 802037"/>
                      <a:gd name="connsiteX16" fmla="*/ 711705 w 805317"/>
                      <a:gd name="connsiteY16" fmla="*/ 599730 h 802037"/>
                      <a:gd name="connsiteX17" fmla="*/ 716963 w 805317"/>
                      <a:gd name="connsiteY17" fmla="*/ 600792 h 802037"/>
                      <a:gd name="connsiteX18" fmla="*/ 780806 w 805317"/>
                      <a:gd name="connsiteY18" fmla="*/ 697108 h 802037"/>
                      <a:gd name="connsiteX19" fmla="*/ 780805 w 805317"/>
                      <a:gd name="connsiteY19" fmla="*/ 697108 h 802037"/>
                      <a:gd name="connsiteX20" fmla="*/ 676274 w 805317"/>
                      <a:gd name="connsiteY20" fmla="*/ 801639 h 802037"/>
                      <a:gd name="connsiteX21" fmla="*/ 410797 w 805317"/>
                      <a:gd name="connsiteY21" fmla="*/ 801638 h 802037"/>
                      <a:gd name="connsiteX22" fmla="*/ 406839 w 805317"/>
                      <a:gd name="connsiteY22" fmla="*/ 802037 h 802037"/>
                      <a:gd name="connsiteX23" fmla="*/ 298829 w 805317"/>
                      <a:gd name="connsiteY23" fmla="*/ 802037 h 802037"/>
                      <a:gd name="connsiteX24" fmla="*/ 0 w 805317"/>
                      <a:gd name="connsiteY24" fmla="*/ 503208 h 802037"/>
                      <a:gd name="connsiteX25" fmla="*/ 0 w 805317"/>
                      <a:gd name="connsiteY25" fmla="*/ 299923 h 802037"/>
                      <a:gd name="connsiteX26" fmla="*/ 182511 w 805317"/>
                      <a:gd name="connsiteY26" fmla="*/ 24578 h 802037"/>
                      <a:gd name="connsiteX0" fmla="*/ 182511 w 805317"/>
                      <a:gd name="connsiteY0" fmla="*/ 24578 h 802037"/>
                      <a:gd name="connsiteX1" fmla="*/ 298829 w 805317"/>
                      <a:gd name="connsiteY1" fmla="*/ 1094 h 802037"/>
                      <a:gd name="connsiteX2" fmla="*/ 700786 w 805317"/>
                      <a:gd name="connsiteY2" fmla="*/ 0 h 802037"/>
                      <a:gd name="connsiteX3" fmla="*/ 805317 w 805317"/>
                      <a:gd name="connsiteY3" fmla="*/ 104531 h 802037"/>
                      <a:gd name="connsiteX4" fmla="*/ 805316 w 805317"/>
                      <a:gd name="connsiteY4" fmla="*/ 104531 h 802037"/>
                      <a:gd name="connsiteX5" fmla="*/ 741473 w 805317"/>
                      <a:gd name="connsiteY5" fmla="*/ 200847 h 802037"/>
                      <a:gd name="connsiteX6" fmla="*/ 730490 w 805317"/>
                      <a:gd name="connsiteY6" fmla="*/ 203065 h 802037"/>
                      <a:gd name="connsiteX7" fmla="*/ 738828 w 805317"/>
                      <a:gd name="connsiteY7" fmla="*/ 204748 h 802037"/>
                      <a:gd name="connsiteX8" fmla="*/ 802671 w 805317"/>
                      <a:gd name="connsiteY8" fmla="*/ 301065 h 802037"/>
                      <a:gd name="connsiteX9" fmla="*/ 802670 w 805317"/>
                      <a:gd name="connsiteY9" fmla="*/ 301064 h 802037"/>
                      <a:gd name="connsiteX10" fmla="*/ 738827 w 805317"/>
                      <a:gd name="connsiteY10" fmla="*/ 397381 h 802037"/>
                      <a:gd name="connsiteX11" fmla="*/ 718897 w 805317"/>
                      <a:gd name="connsiteY11" fmla="*/ 401404 h 802037"/>
                      <a:gd name="connsiteX12" fmla="*/ 729401 w 805317"/>
                      <a:gd name="connsiteY12" fmla="*/ 403525 h 802037"/>
                      <a:gd name="connsiteX13" fmla="*/ 793244 w 805317"/>
                      <a:gd name="connsiteY13" fmla="*/ 499842 h 802037"/>
                      <a:gd name="connsiteX14" fmla="*/ 793243 w 805317"/>
                      <a:gd name="connsiteY14" fmla="*/ 499841 h 802037"/>
                      <a:gd name="connsiteX15" fmla="*/ 729400 w 805317"/>
                      <a:gd name="connsiteY15" fmla="*/ 596158 h 802037"/>
                      <a:gd name="connsiteX16" fmla="*/ 711705 w 805317"/>
                      <a:gd name="connsiteY16" fmla="*/ 599730 h 802037"/>
                      <a:gd name="connsiteX17" fmla="*/ 716963 w 805317"/>
                      <a:gd name="connsiteY17" fmla="*/ 600792 h 802037"/>
                      <a:gd name="connsiteX18" fmla="*/ 780806 w 805317"/>
                      <a:gd name="connsiteY18" fmla="*/ 697108 h 802037"/>
                      <a:gd name="connsiteX19" fmla="*/ 780805 w 805317"/>
                      <a:gd name="connsiteY19" fmla="*/ 697108 h 802037"/>
                      <a:gd name="connsiteX20" fmla="*/ 676274 w 805317"/>
                      <a:gd name="connsiteY20" fmla="*/ 801639 h 802037"/>
                      <a:gd name="connsiteX21" fmla="*/ 410797 w 805317"/>
                      <a:gd name="connsiteY21" fmla="*/ 801638 h 802037"/>
                      <a:gd name="connsiteX22" fmla="*/ 298829 w 805317"/>
                      <a:gd name="connsiteY22" fmla="*/ 802037 h 802037"/>
                      <a:gd name="connsiteX23" fmla="*/ 0 w 805317"/>
                      <a:gd name="connsiteY23" fmla="*/ 503208 h 802037"/>
                      <a:gd name="connsiteX24" fmla="*/ 0 w 805317"/>
                      <a:gd name="connsiteY24" fmla="*/ 299923 h 802037"/>
                      <a:gd name="connsiteX25" fmla="*/ 182511 w 805317"/>
                      <a:gd name="connsiteY25" fmla="*/ 24578 h 802037"/>
                      <a:gd name="connsiteX0" fmla="*/ 182511 w 805317"/>
                      <a:gd name="connsiteY0" fmla="*/ 24578 h 802037"/>
                      <a:gd name="connsiteX1" fmla="*/ 298829 w 805317"/>
                      <a:gd name="connsiteY1" fmla="*/ 1094 h 802037"/>
                      <a:gd name="connsiteX2" fmla="*/ 700786 w 805317"/>
                      <a:gd name="connsiteY2" fmla="*/ 0 h 802037"/>
                      <a:gd name="connsiteX3" fmla="*/ 805317 w 805317"/>
                      <a:gd name="connsiteY3" fmla="*/ 104531 h 802037"/>
                      <a:gd name="connsiteX4" fmla="*/ 805316 w 805317"/>
                      <a:gd name="connsiteY4" fmla="*/ 104531 h 802037"/>
                      <a:gd name="connsiteX5" fmla="*/ 741473 w 805317"/>
                      <a:gd name="connsiteY5" fmla="*/ 200847 h 802037"/>
                      <a:gd name="connsiteX6" fmla="*/ 730490 w 805317"/>
                      <a:gd name="connsiteY6" fmla="*/ 203065 h 802037"/>
                      <a:gd name="connsiteX7" fmla="*/ 738828 w 805317"/>
                      <a:gd name="connsiteY7" fmla="*/ 204748 h 802037"/>
                      <a:gd name="connsiteX8" fmla="*/ 802671 w 805317"/>
                      <a:gd name="connsiteY8" fmla="*/ 301065 h 802037"/>
                      <a:gd name="connsiteX9" fmla="*/ 802670 w 805317"/>
                      <a:gd name="connsiteY9" fmla="*/ 301064 h 802037"/>
                      <a:gd name="connsiteX10" fmla="*/ 738827 w 805317"/>
                      <a:gd name="connsiteY10" fmla="*/ 397381 h 802037"/>
                      <a:gd name="connsiteX11" fmla="*/ 718897 w 805317"/>
                      <a:gd name="connsiteY11" fmla="*/ 401404 h 802037"/>
                      <a:gd name="connsiteX12" fmla="*/ 729401 w 805317"/>
                      <a:gd name="connsiteY12" fmla="*/ 403525 h 802037"/>
                      <a:gd name="connsiteX13" fmla="*/ 793244 w 805317"/>
                      <a:gd name="connsiteY13" fmla="*/ 499842 h 802037"/>
                      <a:gd name="connsiteX14" fmla="*/ 793243 w 805317"/>
                      <a:gd name="connsiteY14" fmla="*/ 499841 h 802037"/>
                      <a:gd name="connsiteX15" fmla="*/ 729400 w 805317"/>
                      <a:gd name="connsiteY15" fmla="*/ 596158 h 802037"/>
                      <a:gd name="connsiteX16" fmla="*/ 711705 w 805317"/>
                      <a:gd name="connsiteY16" fmla="*/ 599730 h 802037"/>
                      <a:gd name="connsiteX17" fmla="*/ 716963 w 805317"/>
                      <a:gd name="connsiteY17" fmla="*/ 600792 h 802037"/>
                      <a:gd name="connsiteX18" fmla="*/ 780806 w 805317"/>
                      <a:gd name="connsiteY18" fmla="*/ 697108 h 802037"/>
                      <a:gd name="connsiteX19" fmla="*/ 780805 w 805317"/>
                      <a:gd name="connsiteY19" fmla="*/ 697108 h 802037"/>
                      <a:gd name="connsiteX20" fmla="*/ 676274 w 805317"/>
                      <a:gd name="connsiteY20" fmla="*/ 801639 h 802037"/>
                      <a:gd name="connsiteX21" fmla="*/ 298829 w 805317"/>
                      <a:gd name="connsiteY21" fmla="*/ 802037 h 802037"/>
                      <a:gd name="connsiteX22" fmla="*/ 0 w 805317"/>
                      <a:gd name="connsiteY22" fmla="*/ 503208 h 802037"/>
                      <a:gd name="connsiteX23" fmla="*/ 0 w 805317"/>
                      <a:gd name="connsiteY23" fmla="*/ 299923 h 802037"/>
                      <a:gd name="connsiteX24" fmla="*/ 182511 w 805317"/>
                      <a:gd name="connsiteY24" fmla="*/ 24578 h 80203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</a:cxnLst>
                    <a:rect l="l" t="t" r="r" b="b"/>
                    <a:pathLst>
                      <a:path w="805317" h="802037">
                        <a:moveTo>
                          <a:pt x="182511" y="24578"/>
                        </a:moveTo>
                        <a:cubicBezTo>
                          <a:pt x="218263" y="9456"/>
                          <a:pt x="257569" y="1094"/>
                          <a:pt x="298829" y="1094"/>
                        </a:cubicBezTo>
                        <a:lnTo>
                          <a:pt x="700786" y="0"/>
                        </a:lnTo>
                        <a:cubicBezTo>
                          <a:pt x="758517" y="0"/>
                          <a:pt x="805317" y="46800"/>
                          <a:pt x="805317" y="104531"/>
                        </a:cubicBezTo>
                        <a:lnTo>
                          <a:pt x="805316" y="104531"/>
                        </a:lnTo>
                        <a:cubicBezTo>
                          <a:pt x="805316" y="147829"/>
                          <a:pt x="778991" y="184979"/>
                          <a:pt x="741473" y="200847"/>
                        </a:cubicBezTo>
                        <a:lnTo>
                          <a:pt x="730490" y="203065"/>
                        </a:lnTo>
                        <a:lnTo>
                          <a:pt x="738828" y="204748"/>
                        </a:lnTo>
                        <a:cubicBezTo>
                          <a:pt x="776346" y="220617"/>
                          <a:pt x="802671" y="257766"/>
                          <a:pt x="802671" y="301065"/>
                        </a:cubicBezTo>
                        <a:lnTo>
                          <a:pt x="802670" y="301064"/>
                        </a:lnTo>
                        <a:cubicBezTo>
                          <a:pt x="802670" y="344363"/>
                          <a:pt x="776345" y="381512"/>
                          <a:pt x="738827" y="397381"/>
                        </a:cubicBezTo>
                        <a:lnTo>
                          <a:pt x="718897" y="401404"/>
                        </a:lnTo>
                        <a:lnTo>
                          <a:pt x="729401" y="403525"/>
                        </a:lnTo>
                        <a:cubicBezTo>
                          <a:pt x="766919" y="419394"/>
                          <a:pt x="793244" y="456543"/>
                          <a:pt x="793244" y="499842"/>
                        </a:cubicBezTo>
                        <a:lnTo>
                          <a:pt x="793243" y="499841"/>
                        </a:lnTo>
                        <a:cubicBezTo>
                          <a:pt x="793243" y="543140"/>
                          <a:pt x="766918" y="580289"/>
                          <a:pt x="729400" y="596158"/>
                        </a:cubicBezTo>
                        <a:lnTo>
                          <a:pt x="711705" y="599730"/>
                        </a:lnTo>
                        <a:lnTo>
                          <a:pt x="716963" y="600792"/>
                        </a:lnTo>
                        <a:cubicBezTo>
                          <a:pt x="754481" y="616660"/>
                          <a:pt x="780806" y="653810"/>
                          <a:pt x="780806" y="697108"/>
                        </a:cubicBezTo>
                        <a:lnTo>
                          <a:pt x="780805" y="697108"/>
                        </a:lnTo>
                        <a:cubicBezTo>
                          <a:pt x="780805" y="754839"/>
                          <a:pt x="734005" y="801639"/>
                          <a:pt x="676274" y="801639"/>
                        </a:cubicBezTo>
                        <a:lnTo>
                          <a:pt x="298829" y="802037"/>
                        </a:lnTo>
                        <a:cubicBezTo>
                          <a:pt x="133790" y="802037"/>
                          <a:pt x="0" y="668247"/>
                          <a:pt x="0" y="503208"/>
                        </a:cubicBezTo>
                        <a:lnTo>
                          <a:pt x="0" y="299923"/>
                        </a:lnTo>
                        <a:cubicBezTo>
                          <a:pt x="0" y="176144"/>
                          <a:pt x="75257" y="69942"/>
                          <a:pt x="182511" y="24578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685" name="グループ化 684">
                <a:extLst>
                  <a:ext uri="{FF2B5EF4-FFF2-40B4-BE49-F238E27FC236}">
                    <a16:creationId xmlns:a16="http://schemas.microsoft.com/office/drawing/2014/main" id="{F01105A1-C4F1-4C2B-ACCC-D9D0B0527CA7}"/>
                  </a:ext>
                </a:extLst>
              </p:cNvPr>
              <p:cNvGrpSpPr/>
              <p:nvPr/>
            </p:nvGrpSpPr>
            <p:grpSpPr>
              <a:xfrm>
                <a:off x="1549534" y="3494668"/>
                <a:ext cx="916860" cy="390005"/>
                <a:chOff x="1562021" y="3512395"/>
                <a:chExt cx="916860" cy="390005"/>
              </a:xfrm>
            </p:grpSpPr>
            <p:sp>
              <p:nvSpPr>
                <p:cNvPr id="686" name="台形 28">
                  <a:extLst>
                    <a:ext uri="{FF2B5EF4-FFF2-40B4-BE49-F238E27FC236}">
                      <a16:creationId xmlns:a16="http://schemas.microsoft.com/office/drawing/2014/main" id="{1B7908B8-8D87-4AEF-8412-8A0BE61F10BB}"/>
                    </a:ext>
                  </a:extLst>
                </p:cNvPr>
                <p:cNvSpPr/>
                <p:nvPr/>
              </p:nvSpPr>
              <p:spPr>
                <a:xfrm>
                  <a:off x="1562021" y="3533775"/>
                  <a:ext cx="916860" cy="368625"/>
                </a:xfrm>
                <a:custGeom>
                  <a:avLst/>
                  <a:gdLst>
                    <a:gd name="connsiteX0" fmla="*/ 0 w 916860"/>
                    <a:gd name="connsiteY0" fmla="*/ 365241 h 365241"/>
                    <a:gd name="connsiteX1" fmla="*/ 37748 w 916860"/>
                    <a:gd name="connsiteY1" fmla="*/ 0 h 365241"/>
                    <a:gd name="connsiteX2" fmla="*/ 879112 w 916860"/>
                    <a:gd name="connsiteY2" fmla="*/ 0 h 365241"/>
                    <a:gd name="connsiteX3" fmla="*/ 916860 w 916860"/>
                    <a:gd name="connsiteY3" fmla="*/ 365241 h 365241"/>
                    <a:gd name="connsiteX4" fmla="*/ 0 w 916860"/>
                    <a:gd name="connsiteY4" fmla="*/ 365241 h 365241"/>
                    <a:gd name="connsiteX0" fmla="*/ 0 w 916860"/>
                    <a:gd name="connsiteY0" fmla="*/ 368625 h 368625"/>
                    <a:gd name="connsiteX1" fmla="*/ 37748 w 916860"/>
                    <a:gd name="connsiteY1" fmla="*/ 3384 h 368625"/>
                    <a:gd name="connsiteX2" fmla="*/ 83423 w 916860"/>
                    <a:gd name="connsiteY2" fmla="*/ 0 h 368625"/>
                    <a:gd name="connsiteX3" fmla="*/ 879112 w 916860"/>
                    <a:gd name="connsiteY3" fmla="*/ 3384 h 368625"/>
                    <a:gd name="connsiteX4" fmla="*/ 916860 w 916860"/>
                    <a:gd name="connsiteY4" fmla="*/ 368625 h 368625"/>
                    <a:gd name="connsiteX5" fmla="*/ 0 w 916860"/>
                    <a:gd name="connsiteY5" fmla="*/ 368625 h 368625"/>
                    <a:gd name="connsiteX0" fmla="*/ 0 w 916860"/>
                    <a:gd name="connsiteY0" fmla="*/ 368625 h 368625"/>
                    <a:gd name="connsiteX1" fmla="*/ 37748 w 916860"/>
                    <a:gd name="connsiteY1" fmla="*/ 3384 h 368625"/>
                    <a:gd name="connsiteX2" fmla="*/ 83423 w 916860"/>
                    <a:gd name="connsiteY2" fmla="*/ 0 h 368625"/>
                    <a:gd name="connsiteX3" fmla="*/ 843042 w 916860"/>
                    <a:gd name="connsiteY3" fmla="*/ 2381 h 368625"/>
                    <a:gd name="connsiteX4" fmla="*/ 879112 w 916860"/>
                    <a:gd name="connsiteY4" fmla="*/ 3384 h 368625"/>
                    <a:gd name="connsiteX5" fmla="*/ 916860 w 916860"/>
                    <a:gd name="connsiteY5" fmla="*/ 368625 h 368625"/>
                    <a:gd name="connsiteX6" fmla="*/ 0 w 916860"/>
                    <a:gd name="connsiteY6" fmla="*/ 368625 h 368625"/>
                    <a:gd name="connsiteX0" fmla="*/ 0 w 916860"/>
                    <a:gd name="connsiteY0" fmla="*/ 368625 h 368625"/>
                    <a:gd name="connsiteX1" fmla="*/ 37748 w 916860"/>
                    <a:gd name="connsiteY1" fmla="*/ 3384 h 368625"/>
                    <a:gd name="connsiteX2" fmla="*/ 83423 w 916860"/>
                    <a:gd name="connsiteY2" fmla="*/ 0 h 368625"/>
                    <a:gd name="connsiteX3" fmla="*/ 528717 w 916860"/>
                    <a:gd name="connsiteY3" fmla="*/ 0 h 368625"/>
                    <a:gd name="connsiteX4" fmla="*/ 843042 w 916860"/>
                    <a:gd name="connsiteY4" fmla="*/ 2381 h 368625"/>
                    <a:gd name="connsiteX5" fmla="*/ 879112 w 916860"/>
                    <a:gd name="connsiteY5" fmla="*/ 3384 h 368625"/>
                    <a:gd name="connsiteX6" fmla="*/ 916860 w 916860"/>
                    <a:gd name="connsiteY6" fmla="*/ 368625 h 368625"/>
                    <a:gd name="connsiteX7" fmla="*/ 0 w 916860"/>
                    <a:gd name="connsiteY7" fmla="*/ 368625 h 368625"/>
                    <a:gd name="connsiteX0" fmla="*/ 0 w 916860"/>
                    <a:gd name="connsiteY0" fmla="*/ 513881 h 513881"/>
                    <a:gd name="connsiteX1" fmla="*/ 37748 w 916860"/>
                    <a:gd name="connsiteY1" fmla="*/ 148640 h 513881"/>
                    <a:gd name="connsiteX2" fmla="*/ 83423 w 916860"/>
                    <a:gd name="connsiteY2" fmla="*/ 145256 h 513881"/>
                    <a:gd name="connsiteX3" fmla="*/ 512048 w 916860"/>
                    <a:gd name="connsiteY3" fmla="*/ 0 h 513881"/>
                    <a:gd name="connsiteX4" fmla="*/ 843042 w 916860"/>
                    <a:gd name="connsiteY4" fmla="*/ 147637 h 513881"/>
                    <a:gd name="connsiteX5" fmla="*/ 879112 w 916860"/>
                    <a:gd name="connsiteY5" fmla="*/ 148640 h 513881"/>
                    <a:gd name="connsiteX6" fmla="*/ 916860 w 916860"/>
                    <a:gd name="connsiteY6" fmla="*/ 513881 h 513881"/>
                    <a:gd name="connsiteX7" fmla="*/ 0 w 916860"/>
                    <a:gd name="connsiteY7" fmla="*/ 513881 h 513881"/>
                    <a:gd name="connsiteX0" fmla="*/ 512048 w 916860"/>
                    <a:gd name="connsiteY0" fmla="*/ 0 h 513881"/>
                    <a:gd name="connsiteX1" fmla="*/ 843042 w 916860"/>
                    <a:gd name="connsiteY1" fmla="*/ 147637 h 513881"/>
                    <a:gd name="connsiteX2" fmla="*/ 879112 w 916860"/>
                    <a:gd name="connsiteY2" fmla="*/ 148640 h 513881"/>
                    <a:gd name="connsiteX3" fmla="*/ 916860 w 916860"/>
                    <a:gd name="connsiteY3" fmla="*/ 513881 h 513881"/>
                    <a:gd name="connsiteX4" fmla="*/ 0 w 916860"/>
                    <a:gd name="connsiteY4" fmla="*/ 513881 h 513881"/>
                    <a:gd name="connsiteX5" fmla="*/ 37748 w 916860"/>
                    <a:gd name="connsiteY5" fmla="*/ 148640 h 513881"/>
                    <a:gd name="connsiteX6" fmla="*/ 83423 w 916860"/>
                    <a:gd name="connsiteY6" fmla="*/ 145256 h 513881"/>
                    <a:gd name="connsiteX7" fmla="*/ 603488 w 916860"/>
                    <a:gd name="connsiteY7" fmla="*/ 91440 h 513881"/>
                    <a:gd name="connsiteX0" fmla="*/ 512048 w 916860"/>
                    <a:gd name="connsiteY0" fmla="*/ 0 h 513881"/>
                    <a:gd name="connsiteX1" fmla="*/ 843042 w 916860"/>
                    <a:gd name="connsiteY1" fmla="*/ 147637 h 513881"/>
                    <a:gd name="connsiteX2" fmla="*/ 879112 w 916860"/>
                    <a:gd name="connsiteY2" fmla="*/ 148640 h 513881"/>
                    <a:gd name="connsiteX3" fmla="*/ 916860 w 916860"/>
                    <a:gd name="connsiteY3" fmla="*/ 513881 h 513881"/>
                    <a:gd name="connsiteX4" fmla="*/ 0 w 916860"/>
                    <a:gd name="connsiteY4" fmla="*/ 513881 h 513881"/>
                    <a:gd name="connsiteX5" fmla="*/ 37748 w 916860"/>
                    <a:gd name="connsiteY5" fmla="*/ 148640 h 513881"/>
                    <a:gd name="connsiteX6" fmla="*/ 83423 w 916860"/>
                    <a:gd name="connsiteY6" fmla="*/ 145256 h 513881"/>
                    <a:gd name="connsiteX0" fmla="*/ 843042 w 916860"/>
                    <a:gd name="connsiteY0" fmla="*/ 2381 h 368625"/>
                    <a:gd name="connsiteX1" fmla="*/ 879112 w 916860"/>
                    <a:gd name="connsiteY1" fmla="*/ 3384 h 368625"/>
                    <a:gd name="connsiteX2" fmla="*/ 916860 w 916860"/>
                    <a:gd name="connsiteY2" fmla="*/ 368625 h 368625"/>
                    <a:gd name="connsiteX3" fmla="*/ 0 w 916860"/>
                    <a:gd name="connsiteY3" fmla="*/ 368625 h 368625"/>
                    <a:gd name="connsiteX4" fmla="*/ 37748 w 916860"/>
                    <a:gd name="connsiteY4" fmla="*/ 3384 h 368625"/>
                    <a:gd name="connsiteX5" fmla="*/ 83423 w 916860"/>
                    <a:gd name="connsiteY5" fmla="*/ 0 h 3686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916860" h="368625">
                      <a:moveTo>
                        <a:pt x="843042" y="2381"/>
                      </a:moveTo>
                      <a:lnTo>
                        <a:pt x="879112" y="3384"/>
                      </a:lnTo>
                      <a:lnTo>
                        <a:pt x="916860" y="368625"/>
                      </a:lnTo>
                      <a:lnTo>
                        <a:pt x="0" y="368625"/>
                      </a:lnTo>
                      <a:lnTo>
                        <a:pt x="37748" y="3384"/>
                      </a:lnTo>
                      <a:lnTo>
                        <a:pt x="83423" y="0"/>
                      </a:lnTo>
                    </a:path>
                  </a:pathLst>
                </a:custGeom>
                <a:solidFill>
                  <a:srgbClr val="FFCC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87" name="四角形: 角を丸くする 686">
                  <a:extLst>
                    <a:ext uri="{FF2B5EF4-FFF2-40B4-BE49-F238E27FC236}">
                      <a16:creationId xmlns:a16="http://schemas.microsoft.com/office/drawing/2014/main" id="{E0478AAB-7567-4E20-BC58-D37065B8E9E1}"/>
                    </a:ext>
                  </a:extLst>
                </p:cNvPr>
                <p:cNvSpPr/>
                <p:nvPr/>
              </p:nvSpPr>
              <p:spPr>
                <a:xfrm>
                  <a:off x="1582871" y="3512395"/>
                  <a:ext cx="71009" cy="45719"/>
                </a:xfrm>
                <a:prstGeom prst="roundRect">
                  <a:avLst/>
                </a:prstGeom>
                <a:solidFill>
                  <a:srgbClr val="FFCC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88" name="四角形: 角を丸くする 687">
                  <a:extLst>
                    <a:ext uri="{FF2B5EF4-FFF2-40B4-BE49-F238E27FC236}">
                      <a16:creationId xmlns:a16="http://schemas.microsoft.com/office/drawing/2014/main" id="{05A57FD4-772C-41E6-A1C8-D4655DBE1F27}"/>
                    </a:ext>
                  </a:extLst>
                </p:cNvPr>
                <p:cNvSpPr/>
                <p:nvPr/>
              </p:nvSpPr>
              <p:spPr>
                <a:xfrm>
                  <a:off x="2386952" y="3512395"/>
                  <a:ext cx="71009" cy="45719"/>
                </a:xfrm>
                <a:prstGeom prst="roundRect">
                  <a:avLst/>
                </a:prstGeom>
                <a:solidFill>
                  <a:srgbClr val="FFCC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A87A426A-B87B-488C-BA52-8EF8A39D8BC1}"/>
                </a:ext>
              </a:extLst>
            </p:cNvPr>
            <p:cNvGrpSpPr/>
            <p:nvPr/>
          </p:nvGrpSpPr>
          <p:grpSpPr>
            <a:xfrm>
              <a:off x="662948" y="1158274"/>
              <a:ext cx="2691442" cy="2395460"/>
              <a:chOff x="662948" y="1120264"/>
              <a:chExt cx="2691442" cy="2395460"/>
            </a:xfrm>
          </p:grpSpPr>
          <p:grpSp>
            <p:nvGrpSpPr>
              <p:cNvPr id="3" name="グループ化 2">
                <a:extLst>
                  <a:ext uri="{FF2B5EF4-FFF2-40B4-BE49-F238E27FC236}">
                    <a16:creationId xmlns:a16="http://schemas.microsoft.com/office/drawing/2014/main" id="{04D4080F-DDD7-4A83-8055-35324BCE877E}"/>
                  </a:ext>
                </a:extLst>
              </p:cNvPr>
              <p:cNvGrpSpPr/>
              <p:nvPr/>
            </p:nvGrpSpPr>
            <p:grpSpPr>
              <a:xfrm>
                <a:off x="1597066" y="2132930"/>
                <a:ext cx="855875" cy="553943"/>
                <a:chOff x="-1717546" y="2163410"/>
                <a:chExt cx="855875" cy="553943"/>
              </a:xfrm>
            </p:grpSpPr>
            <p:grpSp>
              <p:nvGrpSpPr>
                <p:cNvPr id="1340" name="グループ化 1339">
                  <a:extLst>
                    <a:ext uri="{FF2B5EF4-FFF2-40B4-BE49-F238E27FC236}">
                      <a16:creationId xmlns:a16="http://schemas.microsoft.com/office/drawing/2014/main" id="{06293606-CEB5-480D-BBAF-46D10FB9B787}"/>
                    </a:ext>
                  </a:extLst>
                </p:cNvPr>
                <p:cNvGrpSpPr/>
                <p:nvPr/>
              </p:nvGrpSpPr>
              <p:grpSpPr>
                <a:xfrm>
                  <a:off x="-1543109" y="2617703"/>
                  <a:ext cx="520733" cy="88772"/>
                  <a:chOff x="4691062" y="5207797"/>
                  <a:chExt cx="1028702" cy="227804"/>
                </a:xfrm>
              </p:grpSpPr>
              <p:sp>
                <p:nvSpPr>
                  <p:cNvPr id="1365" name="四角形: 上の 2 つの角を丸める 1364">
                    <a:extLst>
                      <a:ext uri="{FF2B5EF4-FFF2-40B4-BE49-F238E27FC236}">
                        <a16:creationId xmlns:a16="http://schemas.microsoft.com/office/drawing/2014/main" id="{BC76B17C-6D2F-4CCF-A475-D836F1931EB4}"/>
                      </a:ext>
                    </a:extLst>
                  </p:cNvPr>
                  <p:cNvSpPr/>
                  <p:nvPr/>
                </p:nvSpPr>
                <p:spPr>
                  <a:xfrm flipV="1">
                    <a:off x="4714875" y="5207797"/>
                    <a:ext cx="981075" cy="56354"/>
                  </a:xfrm>
                  <a:prstGeom prst="round2SameRect">
                    <a:avLst>
                      <a:gd name="adj1" fmla="val 0"/>
                      <a:gd name="adj2" fmla="val 50000"/>
                    </a:avLst>
                  </a:prstGeom>
                  <a:solidFill>
                    <a:schemeClr val="accent1">
                      <a:lumMod val="20000"/>
                      <a:lumOff val="8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366" name="四角形: 上の 2 つの角を丸める 1365">
                    <a:extLst>
                      <a:ext uri="{FF2B5EF4-FFF2-40B4-BE49-F238E27FC236}">
                        <a16:creationId xmlns:a16="http://schemas.microsoft.com/office/drawing/2014/main" id="{AA557C1F-B6AB-4A9D-A24C-E27BE79A2803}"/>
                      </a:ext>
                    </a:extLst>
                  </p:cNvPr>
                  <p:cNvSpPr/>
                  <p:nvPr/>
                </p:nvSpPr>
                <p:spPr>
                  <a:xfrm>
                    <a:off x="4714875" y="5264151"/>
                    <a:ext cx="981075" cy="171450"/>
                  </a:xfrm>
                  <a:prstGeom prst="round2SameRect">
                    <a:avLst>
                      <a:gd name="adj1" fmla="val 0"/>
                      <a:gd name="adj2" fmla="val 34722"/>
                    </a:avLst>
                  </a:prstGeom>
                  <a:solidFill>
                    <a:srgbClr val="C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367" name="四角形: 上の 2 つの角を丸める 1366">
                    <a:extLst>
                      <a:ext uri="{FF2B5EF4-FFF2-40B4-BE49-F238E27FC236}">
                        <a16:creationId xmlns:a16="http://schemas.microsoft.com/office/drawing/2014/main" id="{F58DABA0-B484-4721-9B1E-7A361A35ED9E}"/>
                      </a:ext>
                    </a:extLst>
                  </p:cNvPr>
                  <p:cNvSpPr/>
                  <p:nvPr/>
                </p:nvSpPr>
                <p:spPr>
                  <a:xfrm>
                    <a:off x="4691062" y="5264151"/>
                    <a:ext cx="1028702" cy="49210"/>
                  </a:xfrm>
                  <a:prstGeom prst="round2SameRect">
                    <a:avLst>
                      <a:gd name="adj1" fmla="val 50000"/>
                      <a:gd name="adj2" fmla="val 50000"/>
                    </a:avLst>
                  </a:prstGeom>
                  <a:solidFill>
                    <a:srgbClr val="C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341" name="グループ化 1340">
                  <a:extLst>
                    <a:ext uri="{FF2B5EF4-FFF2-40B4-BE49-F238E27FC236}">
                      <a16:creationId xmlns:a16="http://schemas.microsoft.com/office/drawing/2014/main" id="{35B23451-C3A7-4266-9C60-3778BA763592}"/>
                    </a:ext>
                  </a:extLst>
                </p:cNvPr>
                <p:cNvGrpSpPr/>
                <p:nvPr/>
              </p:nvGrpSpPr>
              <p:grpSpPr>
                <a:xfrm>
                  <a:off x="-1543109" y="2528344"/>
                  <a:ext cx="520733" cy="88772"/>
                  <a:chOff x="4691062" y="5207797"/>
                  <a:chExt cx="1028702" cy="227804"/>
                </a:xfrm>
              </p:grpSpPr>
              <p:sp>
                <p:nvSpPr>
                  <p:cNvPr id="1362" name="四角形: 上の 2 つの角を丸める 1361">
                    <a:extLst>
                      <a:ext uri="{FF2B5EF4-FFF2-40B4-BE49-F238E27FC236}">
                        <a16:creationId xmlns:a16="http://schemas.microsoft.com/office/drawing/2014/main" id="{A7F9FA65-6D22-4589-8EB6-2B828BB6F7C8}"/>
                      </a:ext>
                    </a:extLst>
                  </p:cNvPr>
                  <p:cNvSpPr/>
                  <p:nvPr/>
                </p:nvSpPr>
                <p:spPr>
                  <a:xfrm flipV="1">
                    <a:off x="4714875" y="5207797"/>
                    <a:ext cx="981075" cy="56354"/>
                  </a:xfrm>
                  <a:prstGeom prst="round2SameRect">
                    <a:avLst>
                      <a:gd name="adj1" fmla="val 0"/>
                      <a:gd name="adj2" fmla="val 50000"/>
                    </a:avLst>
                  </a:prstGeom>
                  <a:solidFill>
                    <a:schemeClr val="accent1">
                      <a:lumMod val="20000"/>
                      <a:lumOff val="8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363" name="四角形: 上の 2 つの角を丸める 1362">
                    <a:extLst>
                      <a:ext uri="{FF2B5EF4-FFF2-40B4-BE49-F238E27FC236}">
                        <a16:creationId xmlns:a16="http://schemas.microsoft.com/office/drawing/2014/main" id="{BFC3679A-50C6-43C2-B4C9-CECCE0206BD9}"/>
                      </a:ext>
                    </a:extLst>
                  </p:cNvPr>
                  <p:cNvSpPr/>
                  <p:nvPr/>
                </p:nvSpPr>
                <p:spPr>
                  <a:xfrm>
                    <a:off x="4714875" y="5264151"/>
                    <a:ext cx="981075" cy="171450"/>
                  </a:xfrm>
                  <a:prstGeom prst="round2SameRect">
                    <a:avLst>
                      <a:gd name="adj1" fmla="val 0"/>
                      <a:gd name="adj2" fmla="val 34722"/>
                    </a:avLst>
                  </a:prstGeom>
                  <a:solidFill>
                    <a:srgbClr val="C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364" name="四角形: 上の 2 つの角を丸める 1363">
                    <a:extLst>
                      <a:ext uri="{FF2B5EF4-FFF2-40B4-BE49-F238E27FC236}">
                        <a16:creationId xmlns:a16="http://schemas.microsoft.com/office/drawing/2014/main" id="{5F44BD43-90DA-4B6A-80B7-298A9464DD83}"/>
                      </a:ext>
                    </a:extLst>
                  </p:cNvPr>
                  <p:cNvSpPr/>
                  <p:nvPr/>
                </p:nvSpPr>
                <p:spPr>
                  <a:xfrm>
                    <a:off x="4691062" y="5264151"/>
                    <a:ext cx="1028702" cy="49210"/>
                  </a:xfrm>
                  <a:prstGeom prst="round2SameRect">
                    <a:avLst>
                      <a:gd name="adj1" fmla="val 50000"/>
                      <a:gd name="adj2" fmla="val 50000"/>
                    </a:avLst>
                  </a:prstGeom>
                  <a:solidFill>
                    <a:srgbClr val="C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342" name="グループ化 1341">
                  <a:extLst>
                    <a:ext uri="{FF2B5EF4-FFF2-40B4-BE49-F238E27FC236}">
                      <a16:creationId xmlns:a16="http://schemas.microsoft.com/office/drawing/2014/main" id="{89FAC590-AE0C-45BB-A763-F5945DDBB25F}"/>
                    </a:ext>
                  </a:extLst>
                </p:cNvPr>
                <p:cNvGrpSpPr/>
                <p:nvPr/>
              </p:nvGrpSpPr>
              <p:grpSpPr>
                <a:xfrm>
                  <a:off x="-1412569" y="2275499"/>
                  <a:ext cx="135797" cy="247688"/>
                  <a:chOff x="3161486" y="3471945"/>
                  <a:chExt cx="513532" cy="826769"/>
                </a:xfrm>
              </p:grpSpPr>
              <p:sp>
                <p:nvSpPr>
                  <p:cNvPr id="1358" name="四角形: 角を丸くする 1357">
                    <a:extLst>
                      <a:ext uri="{FF2B5EF4-FFF2-40B4-BE49-F238E27FC236}">
                        <a16:creationId xmlns:a16="http://schemas.microsoft.com/office/drawing/2014/main" id="{FC4B7363-3C77-422C-AAC0-3CDF775453AD}"/>
                      </a:ext>
                    </a:extLst>
                  </p:cNvPr>
                  <p:cNvSpPr/>
                  <p:nvPr/>
                </p:nvSpPr>
                <p:spPr>
                  <a:xfrm>
                    <a:off x="3161486" y="3495758"/>
                    <a:ext cx="513532" cy="780571"/>
                  </a:xfrm>
                  <a:prstGeom prst="roundRect">
                    <a:avLst/>
                  </a:prstGeom>
                  <a:solidFill>
                    <a:schemeClr val="accent4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359" name="四角形: 角を丸くする 1358">
                    <a:extLst>
                      <a:ext uri="{FF2B5EF4-FFF2-40B4-BE49-F238E27FC236}">
                        <a16:creationId xmlns:a16="http://schemas.microsoft.com/office/drawing/2014/main" id="{F13939B9-D06F-4D1E-AC9E-030A010F28F4}"/>
                      </a:ext>
                    </a:extLst>
                  </p:cNvPr>
                  <p:cNvSpPr/>
                  <p:nvPr/>
                </p:nvSpPr>
                <p:spPr>
                  <a:xfrm>
                    <a:off x="3325193" y="3495758"/>
                    <a:ext cx="196076" cy="780571"/>
                  </a:xfrm>
                  <a:prstGeom prst="roundRect">
                    <a:avLst/>
                  </a:prstGeom>
                  <a:solidFill>
                    <a:schemeClr val="bg1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360" name="四角形: 角を丸くする 1359">
                    <a:extLst>
                      <a:ext uri="{FF2B5EF4-FFF2-40B4-BE49-F238E27FC236}">
                        <a16:creationId xmlns:a16="http://schemas.microsoft.com/office/drawing/2014/main" id="{074C055D-6A2D-43F3-9744-C0304B5DC47F}"/>
                      </a:ext>
                    </a:extLst>
                  </p:cNvPr>
                  <p:cNvSpPr/>
                  <p:nvPr/>
                </p:nvSpPr>
                <p:spPr>
                  <a:xfrm>
                    <a:off x="3161486" y="3471945"/>
                    <a:ext cx="513532" cy="45719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>
                      <a:lumMod val="8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361" name="四角形: 角を丸くする 1360">
                    <a:extLst>
                      <a:ext uri="{FF2B5EF4-FFF2-40B4-BE49-F238E27FC236}">
                        <a16:creationId xmlns:a16="http://schemas.microsoft.com/office/drawing/2014/main" id="{13915448-6AF4-4FD3-8E81-D8D463C38991}"/>
                      </a:ext>
                    </a:extLst>
                  </p:cNvPr>
                  <p:cNvSpPr/>
                  <p:nvPr/>
                </p:nvSpPr>
                <p:spPr>
                  <a:xfrm>
                    <a:off x="3161486" y="4252995"/>
                    <a:ext cx="513532" cy="45719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>
                      <a:lumMod val="8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343" name="グループ化 1342">
                  <a:extLst>
                    <a:ext uri="{FF2B5EF4-FFF2-40B4-BE49-F238E27FC236}">
                      <a16:creationId xmlns:a16="http://schemas.microsoft.com/office/drawing/2014/main" id="{30A52142-C9B3-4D23-AEF5-D62BB68B9E3D}"/>
                    </a:ext>
                  </a:extLst>
                </p:cNvPr>
                <p:cNvGrpSpPr/>
                <p:nvPr/>
              </p:nvGrpSpPr>
              <p:grpSpPr>
                <a:xfrm>
                  <a:off x="-1267810" y="2275499"/>
                  <a:ext cx="135797" cy="247688"/>
                  <a:chOff x="3161486" y="3471945"/>
                  <a:chExt cx="513532" cy="826769"/>
                </a:xfrm>
              </p:grpSpPr>
              <p:sp>
                <p:nvSpPr>
                  <p:cNvPr id="1354" name="四角形: 角を丸くする 1353">
                    <a:extLst>
                      <a:ext uri="{FF2B5EF4-FFF2-40B4-BE49-F238E27FC236}">
                        <a16:creationId xmlns:a16="http://schemas.microsoft.com/office/drawing/2014/main" id="{5EC9A339-722B-4643-8D29-B86F78BDF151}"/>
                      </a:ext>
                    </a:extLst>
                  </p:cNvPr>
                  <p:cNvSpPr/>
                  <p:nvPr/>
                </p:nvSpPr>
                <p:spPr>
                  <a:xfrm>
                    <a:off x="3161486" y="3495758"/>
                    <a:ext cx="513532" cy="780571"/>
                  </a:xfrm>
                  <a:prstGeom prst="roundRect">
                    <a:avLst/>
                  </a:prstGeom>
                  <a:solidFill>
                    <a:schemeClr val="accent4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355" name="四角形: 角を丸くする 1354">
                    <a:extLst>
                      <a:ext uri="{FF2B5EF4-FFF2-40B4-BE49-F238E27FC236}">
                        <a16:creationId xmlns:a16="http://schemas.microsoft.com/office/drawing/2014/main" id="{CC3E0C9F-2FDF-45D0-B996-8FE8852B7CC6}"/>
                      </a:ext>
                    </a:extLst>
                  </p:cNvPr>
                  <p:cNvSpPr/>
                  <p:nvPr/>
                </p:nvSpPr>
                <p:spPr>
                  <a:xfrm>
                    <a:off x="3325193" y="3495758"/>
                    <a:ext cx="196076" cy="780571"/>
                  </a:xfrm>
                  <a:prstGeom prst="roundRect">
                    <a:avLst/>
                  </a:prstGeom>
                  <a:solidFill>
                    <a:schemeClr val="bg1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356" name="四角形: 角を丸くする 1355">
                    <a:extLst>
                      <a:ext uri="{FF2B5EF4-FFF2-40B4-BE49-F238E27FC236}">
                        <a16:creationId xmlns:a16="http://schemas.microsoft.com/office/drawing/2014/main" id="{A76B1EAD-A0F6-4529-AE8C-89F1A71B14A1}"/>
                      </a:ext>
                    </a:extLst>
                  </p:cNvPr>
                  <p:cNvSpPr/>
                  <p:nvPr/>
                </p:nvSpPr>
                <p:spPr>
                  <a:xfrm>
                    <a:off x="3161486" y="3471945"/>
                    <a:ext cx="513532" cy="45719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>
                      <a:lumMod val="8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357" name="四角形: 角を丸くする 1356">
                    <a:extLst>
                      <a:ext uri="{FF2B5EF4-FFF2-40B4-BE49-F238E27FC236}">
                        <a16:creationId xmlns:a16="http://schemas.microsoft.com/office/drawing/2014/main" id="{B26F218C-BF46-469A-B956-D14837562EA1}"/>
                      </a:ext>
                    </a:extLst>
                  </p:cNvPr>
                  <p:cNvSpPr/>
                  <p:nvPr/>
                </p:nvSpPr>
                <p:spPr>
                  <a:xfrm>
                    <a:off x="3161486" y="4252995"/>
                    <a:ext cx="513532" cy="45719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>
                      <a:lumMod val="8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344" name="グループ化 1343">
                  <a:extLst>
                    <a:ext uri="{FF2B5EF4-FFF2-40B4-BE49-F238E27FC236}">
                      <a16:creationId xmlns:a16="http://schemas.microsoft.com/office/drawing/2014/main" id="{664D12C5-FC80-47CA-A9AC-3F9C87BDCD56}"/>
                    </a:ext>
                  </a:extLst>
                </p:cNvPr>
                <p:cNvGrpSpPr/>
                <p:nvPr/>
              </p:nvGrpSpPr>
              <p:grpSpPr>
                <a:xfrm>
                  <a:off x="-1717546" y="2163410"/>
                  <a:ext cx="855875" cy="553943"/>
                  <a:chOff x="4077492" y="1852160"/>
                  <a:chExt cx="2196309" cy="1421505"/>
                </a:xfrm>
                <a:solidFill>
                  <a:srgbClr val="FFC000"/>
                </a:solidFill>
              </p:grpSpPr>
              <p:sp>
                <p:nvSpPr>
                  <p:cNvPr id="1345" name="フリーフォーム: 図形 1344">
                    <a:extLst>
                      <a:ext uri="{FF2B5EF4-FFF2-40B4-BE49-F238E27FC236}">
                        <a16:creationId xmlns:a16="http://schemas.microsoft.com/office/drawing/2014/main" id="{E199C373-C035-46FF-B0C1-1D3F993BBF01}"/>
                      </a:ext>
                    </a:extLst>
                  </p:cNvPr>
                  <p:cNvSpPr/>
                  <p:nvPr/>
                </p:nvSpPr>
                <p:spPr>
                  <a:xfrm>
                    <a:off x="4146549" y="1981678"/>
                    <a:ext cx="2063750" cy="1291987"/>
                  </a:xfrm>
                  <a:custGeom>
                    <a:avLst/>
                    <a:gdLst>
                      <a:gd name="connsiteX0" fmla="*/ 1829196 w 2063750"/>
                      <a:gd name="connsiteY0" fmla="*/ 890189 h 1291987"/>
                      <a:gd name="connsiteX1" fmla="*/ 1802927 w 2063750"/>
                      <a:gd name="connsiteY1" fmla="*/ 1235390 h 1291987"/>
                      <a:gd name="connsiteX2" fmla="*/ 1847876 w 2063750"/>
                      <a:gd name="connsiteY2" fmla="*/ 1235390 h 1291987"/>
                      <a:gd name="connsiteX3" fmla="*/ 1897551 w 2063750"/>
                      <a:gd name="connsiteY3" fmla="*/ 890189 h 1291987"/>
                      <a:gd name="connsiteX4" fmla="*/ 1697268 w 2063750"/>
                      <a:gd name="connsiteY4" fmla="*/ 890189 h 1291987"/>
                      <a:gd name="connsiteX5" fmla="*/ 1669207 w 2063750"/>
                      <a:gd name="connsiteY5" fmla="*/ 1235390 h 1291987"/>
                      <a:gd name="connsiteX6" fmla="*/ 1757595 w 2063750"/>
                      <a:gd name="connsiteY6" fmla="*/ 1235390 h 1291987"/>
                      <a:gd name="connsiteX7" fmla="*/ 1783864 w 2063750"/>
                      <a:gd name="connsiteY7" fmla="*/ 890189 h 1291987"/>
                      <a:gd name="connsiteX8" fmla="*/ 1565273 w 2063750"/>
                      <a:gd name="connsiteY8" fmla="*/ 890189 h 1291987"/>
                      <a:gd name="connsiteX9" fmla="*/ 1544518 w 2063750"/>
                      <a:gd name="connsiteY9" fmla="*/ 1235390 h 1291987"/>
                      <a:gd name="connsiteX10" fmla="*/ 1627779 w 2063750"/>
                      <a:gd name="connsiteY10" fmla="*/ 1235390 h 1291987"/>
                      <a:gd name="connsiteX11" fmla="*/ 1652325 w 2063750"/>
                      <a:gd name="connsiteY11" fmla="*/ 890189 h 1291987"/>
                      <a:gd name="connsiteX12" fmla="*/ 1437174 w 2063750"/>
                      <a:gd name="connsiteY12" fmla="*/ 890189 h 1291987"/>
                      <a:gd name="connsiteX13" fmla="*/ 1419659 w 2063750"/>
                      <a:gd name="connsiteY13" fmla="*/ 1235390 h 1291987"/>
                      <a:gd name="connsiteX14" fmla="*/ 1506316 w 2063750"/>
                      <a:gd name="connsiteY14" fmla="*/ 1235390 h 1291987"/>
                      <a:gd name="connsiteX15" fmla="*/ 1523830 w 2063750"/>
                      <a:gd name="connsiteY15" fmla="*/ 890189 h 1291987"/>
                      <a:gd name="connsiteX16" fmla="*/ 1309226 w 2063750"/>
                      <a:gd name="connsiteY16" fmla="*/ 890189 h 1291987"/>
                      <a:gd name="connsiteX17" fmla="*/ 1299796 w 2063750"/>
                      <a:gd name="connsiteY17" fmla="*/ 1235390 h 1291987"/>
                      <a:gd name="connsiteX18" fmla="*/ 1381101 w 2063750"/>
                      <a:gd name="connsiteY18" fmla="*/ 1235390 h 1291987"/>
                      <a:gd name="connsiteX19" fmla="*/ 1395345 w 2063750"/>
                      <a:gd name="connsiteY19" fmla="*/ 890189 h 1291987"/>
                      <a:gd name="connsiteX20" fmla="*/ 1182655 w 2063750"/>
                      <a:gd name="connsiteY20" fmla="*/ 890189 h 1291987"/>
                      <a:gd name="connsiteX21" fmla="*/ 1177576 w 2063750"/>
                      <a:gd name="connsiteY21" fmla="*/ 1235390 h 1291987"/>
                      <a:gd name="connsiteX22" fmla="*/ 1264588 w 2063750"/>
                      <a:gd name="connsiteY22" fmla="*/ 1235390 h 1291987"/>
                      <a:gd name="connsiteX23" fmla="*/ 1271031 w 2063750"/>
                      <a:gd name="connsiteY23" fmla="*/ 890189 h 1291987"/>
                      <a:gd name="connsiteX24" fmla="*/ 1056396 w 2063750"/>
                      <a:gd name="connsiteY24" fmla="*/ 890189 h 1291987"/>
                      <a:gd name="connsiteX25" fmla="*/ 1056396 w 2063750"/>
                      <a:gd name="connsiteY25" fmla="*/ 1235390 h 1291987"/>
                      <a:gd name="connsiteX26" fmla="*/ 1140601 w 2063750"/>
                      <a:gd name="connsiteY26" fmla="*/ 1235390 h 1291987"/>
                      <a:gd name="connsiteX27" fmla="*/ 1142543 w 2063750"/>
                      <a:gd name="connsiteY27" fmla="*/ 890189 h 1291987"/>
                      <a:gd name="connsiteX28" fmla="*/ 922626 w 2063750"/>
                      <a:gd name="connsiteY28" fmla="*/ 890189 h 1291987"/>
                      <a:gd name="connsiteX29" fmla="*/ 924568 w 2063750"/>
                      <a:gd name="connsiteY29" fmla="*/ 1235390 h 1291987"/>
                      <a:gd name="connsiteX30" fmla="*/ 1010677 w 2063750"/>
                      <a:gd name="connsiteY30" fmla="*/ 1235390 h 1291987"/>
                      <a:gd name="connsiteX31" fmla="*/ 1010677 w 2063750"/>
                      <a:gd name="connsiteY31" fmla="*/ 890189 h 1291987"/>
                      <a:gd name="connsiteX32" fmla="*/ 796906 w 2063750"/>
                      <a:gd name="connsiteY32" fmla="*/ 890189 h 1291987"/>
                      <a:gd name="connsiteX33" fmla="*/ 803349 w 2063750"/>
                      <a:gd name="connsiteY33" fmla="*/ 1235390 h 1291987"/>
                      <a:gd name="connsiteX34" fmla="*/ 887593 w 2063750"/>
                      <a:gd name="connsiteY34" fmla="*/ 1235390 h 1291987"/>
                      <a:gd name="connsiteX35" fmla="*/ 882514 w 2063750"/>
                      <a:gd name="connsiteY35" fmla="*/ 890189 h 1291987"/>
                      <a:gd name="connsiteX36" fmla="*/ 672677 w 2063750"/>
                      <a:gd name="connsiteY36" fmla="*/ 890189 h 1291987"/>
                      <a:gd name="connsiteX37" fmla="*/ 686921 w 2063750"/>
                      <a:gd name="connsiteY37" fmla="*/ 1235390 h 1291987"/>
                      <a:gd name="connsiteX38" fmla="*/ 768141 w 2063750"/>
                      <a:gd name="connsiteY38" fmla="*/ 1235390 h 1291987"/>
                      <a:gd name="connsiteX39" fmla="*/ 758711 w 2063750"/>
                      <a:gd name="connsiteY39" fmla="*/ 890189 h 1291987"/>
                      <a:gd name="connsiteX40" fmla="*/ 549135 w 2063750"/>
                      <a:gd name="connsiteY40" fmla="*/ 890189 h 1291987"/>
                      <a:gd name="connsiteX41" fmla="*/ 566649 w 2063750"/>
                      <a:gd name="connsiteY41" fmla="*/ 1235390 h 1291987"/>
                      <a:gd name="connsiteX42" fmla="*/ 648363 w 2063750"/>
                      <a:gd name="connsiteY42" fmla="*/ 1235390 h 1291987"/>
                      <a:gd name="connsiteX43" fmla="*/ 630848 w 2063750"/>
                      <a:gd name="connsiteY43" fmla="*/ 890189 h 1291987"/>
                      <a:gd name="connsiteX44" fmla="*/ 420950 w 2063750"/>
                      <a:gd name="connsiteY44" fmla="*/ 890189 h 1291987"/>
                      <a:gd name="connsiteX45" fmla="*/ 445495 w 2063750"/>
                      <a:gd name="connsiteY45" fmla="*/ 1235390 h 1291987"/>
                      <a:gd name="connsiteX46" fmla="*/ 528447 w 2063750"/>
                      <a:gd name="connsiteY46" fmla="*/ 1235390 h 1291987"/>
                      <a:gd name="connsiteX47" fmla="*/ 507692 w 2063750"/>
                      <a:gd name="connsiteY47" fmla="*/ 890189 h 1291987"/>
                      <a:gd name="connsiteX48" fmla="*/ 279884 w 2063750"/>
                      <a:gd name="connsiteY48" fmla="*/ 890189 h 1291987"/>
                      <a:gd name="connsiteX49" fmla="*/ 306153 w 2063750"/>
                      <a:gd name="connsiteY49" fmla="*/ 1235390 h 1291987"/>
                      <a:gd name="connsiteX50" fmla="*/ 404067 w 2063750"/>
                      <a:gd name="connsiteY50" fmla="*/ 1235390 h 1291987"/>
                      <a:gd name="connsiteX51" fmla="*/ 376006 w 2063750"/>
                      <a:gd name="connsiteY51" fmla="*/ 890189 h 1291987"/>
                      <a:gd name="connsiteX52" fmla="*/ 166198 w 2063750"/>
                      <a:gd name="connsiteY52" fmla="*/ 890189 h 1291987"/>
                      <a:gd name="connsiteX53" fmla="*/ 215872 w 2063750"/>
                      <a:gd name="connsiteY53" fmla="*/ 1235390 h 1291987"/>
                      <a:gd name="connsiteX54" fmla="*/ 260820 w 2063750"/>
                      <a:gd name="connsiteY54" fmla="*/ 1235390 h 1291987"/>
                      <a:gd name="connsiteX55" fmla="*/ 234552 w 2063750"/>
                      <a:gd name="connsiteY55" fmla="*/ 890189 h 1291987"/>
                      <a:gd name="connsiteX56" fmla="*/ 1861752 w 2063750"/>
                      <a:gd name="connsiteY56" fmla="*/ 462358 h 1291987"/>
                      <a:gd name="connsiteX57" fmla="*/ 1834094 w 2063750"/>
                      <a:gd name="connsiteY57" fmla="*/ 825816 h 1291987"/>
                      <a:gd name="connsiteX58" fmla="*/ 1906814 w 2063750"/>
                      <a:gd name="connsiteY58" fmla="*/ 825816 h 1291987"/>
                      <a:gd name="connsiteX59" fmla="*/ 1959116 w 2063750"/>
                      <a:gd name="connsiteY59" fmla="*/ 462358 h 1291987"/>
                      <a:gd name="connsiteX60" fmla="*/ 1732045 w 2063750"/>
                      <a:gd name="connsiteY60" fmla="*/ 462358 h 1291987"/>
                      <a:gd name="connsiteX61" fmla="*/ 1702500 w 2063750"/>
                      <a:gd name="connsiteY61" fmla="*/ 825816 h 1291987"/>
                      <a:gd name="connsiteX62" fmla="*/ 1788762 w 2063750"/>
                      <a:gd name="connsiteY62" fmla="*/ 825816 h 1291987"/>
                      <a:gd name="connsiteX63" fmla="*/ 1816420 w 2063750"/>
                      <a:gd name="connsiteY63" fmla="*/ 462358 h 1291987"/>
                      <a:gd name="connsiteX64" fmla="*/ 1590996 w 2063750"/>
                      <a:gd name="connsiteY64" fmla="*/ 462358 h 1291987"/>
                      <a:gd name="connsiteX65" fmla="*/ 1569143 w 2063750"/>
                      <a:gd name="connsiteY65" fmla="*/ 825816 h 1291987"/>
                      <a:gd name="connsiteX66" fmla="*/ 1656902 w 2063750"/>
                      <a:gd name="connsiteY66" fmla="*/ 825816 h 1291987"/>
                      <a:gd name="connsiteX67" fmla="*/ 1682746 w 2063750"/>
                      <a:gd name="connsiteY67" fmla="*/ 462358 h 1291987"/>
                      <a:gd name="connsiteX68" fmla="*/ 1458881 w 2063750"/>
                      <a:gd name="connsiteY68" fmla="*/ 462358 h 1291987"/>
                      <a:gd name="connsiteX69" fmla="*/ 1440440 w 2063750"/>
                      <a:gd name="connsiteY69" fmla="*/ 825816 h 1291987"/>
                      <a:gd name="connsiteX70" fmla="*/ 1527096 w 2063750"/>
                      <a:gd name="connsiteY70" fmla="*/ 825816 h 1291987"/>
                      <a:gd name="connsiteX71" fmla="*/ 1545536 w 2063750"/>
                      <a:gd name="connsiteY71" fmla="*/ 462358 h 1291987"/>
                      <a:gd name="connsiteX72" fmla="*/ 1320913 w 2063750"/>
                      <a:gd name="connsiteY72" fmla="*/ 462358 h 1291987"/>
                      <a:gd name="connsiteX73" fmla="*/ 1310984 w 2063750"/>
                      <a:gd name="connsiteY73" fmla="*/ 825816 h 1291987"/>
                      <a:gd name="connsiteX74" fmla="*/ 1398001 w 2063750"/>
                      <a:gd name="connsiteY74" fmla="*/ 825816 h 1291987"/>
                      <a:gd name="connsiteX75" fmla="*/ 1412998 w 2063750"/>
                      <a:gd name="connsiteY75" fmla="*/ 462358 h 1291987"/>
                      <a:gd name="connsiteX76" fmla="*/ 1188950 w 2063750"/>
                      <a:gd name="connsiteY76" fmla="*/ 462358 h 1291987"/>
                      <a:gd name="connsiteX77" fmla="*/ 1183602 w 2063750"/>
                      <a:gd name="connsiteY77" fmla="*/ 825816 h 1291987"/>
                      <a:gd name="connsiteX78" fmla="*/ 1272233 w 2063750"/>
                      <a:gd name="connsiteY78" fmla="*/ 825816 h 1291987"/>
                      <a:gd name="connsiteX79" fmla="*/ 1279016 w 2063750"/>
                      <a:gd name="connsiteY79" fmla="*/ 462358 h 1291987"/>
                      <a:gd name="connsiteX80" fmla="*/ 1056396 w 2063750"/>
                      <a:gd name="connsiteY80" fmla="*/ 462358 h 1291987"/>
                      <a:gd name="connsiteX81" fmla="*/ 1056396 w 2063750"/>
                      <a:gd name="connsiteY81" fmla="*/ 825816 h 1291987"/>
                      <a:gd name="connsiteX82" fmla="*/ 1142905 w 2063750"/>
                      <a:gd name="connsiteY82" fmla="*/ 825816 h 1291987"/>
                      <a:gd name="connsiteX83" fmla="*/ 1144950 w 2063750"/>
                      <a:gd name="connsiteY83" fmla="*/ 462358 h 1291987"/>
                      <a:gd name="connsiteX84" fmla="*/ 920219 w 2063750"/>
                      <a:gd name="connsiteY84" fmla="*/ 462358 h 1291987"/>
                      <a:gd name="connsiteX85" fmla="*/ 922264 w 2063750"/>
                      <a:gd name="connsiteY85" fmla="*/ 825816 h 1291987"/>
                      <a:gd name="connsiteX86" fmla="*/ 1010677 w 2063750"/>
                      <a:gd name="connsiteY86" fmla="*/ 825816 h 1291987"/>
                      <a:gd name="connsiteX87" fmla="*/ 1010677 w 2063750"/>
                      <a:gd name="connsiteY87" fmla="*/ 462358 h 1291987"/>
                      <a:gd name="connsiteX88" fmla="*/ 788921 w 2063750"/>
                      <a:gd name="connsiteY88" fmla="*/ 462358 h 1291987"/>
                      <a:gd name="connsiteX89" fmla="*/ 795705 w 2063750"/>
                      <a:gd name="connsiteY89" fmla="*/ 825816 h 1291987"/>
                      <a:gd name="connsiteX90" fmla="*/ 881567 w 2063750"/>
                      <a:gd name="connsiteY90" fmla="*/ 825816 h 1291987"/>
                      <a:gd name="connsiteX91" fmla="*/ 876219 w 2063750"/>
                      <a:gd name="connsiteY91" fmla="*/ 462358 h 1291987"/>
                      <a:gd name="connsiteX92" fmla="*/ 655024 w 2063750"/>
                      <a:gd name="connsiteY92" fmla="*/ 462358 h 1291987"/>
                      <a:gd name="connsiteX93" fmla="*/ 670021 w 2063750"/>
                      <a:gd name="connsiteY93" fmla="*/ 825816 h 1291987"/>
                      <a:gd name="connsiteX94" fmla="*/ 756953 w 2063750"/>
                      <a:gd name="connsiteY94" fmla="*/ 825816 h 1291987"/>
                      <a:gd name="connsiteX95" fmla="*/ 747024 w 2063750"/>
                      <a:gd name="connsiteY95" fmla="*/ 462358 h 1291987"/>
                      <a:gd name="connsiteX96" fmla="*/ 527430 w 2063750"/>
                      <a:gd name="connsiteY96" fmla="*/ 462358 h 1291987"/>
                      <a:gd name="connsiteX97" fmla="*/ 545869 w 2063750"/>
                      <a:gd name="connsiteY97" fmla="*/ 825816 h 1291987"/>
                      <a:gd name="connsiteX98" fmla="*/ 627582 w 2063750"/>
                      <a:gd name="connsiteY98" fmla="*/ 825816 h 1291987"/>
                      <a:gd name="connsiteX99" fmla="*/ 609141 w 2063750"/>
                      <a:gd name="connsiteY99" fmla="*/ 462358 h 1291987"/>
                      <a:gd name="connsiteX100" fmla="*/ 390529 w 2063750"/>
                      <a:gd name="connsiteY100" fmla="*/ 462358 h 1291987"/>
                      <a:gd name="connsiteX101" fmla="*/ 416372 w 2063750"/>
                      <a:gd name="connsiteY101" fmla="*/ 825816 h 1291987"/>
                      <a:gd name="connsiteX102" fmla="*/ 503822 w 2063750"/>
                      <a:gd name="connsiteY102" fmla="*/ 825816 h 1291987"/>
                      <a:gd name="connsiteX103" fmla="*/ 481969 w 2063750"/>
                      <a:gd name="connsiteY103" fmla="*/ 462358 h 1291987"/>
                      <a:gd name="connsiteX104" fmla="*/ 247329 w 2063750"/>
                      <a:gd name="connsiteY104" fmla="*/ 462358 h 1291987"/>
                      <a:gd name="connsiteX105" fmla="*/ 274986 w 2063750"/>
                      <a:gd name="connsiteY105" fmla="*/ 825816 h 1291987"/>
                      <a:gd name="connsiteX106" fmla="*/ 370774 w 2063750"/>
                      <a:gd name="connsiteY106" fmla="*/ 825816 h 1291987"/>
                      <a:gd name="connsiteX107" fmla="*/ 341229 w 2063750"/>
                      <a:gd name="connsiteY107" fmla="*/ 462358 h 1291987"/>
                      <a:gd name="connsiteX108" fmla="*/ 104632 w 2063750"/>
                      <a:gd name="connsiteY108" fmla="*/ 462358 h 1291987"/>
                      <a:gd name="connsiteX109" fmla="*/ 156934 w 2063750"/>
                      <a:gd name="connsiteY109" fmla="*/ 825816 h 1291987"/>
                      <a:gd name="connsiteX110" fmla="*/ 229653 w 2063750"/>
                      <a:gd name="connsiteY110" fmla="*/ 825816 h 1291987"/>
                      <a:gd name="connsiteX111" fmla="*/ 201996 w 2063750"/>
                      <a:gd name="connsiteY111" fmla="*/ 462358 h 1291987"/>
                      <a:gd name="connsiteX112" fmla="*/ 0 w 2063750"/>
                      <a:gd name="connsiteY112" fmla="*/ 0 h 1291987"/>
                      <a:gd name="connsiteX113" fmla="*/ 38099 w 2063750"/>
                      <a:gd name="connsiteY113" fmla="*/ 0 h 1291987"/>
                      <a:gd name="connsiteX114" fmla="*/ 95940 w 2063750"/>
                      <a:gd name="connsiteY114" fmla="*/ 401953 h 1291987"/>
                      <a:gd name="connsiteX115" fmla="*/ 197399 w 2063750"/>
                      <a:gd name="connsiteY115" fmla="*/ 401953 h 1291987"/>
                      <a:gd name="connsiteX116" fmla="*/ 168635 w 2063750"/>
                      <a:gd name="connsiteY116" fmla="*/ 23944 h 1291987"/>
                      <a:gd name="connsiteX117" fmla="*/ 213967 w 2063750"/>
                      <a:gd name="connsiteY117" fmla="*/ 23944 h 1291987"/>
                      <a:gd name="connsiteX118" fmla="*/ 242732 w 2063750"/>
                      <a:gd name="connsiteY118" fmla="*/ 401953 h 1291987"/>
                      <a:gd name="connsiteX119" fmla="*/ 336319 w 2063750"/>
                      <a:gd name="connsiteY119" fmla="*/ 401953 h 1291987"/>
                      <a:gd name="connsiteX120" fmla="*/ 305592 w 2063750"/>
                      <a:gd name="connsiteY120" fmla="*/ 23946 h 1291987"/>
                      <a:gd name="connsiteX121" fmla="*/ 359355 w 2063750"/>
                      <a:gd name="connsiteY121" fmla="*/ 23946 h 1291987"/>
                      <a:gd name="connsiteX122" fmla="*/ 386233 w 2063750"/>
                      <a:gd name="connsiteY122" fmla="*/ 401953 h 1291987"/>
                      <a:gd name="connsiteX123" fmla="*/ 478337 w 2063750"/>
                      <a:gd name="connsiteY123" fmla="*/ 401953 h 1291987"/>
                      <a:gd name="connsiteX124" fmla="*/ 455610 w 2063750"/>
                      <a:gd name="connsiteY124" fmla="*/ 23946 h 1291987"/>
                      <a:gd name="connsiteX125" fmla="*/ 505187 w 2063750"/>
                      <a:gd name="connsiteY125" fmla="*/ 23946 h 1291987"/>
                      <a:gd name="connsiteX126" fmla="*/ 524365 w 2063750"/>
                      <a:gd name="connsiteY126" fmla="*/ 401953 h 1291987"/>
                      <a:gd name="connsiteX127" fmla="*/ 606076 w 2063750"/>
                      <a:gd name="connsiteY127" fmla="*/ 401953 h 1291987"/>
                      <a:gd name="connsiteX128" fmla="*/ 586897 w 2063750"/>
                      <a:gd name="connsiteY128" fmla="*/ 23945 h 1291987"/>
                      <a:gd name="connsiteX129" fmla="*/ 636934 w 2063750"/>
                      <a:gd name="connsiteY129" fmla="*/ 23945 h 1291987"/>
                      <a:gd name="connsiteX130" fmla="*/ 652531 w 2063750"/>
                      <a:gd name="connsiteY130" fmla="*/ 401953 h 1291987"/>
                      <a:gd name="connsiteX131" fmla="*/ 745374 w 2063750"/>
                      <a:gd name="connsiteY131" fmla="*/ 401953 h 1291987"/>
                      <a:gd name="connsiteX132" fmla="*/ 735048 w 2063750"/>
                      <a:gd name="connsiteY132" fmla="*/ 23946 h 1291987"/>
                      <a:gd name="connsiteX133" fmla="*/ 780739 w 2063750"/>
                      <a:gd name="connsiteY133" fmla="*/ 23946 h 1291987"/>
                      <a:gd name="connsiteX134" fmla="*/ 787794 w 2063750"/>
                      <a:gd name="connsiteY134" fmla="*/ 401953 h 1291987"/>
                      <a:gd name="connsiteX135" fmla="*/ 875330 w 2063750"/>
                      <a:gd name="connsiteY135" fmla="*/ 401953 h 1291987"/>
                      <a:gd name="connsiteX136" fmla="*/ 869769 w 2063750"/>
                      <a:gd name="connsiteY136" fmla="*/ 23947 h 1291987"/>
                      <a:gd name="connsiteX137" fmla="*/ 917753 w 2063750"/>
                      <a:gd name="connsiteY137" fmla="*/ 23947 h 1291987"/>
                      <a:gd name="connsiteX138" fmla="*/ 919880 w 2063750"/>
                      <a:gd name="connsiteY138" fmla="*/ 401953 h 1291987"/>
                      <a:gd name="connsiteX139" fmla="*/ 1010677 w 2063750"/>
                      <a:gd name="connsiteY139" fmla="*/ 401953 h 1291987"/>
                      <a:gd name="connsiteX140" fmla="*/ 1010677 w 2063750"/>
                      <a:gd name="connsiteY140" fmla="*/ 7618 h 1291987"/>
                      <a:gd name="connsiteX141" fmla="*/ 1056396 w 2063750"/>
                      <a:gd name="connsiteY141" fmla="*/ 7618 h 1291987"/>
                      <a:gd name="connsiteX142" fmla="*/ 1056396 w 2063750"/>
                      <a:gd name="connsiteY142" fmla="*/ 401953 h 1291987"/>
                      <a:gd name="connsiteX143" fmla="*/ 1145290 w 2063750"/>
                      <a:gd name="connsiteY143" fmla="*/ 401953 h 1291987"/>
                      <a:gd name="connsiteX144" fmla="*/ 1147416 w 2063750"/>
                      <a:gd name="connsiteY144" fmla="*/ 23947 h 1291987"/>
                      <a:gd name="connsiteX145" fmla="*/ 1195400 w 2063750"/>
                      <a:gd name="connsiteY145" fmla="*/ 23947 h 1291987"/>
                      <a:gd name="connsiteX146" fmla="*/ 1189839 w 2063750"/>
                      <a:gd name="connsiteY146" fmla="*/ 401953 h 1291987"/>
                      <a:gd name="connsiteX147" fmla="*/ 1280144 w 2063750"/>
                      <a:gd name="connsiteY147" fmla="*/ 401953 h 1291987"/>
                      <a:gd name="connsiteX148" fmla="*/ 1287199 w 2063750"/>
                      <a:gd name="connsiteY148" fmla="*/ 23946 h 1291987"/>
                      <a:gd name="connsiteX149" fmla="*/ 1332889 w 2063750"/>
                      <a:gd name="connsiteY149" fmla="*/ 23946 h 1291987"/>
                      <a:gd name="connsiteX150" fmla="*/ 1322563 w 2063750"/>
                      <a:gd name="connsiteY150" fmla="*/ 401953 h 1291987"/>
                      <a:gd name="connsiteX151" fmla="*/ 1415491 w 2063750"/>
                      <a:gd name="connsiteY151" fmla="*/ 401953 h 1291987"/>
                      <a:gd name="connsiteX152" fmla="*/ 1431088 w 2063750"/>
                      <a:gd name="connsiteY152" fmla="*/ 23945 h 1291987"/>
                      <a:gd name="connsiteX153" fmla="*/ 1481125 w 2063750"/>
                      <a:gd name="connsiteY153" fmla="*/ 23945 h 1291987"/>
                      <a:gd name="connsiteX154" fmla="*/ 1461946 w 2063750"/>
                      <a:gd name="connsiteY154" fmla="*/ 401953 h 1291987"/>
                      <a:gd name="connsiteX155" fmla="*/ 1548601 w 2063750"/>
                      <a:gd name="connsiteY155" fmla="*/ 401953 h 1291987"/>
                      <a:gd name="connsiteX156" fmla="*/ 1567779 w 2063750"/>
                      <a:gd name="connsiteY156" fmla="*/ 23946 h 1291987"/>
                      <a:gd name="connsiteX157" fmla="*/ 1617355 w 2063750"/>
                      <a:gd name="connsiteY157" fmla="*/ 23946 h 1291987"/>
                      <a:gd name="connsiteX158" fmla="*/ 1594628 w 2063750"/>
                      <a:gd name="connsiteY158" fmla="*/ 401953 h 1291987"/>
                      <a:gd name="connsiteX159" fmla="*/ 1687041 w 2063750"/>
                      <a:gd name="connsiteY159" fmla="*/ 401953 h 1291987"/>
                      <a:gd name="connsiteX160" fmla="*/ 1713919 w 2063750"/>
                      <a:gd name="connsiteY160" fmla="*/ 23946 h 1291987"/>
                      <a:gd name="connsiteX161" fmla="*/ 1767682 w 2063750"/>
                      <a:gd name="connsiteY161" fmla="*/ 23946 h 1291987"/>
                      <a:gd name="connsiteX162" fmla="*/ 1736955 w 2063750"/>
                      <a:gd name="connsiteY162" fmla="*/ 401953 h 1291987"/>
                      <a:gd name="connsiteX163" fmla="*/ 1821016 w 2063750"/>
                      <a:gd name="connsiteY163" fmla="*/ 401953 h 1291987"/>
                      <a:gd name="connsiteX164" fmla="*/ 1849781 w 2063750"/>
                      <a:gd name="connsiteY164" fmla="*/ 23945 h 1291987"/>
                      <a:gd name="connsiteX165" fmla="*/ 1895113 w 2063750"/>
                      <a:gd name="connsiteY165" fmla="*/ 23945 h 1291987"/>
                      <a:gd name="connsiteX166" fmla="*/ 1866348 w 2063750"/>
                      <a:gd name="connsiteY166" fmla="*/ 401953 h 1291987"/>
                      <a:gd name="connsiteX167" fmla="*/ 1967808 w 2063750"/>
                      <a:gd name="connsiteY167" fmla="*/ 401953 h 1291987"/>
                      <a:gd name="connsiteX168" fmla="*/ 2025649 w 2063750"/>
                      <a:gd name="connsiteY168" fmla="*/ 0 h 1291987"/>
                      <a:gd name="connsiteX169" fmla="*/ 2063750 w 2063750"/>
                      <a:gd name="connsiteY169" fmla="*/ 0 h 1291987"/>
                      <a:gd name="connsiteX170" fmla="*/ 1885331 w 2063750"/>
                      <a:gd name="connsiteY170" fmla="*/ 1239878 h 1291987"/>
                      <a:gd name="connsiteX171" fmla="*/ 1886347 w 2063750"/>
                      <a:gd name="connsiteY171" fmla="*/ 1240894 h 1291987"/>
                      <a:gd name="connsiteX172" fmla="*/ 1886347 w 2063750"/>
                      <a:gd name="connsiteY172" fmla="*/ 1262678 h 1291987"/>
                      <a:gd name="connsiteX173" fmla="*/ 1857038 w 2063750"/>
                      <a:gd name="connsiteY173" fmla="*/ 1291987 h 1291987"/>
                      <a:gd name="connsiteX174" fmla="*/ 206710 w 2063750"/>
                      <a:gd name="connsiteY174" fmla="*/ 1291987 h 1291987"/>
                      <a:gd name="connsiteX175" fmla="*/ 177401 w 2063750"/>
                      <a:gd name="connsiteY175" fmla="*/ 1262678 h 1291987"/>
                      <a:gd name="connsiteX176" fmla="*/ 177401 w 2063750"/>
                      <a:gd name="connsiteY176" fmla="*/ 1240894 h 1291987"/>
                      <a:gd name="connsiteX177" fmla="*/ 178419 w 2063750"/>
                      <a:gd name="connsiteY177" fmla="*/ 1239877 h 129198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  <a:cxn ang="0">
                        <a:pos x="connsiteX95" y="connsiteY95"/>
                      </a:cxn>
                      <a:cxn ang="0">
                        <a:pos x="connsiteX96" y="connsiteY96"/>
                      </a:cxn>
                      <a:cxn ang="0">
                        <a:pos x="connsiteX97" y="connsiteY97"/>
                      </a:cxn>
                      <a:cxn ang="0">
                        <a:pos x="connsiteX98" y="connsiteY98"/>
                      </a:cxn>
                      <a:cxn ang="0">
                        <a:pos x="connsiteX99" y="connsiteY99"/>
                      </a:cxn>
                      <a:cxn ang="0">
                        <a:pos x="connsiteX100" y="connsiteY100"/>
                      </a:cxn>
                      <a:cxn ang="0">
                        <a:pos x="connsiteX101" y="connsiteY101"/>
                      </a:cxn>
                      <a:cxn ang="0">
                        <a:pos x="connsiteX102" y="connsiteY102"/>
                      </a:cxn>
                      <a:cxn ang="0">
                        <a:pos x="connsiteX103" y="connsiteY103"/>
                      </a:cxn>
                      <a:cxn ang="0">
                        <a:pos x="connsiteX104" y="connsiteY104"/>
                      </a:cxn>
                      <a:cxn ang="0">
                        <a:pos x="connsiteX105" y="connsiteY105"/>
                      </a:cxn>
                      <a:cxn ang="0">
                        <a:pos x="connsiteX106" y="connsiteY106"/>
                      </a:cxn>
                      <a:cxn ang="0">
                        <a:pos x="connsiteX107" y="connsiteY107"/>
                      </a:cxn>
                      <a:cxn ang="0">
                        <a:pos x="connsiteX108" y="connsiteY108"/>
                      </a:cxn>
                      <a:cxn ang="0">
                        <a:pos x="connsiteX109" y="connsiteY109"/>
                      </a:cxn>
                      <a:cxn ang="0">
                        <a:pos x="connsiteX110" y="connsiteY110"/>
                      </a:cxn>
                      <a:cxn ang="0">
                        <a:pos x="connsiteX111" y="connsiteY111"/>
                      </a:cxn>
                      <a:cxn ang="0">
                        <a:pos x="connsiteX112" y="connsiteY112"/>
                      </a:cxn>
                      <a:cxn ang="0">
                        <a:pos x="connsiteX113" y="connsiteY113"/>
                      </a:cxn>
                      <a:cxn ang="0">
                        <a:pos x="connsiteX114" y="connsiteY114"/>
                      </a:cxn>
                      <a:cxn ang="0">
                        <a:pos x="connsiteX115" y="connsiteY115"/>
                      </a:cxn>
                      <a:cxn ang="0">
                        <a:pos x="connsiteX116" y="connsiteY116"/>
                      </a:cxn>
                      <a:cxn ang="0">
                        <a:pos x="connsiteX117" y="connsiteY117"/>
                      </a:cxn>
                      <a:cxn ang="0">
                        <a:pos x="connsiteX118" y="connsiteY118"/>
                      </a:cxn>
                      <a:cxn ang="0">
                        <a:pos x="connsiteX119" y="connsiteY119"/>
                      </a:cxn>
                      <a:cxn ang="0">
                        <a:pos x="connsiteX120" y="connsiteY120"/>
                      </a:cxn>
                      <a:cxn ang="0">
                        <a:pos x="connsiteX121" y="connsiteY121"/>
                      </a:cxn>
                      <a:cxn ang="0">
                        <a:pos x="connsiteX122" y="connsiteY122"/>
                      </a:cxn>
                      <a:cxn ang="0">
                        <a:pos x="connsiteX123" y="connsiteY123"/>
                      </a:cxn>
                      <a:cxn ang="0">
                        <a:pos x="connsiteX124" y="connsiteY124"/>
                      </a:cxn>
                      <a:cxn ang="0">
                        <a:pos x="connsiteX125" y="connsiteY125"/>
                      </a:cxn>
                      <a:cxn ang="0">
                        <a:pos x="connsiteX126" y="connsiteY126"/>
                      </a:cxn>
                      <a:cxn ang="0">
                        <a:pos x="connsiteX127" y="connsiteY127"/>
                      </a:cxn>
                      <a:cxn ang="0">
                        <a:pos x="connsiteX128" y="connsiteY128"/>
                      </a:cxn>
                      <a:cxn ang="0">
                        <a:pos x="connsiteX129" y="connsiteY129"/>
                      </a:cxn>
                      <a:cxn ang="0">
                        <a:pos x="connsiteX130" y="connsiteY130"/>
                      </a:cxn>
                      <a:cxn ang="0">
                        <a:pos x="connsiteX131" y="connsiteY131"/>
                      </a:cxn>
                      <a:cxn ang="0">
                        <a:pos x="connsiteX132" y="connsiteY132"/>
                      </a:cxn>
                      <a:cxn ang="0">
                        <a:pos x="connsiteX133" y="connsiteY133"/>
                      </a:cxn>
                      <a:cxn ang="0">
                        <a:pos x="connsiteX134" y="connsiteY134"/>
                      </a:cxn>
                      <a:cxn ang="0">
                        <a:pos x="connsiteX135" y="connsiteY135"/>
                      </a:cxn>
                      <a:cxn ang="0">
                        <a:pos x="connsiteX136" y="connsiteY136"/>
                      </a:cxn>
                      <a:cxn ang="0">
                        <a:pos x="connsiteX137" y="connsiteY137"/>
                      </a:cxn>
                      <a:cxn ang="0">
                        <a:pos x="connsiteX138" y="connsiteY138"/>
                      </a:cxn>
                      <a:cxn ang="0">
                        <a:pos x="connsiteX139" y="connsiteY139"/>
                      </a:cxn>
                      <a:cxn ang="0">
                        <a:pos x="connsiteX140" y="connsiteY140"/>
                      </a:cxn>
                      <a:cxn ang="0">
                        <a:pos x="connsiteX141" y="connsiteY141"/>
                      </a:cxn>
                      <a:cxn ang="0">
                        <a:pos x="connsiteX142" y="connsiteY142"/>
                      </a:cxn>
                      <a:cxn ang="0">
                        <a:pos x="connsiteX143" y="connsiteY143"/>
                      </a:cxn>
                      <a:cxn ang="0">
                        <a:pos x="connsiteX144" y="connsiteY144"/>
                      </a:cxn>
                      <a:cxn ang="0">
                        <a:pos x="connsiteX145" y="connsiteY145"/>
                      </a:cxn>
                      <a:cxn ang="0">
                        <a:pos x="connsiteX146" y="connsiteY146"/>
                      </a:cxn>
                      <a:cxn ang="0">
                        <a:pos x="connsiteX147" y="connsiteY147"/>
                      </a:cxn>
                      <a:cxn ang="0">
                        <a:pos x="connsiteX148" y="connsiteY148"/>
                      </a:cxn>
                      <a:cxn ang="0">
                        <a:pos x="connsiteX149" y="connsiteY149"/>
                      </a:cxn>
                      <a:cxn ang="0">
                        <a:pos x="connsiteX150" y="connsiteY150"/>
                      </a:cxn>
                      <a:cxn ang="0">
                        <a:pos x="connsiteX151" y="connsiteY151"/>
                      </a:cxn>
                      <a:cxn ang="0">
                        <a:pos x="connsiteX152" y="connsiteY152"/>
                      </a:cxn>
                      <a:cxn ang="0">
                        <a:pos x="connsiteX153" y="connsiteY153"/>
                      </a:cxn>
                      <a:cxn ang="0">
                        <a:pos x="connsiteX154" y="connsiteY154"/>
                      </a:cxn>
                      <a:cxn ang="0">
                        <a:pos x="connsiteX155" y="connsiteY155"/>
                      </a:cxn>
                      <a:cxn ang="0">
                        <a:pos x="connsiteX156" y="connsiteY156"/>
                      </a:cxn>
                      <a:cxn ang="0">
                        <a:pos x="connsiteX157" y="connsiteY157"/>
                      </a:cxn>
                      <a:cxn ang="0">
                        <a:pos x="connsiteX158" y="connsiteY158"/>
                      </a:cxn>
                      <a:cxn ang="0">
                        <a:pos x="connsiteX159" y="connsiteY159"/>
                      </a:cxn>
                      <a:cxn ang="0">
                        <a:pos x="connsiteX160" y="connsiteY160"/>
                      </a:cxn>
                      <a:cxn ang="0">
                        <a:pos x="connsiteX161" y="connsiteY161"/>
                      </a:cxn>
                      <a:cxn ang="0">
                        <a:pos x="connsiteX162" y="connsiteY162"/>
                      </a:cxn>
                      <a:cxn ang="0">
                        <a:pos x="connsiteX163" y="connsiteY163"/>
                      </a:cxn>
                      <a:cxn ang="0">
                        <a:pos x="connsiteX164" y="connsiteY164"/>
                      </a:cxn>
                      <a:cxn ang="0">
                        <a:pos x="connsiteX165" y="connsiteY165"/>
                      </a:cxn>
                      <a:cxn ang="0">
                        <a:pos x="connsiteX166" y="connsiteY166"/>
                      </a:cxn>
                      <a:cxn ang="0">
                        <a:pos x="connsiteX167" y="connsiteY167"/>
                      </a:cxn>
                      <a:cxn ang="0">
                        <a:pos x="connsiteX168" y="connsiteY168"/>
                      </a:cxn>
                      <a:cxn ang="0">
                        <a:pos x="connsiteX169" y="connsiteY169"/>
                      </a:cxn>
                      <a:cxn ang="0">
                        <a:pos x="connsiteX170" y="connsiteY170"/>
                      </a:cxn>
                      <a:cxn ang="0">
                        <a:pos x="connsiteX171" y="connsiteY171"/>
                      </a:cxn>
                      <a:cxn ang="0">
                        <a:pos x="connsiteX172" y="connsiteY172"/>
                      </a:cxn>
                      <a:cxn ang="0">
                        <a:pos x="connsiteX173" y="connsiteY173"/>
                      </a:cxn>
                      <a:cxn ang="0">
                        <a:pos x="connsiteX174" y="connsiteY174"/>
                      </a:cxn>
                      <a:cxn ang="0">
                        <a:pos x="connsiteX175" y="connsiteY175"/>
                      </a:cxn>
                      <a:cxn ang="0">
                        <a:pos x="connsiteX176" y="connsiteY176"/>
                      </a:cxn>
                      <a:cxn ang="0">
                        <a:pos x="connsiteX177" y="connsiteY177"/>
                      </a:cxn>
                    </a:cxnLst>
                    <a:rect l="l" t="t" r="r" b="b"/>
                    <a:pathLst>
                      <a:path w="2063750" h="1291987">
                        <a:moveTo>
                          <a:pt x="1829196" y="890189"/>
                        </a:moveTo>
                        <a:lnTo>
                          <a:pt x="1802927" y="1235390"/>
                        </a:lnTo>
                        <a:lnTo>
                          <a:pt x="1847876" y="1235390"/>
                        </a:lnTo>
                        <a:lnTo>
                          <a:pt x="1897551" y="890189"/>
                        </a:lnTo>
                        <a:close/>
                        <a:moveTo>
                          <a:pt x="1697268" y="890189"/>
                        </a:moveTo>
                        <a:lnTo>
                          <a:pt x="1669207" y="1235390"/>
                        </a:lnTo>
                        <a:lnTo>
                          <a:pt x="1757595" y="1235390"/>
                        </a:lnTo>
                        <a:lnTo>
                          <a:pt x="1783864" y="890189"/>
                        </a:lnTo>
                        <a:close/>
                        <a:moveTo>
                          <a:pt x="1565273" y="890189"/>
                        </a:moveTo>
                        <a:lnTo>
                          <a:pt x="1544518" y="1235390"/>
                        </a:lnTo>
                        <a:lnTo>
                          <a:pt x="1627779" y="1235390"/>
                        </a:lnTo>
                        <a:lnTo>
                          <a:pt x="1652325" y="890189"/>
                        </a:lnTo>
                        <a:close/>
                        <a:moveTo>
                          <a:pt x="1437174" y="890189"/>
                        </a:moveTo>
                        <a:lnTo>
                          <a:pt x="1419659" y="1235390"/>
                        </a:lnTo>
                        <a:lnTo>
                          <a:pt x="1506316" y="1235390"/>
                        </a:lnTo>
                        <a:lnTo>
                          <a:pt x="1523830" y="890189"/>
                        </a:lnTo>
                        <a:close/>
                        <a:moveTo>
                          <a:pt x="1309226" y="890189"/>
                        </a:moveTo>
                        <a:lnTo>
                          <a:pt x="1299796" y="1235390"/>
                        </a:lnTo>
                        <a:lnTo>
                          <a:pt x="1381101" y="1235390"/>
                        </a:lnTo>
                        <a:lnTo>
                          <a:pt x="1395345" y="890189"/>
                        </a:lnTo>
                        <a:close/>
                        <a:moveTo>
                          <a:pt x="1182655" y="890189"/>
                        </a:moveTo>
                        <a:lnTo>
                          <a:pt x="1177576" y="1235390"/>
                        </a:lnTo>
                        <a:lnTo>
                          <a:pt x="1264588" y="1235390"/>
                        </a:lnTo>
                        <a:lnTo>
                          <a:pt x="1271031" y="890189"/>
                        </a:lnTo>
                        <a:close/>
                        <a:moveTo>
                          <a:pt x="1056396" y="890189"/>
                        </a:moveTo>
                        <a:lnTo>
                          <a:pt x="1056396" y="1235390"/>
                        </a:lnTo>
                        <a:lnTo>
                          <a:pt x="1140601" y="1235390"/>
                        </a:lnTo>
                        <a:lnTo>
                          <a:pt x="1142543" y="890189"/>
                        </a:lnTo>
                        <a:close/>
                        <a:moveTo>
                          <a:pt x="922626" y="890189"/>
                        </a:moveTo>
                        <a:lnTo>
                          <a:pt x="924568" y="1235390"/>
                        </a:lnTo>
                        <a:lnTo>
                          <a:pt x="1010677" y="1235390"/>
                        </a:lnTo>
                        <a:lnTo>
                          <a:pt x="1010677" y="890189"/>
                        </a:lnTo>
                        <a:close/>
                        <a:moveTo>
                          <a:pt x="796906" y="890189"/>
                        </a:moveTo>
                        <a:lnTo>
                          <a:pt x="803349" y="1235390"/>
                        </a:lnTo>
                        <a:lnTo>
                          <a:pt x="887593" y="1235390"/>
                        </a:lnTo>
                        <a:lnTo>
                          <a:pt x="882514" y="890189"/>
                        </a:lnTo>
                        <a:close/>
                        <a:moveTo>
                          <a:pt x="672677" y="890189"/>
                        </a:moveTo>
                        <a:lnTo>
                          <a:pt x="686921" y="1235390"/>
                        </a:lnTo>
                        <a:lnTo>
                          <a:pt x="768141" y="1235390"/>
                        </a:lnTo>
                        <a:lnTo>
                          <a:pt x="758711" y="890189"/>
                        </a:lnTo>
                        <a:close/>
                        <a:moveTo>
                          <a:pt x="549135" y="890189"/>
                        </a:moveTo>
                        <a:lnTo>
                          <a:pt x="566649" y="1235390"/>
                        </a:lnTo>
                        <a:lnTo>
                          <a:pt x="648363" y="1235390"/>
                        </a:lnTo>
                        <a:lnTo>
                          <a:pt x="630848" y="890189"/>
                        </a:lnTo>
                        <a:close/>
                        <a:moveTo>
                          <a:pt x="420950" y="890189"/>
                        </a:moveTo>
                        <a:lnTo>
                          <a:pt x="445495" y="1235390"/>
                        </a:lnTo>
                        <a:lnTo>
                          <a:pt x="528447" y="1235390"/>
                        </a:lnTo>
                        <a:lnTo>
                          <a:pt x="507692" y="890189"/>
                        </a:lnTo>
                        <a:close/>
                        <a:moveTo>
                          <a:pt x="279884" y="890189"/>
                        </a:moveTo>
                        <a:lnTo>
                          <a:pt x="306153" y="1235390"/>
                        </a:lnTo>
                        <a:lnTo>
                          <a:pt x="404067" y="1235390"/>
                        </a:lnTo>
                        <a:lnTo>
                          <a:pt x="376006" y="890189"/>
                        </a:lnTo>
                        <a:close/>
                        <a:moveTo>
                          <a:pt x="166198" y="890189"/>
                        </a:moveTo>
                        <a:lnTo>
                          <a:pt x="215872" y="1235390"/>
                        </a:lnTo>
                        <a:lnTo>
                          <a:pt x="260820" y="1235390"/>
                        </a:lnTo>
                        <a:lnTo>
                          <a:pt x="234552" y="890189"/>
                        </a:lnTo>
                        <a:close/>
                        <a:moveTo>
                          <a:pt x="1861752" y="462358"/>
                        </a:moveTo>
                        <a:lnTo>
                          <a:pt x="1834094" y="825816"/>
                        </a:lnTo>
                        <a:lnTo>
                          <a:pt x="1906814" y="825816"/>
                        </a:lnTo>
                        <a:lnTo>
                          <a:pt x="1959116" y="462358"/>
                        </a:lnTo>
                        <a:close/>
                        <a:moveTo>
                          <a:pt x="1732045" y="462358"/>
                        </a:moveTo>
                        <a:lnTo>
                          <a:pt x="1702500" y="825816"/>
                        </a:lnTo>
                        <a:lnTo>
                          <a:pt x="1788762" y="825816"/>
                        </a:lnTo>
                        <a:lnTo>
                          <a:pt x="1816420" y="462358"/>
                        </a:lnTo>
                        <a:close/>
                        <a:moveTo>
                          <a:pt x="1590996" y="462358"/>
                        </a:moveTo>
                        <a:lnTo>
                          <a:pt x="1569143" y="825816"/>
                        </a:lnTo>
                        <a:lnTo>
                          <a:pt x="1656902" y="825816"/>
                        </a:lnTo>
                        <a:lnTo>
                          <a:pt x="1682746" y="462358"/>
                        </a:lnTo>
                        <a:close/>
                        <a:moveTo>
                          <a:pt x="1458881" y="462358"/>
                        </a:moveTo>
                        <a:lnTo>
                          <a:pt x="1440440" y="825816"/>
                        </a:lnTo>
                        <a:lnTo>
                          <a:pt x="1527096" y="825816"/>
                        </a:lnTo>
                        <a:lnTo>
                          <a:pt x="1545536" y="462358"/>
                        </a:lnTo>
                        <a:close/>
                        <a:moveTo>
                          <a:pt x="1320913" y="462358"/>
                        </a:moveTo>
                        <a:lnTo>
                          <a:pt x="1310984" y="825816"/>
                        </a:lnTo>
                        <a:lnTo>
                          <a:pt x="1398001" y="825816"/>
                        </a:lnTo>
                        <a:lnTo>
                          <a:pt x="1412998" y="462358"/>
                        </a:lnTo>
                        <a:close/>
                        <a:moveTo>
                          <a:pt x="1188950" y="462358"/>
                        </a:moveTo>
                        <a:lnTo>
                          <a:pt x="1183602" y="825816"/>
                        </a:lnTo>
                        <a:lnTo>
                          <a:pt x="1272233" y="825816"/>
                        </a:lnTo>
                        <a:lnTo>
                          <a:pt x="1279016" y="462358"/>
                        </a:lnTo>
                        <a:close/>
                        <a:moveTo>
                          <a:pt x="1056396" y="462358"/>
                        </a:moveTo>
                        <a:lnTo>
                          <a:pt x="1056396" y="825816"/>
                        </a:lnTo>
                        <a:lnTo>
                          <a:pt x="1142905" y="825816"/>
                        </a:lnTo>
                        <a:lnTo>
                          <a:pt x="1144950" y="462358"/>
                        </a:lnTo>
                        <a:close/>
                        <a:moveTo>
                          <a:pt x="920219" y="462358"/>
                        </a:moveTo>
                        <a:lnTo>
                          <a:pt x="922264" y="825816"/>
                        </a:lnTo>
                        <a:lnTo>
                          <a:pt x="1010677" y="825816"/>
                        </a:lnTo>
                        <a:lnTo>
                          <a:pt x="1010677" y="462358"/>
                        </a:lnTo>
                        <a:close/>
                        <a:moveTo>
                          <a:pt x="788921" y="462358"/>
                        </a:moveTo>
                        <a:lnTo>
                          <a:pt x="795705" y="825816"/>
                        </a:lnTo>
                        <a:lnTo>
                          <a:pt x="881567" y="825816"/>
                        </a:lnTo>
                        <a:lnTo>
                          <a:pt x="876219" y="462358"/>
                        </a:lnTo>
                        <a:close/>
                        <a:moveTo>
                          <a:pt x="655024" y="462358"/>
                        </a:moveTo>
                        <a:lnTo>
                          <a:pt x="670021" y="825816"/>
                        </a:lnTo>
                        <a:lnTo>
                          <a:pt x="756953" y="825816"/>
                        </a:lnTo>
                        <a:lnTo>
                          <a:pt x="747024" y="462358"/>
                        </a:lnTo>
                        <a:close/>
                        <a:moveTo>
                          <a:pt x="527430" y="462358"/>
                        </a:moveTo>
                        <a:lnTo>
                          <a:pt x="545869" y="825816"/>
                        </a:lnTo>
                        <a:lnTo>
                          <a:pt x="627582" y="825816"/>
                        </a:lnTo>
                        <a:lnTo>
                          <a:pt x="609141" y="462358"/>
                        </a:lnTo>
                        <a:close/>
                        <a:moveTo>
                          <a:pt x="390529" y="462358"/>
                        </a:moveTo>
                        <a:lnTo>
                          <a:pt x="416372" y="825816"/>
                        </a:lnTo>
                        <a:lnTo>
                          <a:pt x="503822" y="825816"/>
                        </a:lnTo>
                        <a:lnTo>
                          <a:pt x="481969" y="462358"/>
                        </a:lnTo>
                        <a:close/>
                        <a:moveTo>
                          <a:pt x="247329" y="462358"/>
                        </a:moveTo>
                        <a:lnTo>
                          <a:pt x="274986" y="825816"/>
                        </a:lnTo>
                        <a:lnTo>
                          <a:pt x="370774" y="825816"/>
                        </a:lnTo>
                        <a:lnTo>
                          <a:pt x="341229" y="462358"/>
                        </a:lnTo>
                        <a:close/>
                        <a:moveTo>
                          <a:pt x="104632" y="462358"/>
                        </a:moveTo>
                        <a:lnTo>
                          <a:pt x="156934" y="825816"/>
                        </a:lnTo>
                        <a:lnTo>
                          <a:pt x="229653" y="825816"/>
                        </a:lnTo>
                        <a:lnTo>
                          <a:pt x="201996" y="462358"/>
                        </a:lnTo>
                        <a:close/>
                        <a:moveTo>
                          <a:pt x="0" y="0"/>
                        </a:moveTo>
                        <a:lnTo>
                          <a:pt x="38099" y="0"/>
                        </a:lnTo>
                        <a:lnTo>
                          <a:pt x="95940" y="401953"/>
                        </a:lnTo>
                        <a:lnTo>
                          <a:pt x="197399" y="401953"/>
                        </a:lnTo>
                        <a:lnTo>
                          <a:pt x="168635" y="23944"/>
                        </a:lnTo>
                        <a:lnTo>
                          <a:pt x="213967" y="23944"/>
                        </a:lnTo>
                        <a:lnTo>
                          <a:pt x="242732" y="401953"/>
                        </a:lnTo>
                        <a:lnTo>
                          <a:pt x="336319" y="401953"/>
                        </a:lnTo>
                        <a:lnTo>
                          <a:pt x="305592" y="23946"/>
                        </a:lnTo>
                        <a:lnTo>
                          <a:pt x="359355" y="23946"/>
                        </a:lnTo>
                        <a:lnTo>
                          <a:pt x="386233" y="401953"/>
                        </a:lnTo>
                        <a:lnTo>
                          <a:pt x="478337" y="401953"/>
                        </a:lnTo>
                        <a:lnTo>
                          <a:pt x="455610" y="23946"/>
                        </a:lnTo>
                        <a:lnTo>
                          <a:pt x="505187" y="23946"/>
                        </a:lnTo>
                        <a:lnTo>
                          <a:pt x="524365" y="401953"/>
                        </a:lnTo>
                        <a:lnTo>
                          <a:pt x="606076" y="401953"/>
                        </a:lnTo>
                        <a:lnTo>
                          <a:pt x="586897" y="23945"/>
                        </a:lnTo>
                        <a:lnTo>
                          <a:pt x="636934" y="23945"/>
                        </a:lnTo>
                        <a:lnTo>
                          <a:pt x="652531" y="401953"/>
                        </a:lnTo>
                        <a:lnTo>
                          <a:pt x="745374" y="401953"/>
                        </a:lnTo>
                        <a:lnTo>
                          <a:pt x="735048" y="23946"/>
                        </a:lnTo>
                        <a:lnTo>
                          <a:pt x="780739" y="23946"/>
                        </a:lnTo>
                        <a:lnTo>
                          <a:pt x="787794" y="401953"/>
                        </a:lnTo>
                        <a:lnTo>
                          <a:pt x="875330" y="401953"/>
                        </a:lnTo>
                        <a:lnTo>
                          <a:pt x="869769" y="23947"/>
                        </a:lnTo>
                        <a:lnTo>
                          <a:pt x="917753" y="23947"/>
                        </a:lnTo>
                        <a:lnTo>
                          <a:pt x="919880" y="401953"/>
                        </a:lnTo>
                        <a:lnTo>
                          <a:pt x="1010677" y="401953"/>
                        </a:lnTo>
                        <a:lnTo>
                          <a:pt x="1010677" y="7618"/>
                        </a:lnTo>
                        <a:lnTo>
                          <a:pt x="1056396" y="7618"/>
                        </a:lnTo>
                        <a:lnTo>
                          <a:pt x="1056396" y="401953"/>
                        </a:lnTo>
                        <a:lnTo>
                          <a:pt x="1145290" y="401953"/>
                        </a:lnTo>
                        <a:lnTo>
                          <a:pt x="1147416" y="23947"/>
                        </a:lnTo>
                        <a:lnTo>
                          <a:pt x="1195400" y="23947"/>
                        </a:lnTo>
                        <a:lnTo>
                          <a:pt x="1189839" y="401953"/>
                        </a:lnTo>
                        <a:lnTo>
                          <a:pt x="1280144" y="401953"/>
                        </a:lnTo>
                        <a:lnTo>
                          <a:pt x="1287199" y="23946"/>
                        </a:lnTo>
                        <a:lnTo>
                          <a:pt x="1332889" y="23946"/>
                        </a:lnTo>
                        <a:lnTo>
                          <a:pt x="1322563" y="401953"/>
                        </a:lnTo>
                        <a:lnTo>
                          <a:pt x="1415491" y="401953"/>
                        </a:lnTo>
                        <a:lnTo>
                          <a:pt x="1431088" y="23945"/>
                        </a:lnTo>
                        <a:lnTo>
                          <a:pt x="1481125" y="23945"/>
                        </a:lnTo>
                        <a:lnTo>
                          <a:pt x="1461946" y="401953"/>
                        </a:lnTo>
                        <a:lnTo>
                          <a:pt x="1548601" y="401953"/>
                        </a:lnTo>
                        <a:lnTo>
                          <a:pt x="1567779" y="23946"/>
                        </a:lnTo>
                        <a:lnTo>
                          <a:pt x="1617355" y="23946"/>
                        </a:lnTo>
                        <a:lnTo>
                          <a:pt x="1594628" y="401953"/>
                        </a:lnTo>
                        <a:lnTo>
                          <a:pt x="1687041" y="401953"/>
                        </a:lnTo>
                        <a:lnTo>
                          <a:pt x="1713919" y="23946"/>
                        </a:lnTo>
                        <a:lnTo>
                          <a:pt x="1767682" y="23946"/>
                        </a:lnTo>
                        <a:lnTo>
                          <a:pt x="1736955" y="401953"/>
                        </a:lnTo>
                        <a:lnTo>
                          <a:pt x="1821016" y="401953"/>
                        </a:lnTo>
                        <a:lnTo>
                          <a:pt x="1849781" y="23945"/>
                        </a:lnTo>
                        <a:lnTo>
                          <a:pt x="1895113" y="23945"/>
                        </a:lnTo>
                        <a:lnTo>
                          <a:pt x="1866348" y="401953"/>
                        </a:lnTo>
                        <a:lnTo>
                          <a:pt x="1967808" y="401953"/>
                        </a:lnTo>
                        <a:lnTo>
                          <a:pt x="2025649" y="0"/>
                        </a:lnTo>
                        <a:lnTo>
                          <a:pt x="2063750" y="0"/>
                        </a:lnTo>
                        <a:lnTo>
                          <a:pt x="1885331" y="1239878"/>
                        </a:lnTo>
                        <a:lnTo>
                          <a:pt x="1886347" y="1240894"/>
                        </a:lnTo>
                        <a:lnTo>
                          <a:pt x="1886347" y="1262678"/>
                        </a:lnTo>
                        <a:cubicBezTo>
                          <a:pt x="1886347" y="1278865"/>
                          <a:pt x="1873225" y="1291987"/>
                          <a:pt x="1857038" y="1291987"/>
                        </a:cubicBezTo>
                        <a:lnTo>
                          <a:pt x="206710" y="1291987"/>
                        </a:lnTo>
                        <a:cubicBezTo>
                          <a:pt x="190523" y="1291987"/>
                          <a:pt x="177401" y="1278865"/>
                          <a:pt x="177401" y="1262678"/>
                        </a:cubicBezTo>
                        <a:lnTo>
                          <a:pt x="177401" y="1240894"/>
                        </a:lnTo>
                        <a:lnTo>
                          <a:pt x="178419" y="1239877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1346" name="グループ化 1345">
                    <a:extLst>
                      <a:ext uri="{FF2B5EF4-FFF2-40B4-BE49-F238E27FC236}">
                        <a16:creationId xmlns:a16="http://schemas.microsoft.com/office/drawing/2014/main" id="{2F424521-EB34-42FC-80C3-11A614EAE6C4}"/>
                      </a:ext>
                    </a:extLst>
                  </p:cNvPr>
                  <p:cNvGrpSpPr/>
                  <p:nvPr/>
                </p:nvGrpSpPr>
                <p:grpSpPr>
                  <a:xfrm>
                    <a:off x="4077492" y="1852160"/>
                    <a:ext cx="2196309" cy="164682"/>
                    <a:chOff x="4077492" y="1852160"/>
                    <a:chExt cx="2196309" cy="164682"/>
                  </a:xfrm>
                  <a:grpFill/>
                </p:grpSpPr>
                <p:grpSp>
                  <p:nvGrpSpPr>
                    <p:cNvPr id="1347" name="グループ化 1346">
                      <a:extLst>
                        <a:ext uri="{FF2B5EF4-FFF2-40B4-BE49-F238E27FC236}">
                          <a16:creationId xmlns:a16="http://schemas.microsoft.com/office/drawing/2014/main" id="{CEBFBF0C-D2F4-4DB7-923A-61834CAA172C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4077492" y="1852160"/>
                      <a:ext cx="848520" cy="129518"/>
                      <a:chOff x="4184649" y="1852160"/>
                      <a:chExt cx="848520" cy="129518"/>
                    </a:xfrm>
                    <a:grpFill/>
                  </p:grpSpPr>
                  <p:sp>
                    <p:nvSpPr>
                      <p:cNvPr id="1352" name="フリーフォーム: 図形 1351">
                        <a:extLst>
                          <a:ext uri="{FF2B5EF4-FFF2-40B4-BE49-F238E27FC236}">
                            <a16:creationId xmlns:a16="http://schemas.microsoft.com/office/drawing/2014/main" id="{8C0F74BC-2583-4FCE-9A07-9B023B54CBD3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897439" y="1852160"/>
                        <a:ext cx="135730" cy="129518"/>
                      </a:xfrm>
                      <a:custGeom>
                        <a:avLst/>
                        <a:gdLst>
                          <a:gd name="connsiteX0" fmla="*/ 364332 w 735808"/>
                          <a:gd name="connsiteY0" fmla="*/ 59661 h 702131"/>
                          <a:gd name="connsiteX1" fmla="*/ 180976 w 735808"/>
                          <a:gd name="connsiteY1" fmla="*/ 243017 h 702131"/>
                          <a:gd name="connsiteX2" fmla="*/ 364332 w 735808"/>
                          <a:gd name="connsiteY2" fmla="*/ 426373 h 702131"/>
                          <a:gd name="connsiteX3" fmla="*/ 547688 w 735808"/>
                          <a:gd name="connsiteY3" fmla="*/ 243017 h 702131"/>
                          <a:gd name="connsiteX4" fmla="*/ 364332 w 735808"/>
                          <a:gd name="connsiteY4" fmla="*/ 59661 h 702131"/>
                          <a:gd name="connsiteX5" fmla="*/ 367904 w 735808"/>
                          <a:gd name="connsiteY5" fmla="*/ 0 h 702131"/>
                          <a:gd name="connsiteX6" fmla="*/ 597692 w 735808"/>
                          <a:gd name="connsiteY6" fmla="*/ 141645 h 702131"/>
                          <a:gd name="connsiteX7" fmla="*/ 735808 w 735808"/>
                          <a:gd name="connsiteY7" fmla="*/ 702131 h 702131"/>
                          <a:gd name="connsiteX8" fmla="*/ 0 w 735808"/>
                          <a:gd name="connsiteY8" fmla="*/ 702131 h 702131"/>
                          <a:gd name="connsiteX9" fmla="*/ 138117 w 735808"/>
                          <a:gd name="connsiteY9" fmla="*/ 141645 h 702131"/>
                          <a:gd name="connsiteX10" fmla="*/ 367904 w 735808"/>
                          <a:gd name="connsiteY10" fmla="*/ 0 h 702131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</a:cxnLst>
                        <a:rect l="l" t="t" r="r" b="b"/>
                        <a:pathLst>
                          <a:path w="735808" h="702131">
                            <a:moveTo>
                              <a:pt x="364332" y="59661"/>
                            </a:moveTo>
                            <a:cubicBezTo>
                              <a:pt x="263067" y="59661"/>
                              <a:pt x="180976" y="141752"/>
                              <a:pt x="180976" y="243017"/>
                            </a:cubicBezTo>
                            <a:cubicBezTo>
                              <a:pt x="180976" y="344282"/>
                              <a:pt x="263067" y="426373"/>
                              <a:pt x="364332" y="426373"/>
                            </a:cubicBezTo>
                            <a:cubicBezTo>
                              <a:pt x="465597" y="426373"/>
                              <a:pt x="547688" y="344282"/>
                              <a:pt x="547688" y="243017"/>
                            </a:cubicBezTo>
                            <a:cubicBezTo>
                              <a:pt x="547688" y="141752"/>
                              <a:pt x="465597" y="59661"/>
                              <a:pt x="364332" y="59661"/>
                            </a:cubicBezTo>
                            <a:close/>
                            <a:moveTo>
                              <a:pt x="367904" y="0"/>
                            </a:moveTo>
                            <a:cubicBezTo>
                              <a:pt x="481252" y="0"/>
                              <a:pt x="575821" y="60808"/>
                              <a:pt x="597692" y="141645"/>
                            </a:cubicBezTo>
                            <a:lnTo>
                              <a:pt x="735808" y="702131"/>
                            </a:lnTo>
                            <a:lnTo>
                              <a:pt x="0" y="702131"/>
                            </a:lnTo>
                            <a:lnTo>
                              <a:pt x="138117" y="141645"/>
                            </a:lnTo>
                            <a:cubicBezTo>
                              <a:pt x="159988" y="60808"/>
                              <a:pt x="254557" y="0"/>
                              <a:pt x="367904" y="0"/>
                            </a:cubicBezTo>
                            <a:close/>
                          </a:path>
                        </a:pathLst>
                      </a:custGeom>
                      <a:grpFill/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1353" name="四角形: 角を丸くする 1352">
                        <a:extLst>
                          <a:ext uri="{FF2B5EF4-FFF2-40B4-BE49-F238E27FC236}">
                            <a16:creationId xmlns:a16="http://schemas.microsoft.com/office/drawing/2014/main" id="{2BB07B17-064E-47F4-8EFE-E207227ED7C9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184649" y="1875078"/>
                        <a:ext cx="804070" cy="45719"/>
                      </a:xfrm>
                      <a:prstGeom prst="roundRect">
                        <a:avLst>
                          <a:gd name="adj" fmla="val 50000"/>
                        </a:avLst>
                      </a:prstGeom>
                      <a:grpFill/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  <p:grpSp>
                  <p:nvGrpSpPr>
                    <p:cNvPr id="1348" name="グループ化 1347">
                      <a:extLst>
                        <a:ext uri="{FF2B5EF4-FFF2-40B4-BE49-F238E27FC236}">
                          <a16:creationId xmlns:a16="http://schemas.microsoft.com/office/drawing/2014/main" id="{DAF9BA3A-CB1E-4B26-9B8B-415E5E0353CE}"/>
                        </a:ext>
                      </a:extLst>
                    </p:cNvPr>
                    <p:cNvGrpSpPr/>
                    <p:nvPr/>
                  </p:nvGrpSpPr>
                  <p:grpSpPr>
                    <a:xfrm flipH="1">
                      <a:off x="5425281" y="1852160"/>
                      <a:ext cx="848520" cy="129518"/>
                      <a:chOff x="4184649" y="1852160"/>
                      <a:chExt cx="848520" cy="129518"/>
                    </a:xfrm>
                    <a:grpFill/>
                  </p:grpSpPr>
                  <p:sp>
                    <p:nvSpPr>
                      <p:cNvPr id="1350" name="フリーフォーム: 図形 1349">
                        <a:extLst>
                          <a:ext uri="{FF2B5EF4-FFF2-40B4-BE49-F238E27FC236}">
                            <a16:creationId xmlns:a16="http://schemas.microsoft.com/office/drawing/2014/main" id="{846DBA90-9A6C-49EA-A3D2-0DC465A35F1C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897439" y="1852160"/>
                        <a:ext cx="135730" cy="129518"/>
                      </a:xfrm>
                      <a:custGeom>
                        <a:avLst/>
                        <a:gdLst>
                          <a:gd name="connsiteX0" fmla="*/ 364332 w 735808"/>
                          <a:gd name="connsiteY0" fmla="*/ 59661 h 702131"/>
                          <a:gd name="connsiteX1" fmla="*/ 180976 w 735808"/>
                          <a:gd name="connsiteY1" fmla="*/ 243017 h 702131"/>
                          <a:gd name="connsiteX2" fmla="*/ 364332 w 735808"/>
                          <a:gd name="connsiteY2" fmla="*/ 426373 h 702131"/>
                          <a:gd name="connsiteX3" fmla="*/ 547688 w 735808"/>
                          <a:gd name="connsiteY3" fmla="*/ 243017 h 702131"/>
                          <a:gd name="connsiteX4" fmla="*/ 364332 w 735808"/>
                          <a:gd name="connsiteY4" fmla="*/ 59661 h 702131"/>
                          <a:gd name="connsiteX5" fmla="*/ 367904 w 735808"/>
                          <a:gd name="connsiteY5" fmla="*/ 0 h 702131"/>
                          <a:gd name="connsiteX6" fmla="*/ 597692 w 735808"/>
                          <a:gd name="connsiteY6" fmla="*/ 141645 h 702131"/>
                          <a:gd name="connsiteX7" fmla="*/ 735808 w 735808"/>
                          <a:gd name="connsiteY7" fmla="*/ 702131 h 702131"/>
                          <a:gd name="connsiteX8" fmla="*/ 0 w 735808"/>
                          <a:gd name="connsiteY8" fmla="*/ 702131 h 702131"/>
                          <a:gd name="connsiteX9" fmla="*/ 138117 w 735808"/>
                          <a:gd name="connsiteY9" fmla="*/ 141645 h 702131"/>
                          <a:gd name="connsiteX10" fmla="*/ 367904 w 735808"/>
                          <a:gd name="connsiteY10" fmla="*/ 0 h 702131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</a:cxnLst>
                        <a:rect l="l" t="t" r="r" b="b"/>
                        <a:pathLst>
                          <a:path w="735808" h="702131">
                            <a:moveTo>
                              <a:pt x="364332" y="59661"/>
                            </a:moveTo>
                            <a:cubicBezTo>
                              <a:pt x="263067" y="59661"/>
                              <a:pt x="180976" y="141752"/>
                              <a:pt x="180976" y="243017"/>
                            </a:cubicBezTo>
                            <a:cubicBezTo>
                              <a:pt x="180976" y="344282"/>
                              <a:pt x="263067" y="426373"/>
                              <a:pt x="364332" y="426373"/>
                            </a:cubicBezTo>
                            <a:cubicBezTo>
                              <a:pt x="465597" y="426373"/>
                              <a:pt x="547688" y="344282"/>
                              <a:pt x="547688" y="243017"/>
                            </a:cubicBezTo>
                            <a:cubicBezTo>
                              <a:pt x="547688" y="141752"/>
                              <a:pt x="465597" y="59661"/>
                              <a:pt x="364332" y="59661"/>
                            </a:cubicBezTo>
                            <a:close/>
                            <a:moveTo>
                              <a:pt x="367904" y="0"/>
                            </a:moveTo>
                            <a:cubicBezTo>
                              <a:pt x="481252" y="0"/>
                              <a:pt x="575821" y="60808"/>
                              <a:pt x="597692" y="141645"/>
                            </a:cubicBezTo>
                            <a:lnTo>
                              <a:pt x="735808" y="702131"/>
                            </a:lnTo>
                            <a:lnTo>
                              <a:pt x="0" y="702131"/>
                            </a:lnTo>
                            <a:lnTo>
                              <a:pt x="138117" y="141645"/>
                            </a:lnTo>
                            <a:cubicBezTo>
                              <a:pt x="159988" y="60808"/>
                              <a:pt x="254557" y="0"/>
                              <a:pt x="367904" y="0"/>
                            </a:cubicBezTo>
                            <a:close/>
                          </a:path>
                        </a:pathLst>
                      </a:custGeom>
                      <a:grpFill/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1351" name="四角形: 角を丸くする 1350">
                        <a:extLst>
                          <a:ext uri="{FF2B5EF4-FFF2-40B4-BE49-F238E27FC236}">
                            <a16:creationId xmlns:a16="http://schemas.microsoft.com/office/drawing/2014/main" id="{04CCFD55-FB87-4510-84CC-9044B80F355F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184649" y="1875078"/>
                        <a:ext cx="804070" cy="45719"/>
                      </a:xfrm>
                      <a:prstGeom prst="roundRect">
                        <a:avLst>
                          <a:gd name="adj" fmla="val 50000"/>
                        </a:avLst>
                      </a:prstGeom>
                      <a:grpFill/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  <p:sp>
                  <p:nvSpPr>
                    <p:cNvPr id="1349" name="四角形: 角を丸くする 1348">
                      <a:extLst>
                        <a:ext uri="{FF2B5EF4-FFF2-40B4-BE49-F238E27FC236}">
                          <a16:creationId xmlns:a16="http://schemas.microsoft.com/office/drawing/2014/main" id="{5DD693D7-90B1-4551-AE95-786B1167686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102100" y="1946514"/>
                      <a:ext cx="2152650" cy="70328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</p:grpSp>
          <p:grpSp>
            <p:nvGrpSpPr>
              <p:cNvPr id="1308" name="グループ化 1307">
                <a:extLst>
                  <a:ext uri="{FF2B5EF4-FFF2-40B4-BE49-F238E27FC236}">
                    <a16:creationId xmlns:a16="http://schemas.microsoft.com/office/drawing/2014/main" id="{D4B7CAFD-1B93-4BBB-BC19-FBEEA6B44C41}"/>
                  </a:ext>
                </a:extLst>
              </p:cNvPr>
              <p:cNvGrpSpPr/>
              <p:nvPr/>
            </p:nvGrpSpPr>
            <p:grpSpPr>
              <a:xfrm>
                <a:off x="865815" y="2587223"/>
                <a:ext cx="520733" cy="88772"/>
                <a:chOff x="4691062" y="5207797"/>
                <a:chExt cx="1028702" cy="227804"/>
              </a:xfrm>
            </p:grpSpPr>
            <p:sp>
              <p:nvSpPr>
                <p:cNvPr id="1319" name="四角形: 上の 2 つの角を丸める 1318">
                  <a:extLst>
                    <a:ext uri="{FF2B5EF4-FFF2-40B4-BE49-F238E27FC236}">
                      <a16:creationId xmlns:a16="http://schemas.microsoft.com/office/drawing/2014/main" id="{EF8AEFD3-1F59-4F6B-B0BA-E07787BDF030}"/>
                    </a:ext>
                  </a:extLst>
                </p:cNvPr>
                <p:cNvSpPr/>
                <p:nvPr/>
              </p:nvSpPr>
              <p:spPr>
                <a:xfrm flipV="1">
                  <a:off x="4714875" y="5207797"/>
                  <a:ext cx="981075" cy="56354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320" name="四角形: 上の 2 つの角を丸める 1319">
                  <a:extLst>
                    <a:ext uri="{FF2B5EF4-FFF2-40B4-BE49-F238E27FC236}">
                      <a16:creationId xmlns:a16="http://schemas.microsoft.com/office/drawing/2014/main" id="{73FB6855-6765-4A46-AA28-FE290D97F537}"/>
                    </a:ext>
                  </a:extLst>
                </p:cNvPr>
                <p:cNvSpPr/>
                <p:nvPr/>
              </p:nvSpPr>
              <p:spPr>
                <a:xfrm>
                  <a:off x="4714875" y="5264151"/>
                  <a:ext cx="981075" cy="171450"/>
                </a:xfrm>
                <a:prstGeom prst="round2SameRect">
                  <a:avLst>
                    <a:gd name="adj1" fmla="val 0"/>
                    <a:gd name="adj2" fmla="val 34722"/>
                  </a:avLst>
                </a:pr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321" name="四角形: 上の 2 つの角を丸める 1320">
                  <a:extLst>
                    <a:ext uri="{FF2B5EF4-FFF2-40B4-BE49-F238E27FC236}">
                      <a16:creationId xmlns:a16="http://schemas.microsoft.com/office/drawing/2014/main" id="{078BF754-DDF7-4EFB-942B-AC12C25C985D}"/>
                    </a:ext>
                  </a:extLst>
                </p:cNvPr>
                <p:cNvSpPr/>
                <p:nvPr/>
              </p:nvSpPr>
              <p:spPr>
                <a:xfrm>
                  <a:off x="4691062" y="5264151"/>
                  <a:ext cx="1028702" cy="49210"/>
                </a:xfrm>
                <a:prstGeom prst="round2SameRect">
                  <a:avLst>
                    <a:gd name="adj1" fmla="val 50000"/>
                    <a:gd name="adj2" fmla="val 50000"/>
                  </a:avLst>
                </a:pr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1309" name="グループ化 1308">
                <a:extLst>
                  <a:ext uri="{FF2B5EF4-FFF2-40B4-BE49-F238E27FC236}">
                    <a16:creationId xmlns:a16="http://schemas.microsoft.com/office/drawing/2014/main" id="{7D52C02B-DE7E-4350-9DB9-E4569EDBE608}"/>
                  </a:ext>
                </a:extLst>
              </p:cNvPr>
              <p:cNvGrpSpPr/>
              <p:nvPr/>
            </p:nvGrpSpPr>
            <p:grpSpPr>
              <a:xfrm>
                <a:off x="691378" y="2132930"/>
                <a:ext cx="855875" cy="553943"/>
                <a:chOff x="4077492" y="1852160"/>
                <a:chExt cx="2196309" cy="1421505"/>
              </a:xfrm>
              <a:solidFill>
                <a:srgbClr val="00B0F0"/>
              </a:solidFill>
            </p:grpSpPr>
            <p:sp>
              <p:nvSpPr>
                <p:cNvPr id="1310" name="フリーフォーム: 図形 1309">
                  <a:extLst>
                    <a:ext uri="{FF2B5EF4-FFF2-40B4-BE49-F238E27FC236}">
                      <a16:creationId xmlns:a16="http://schemas.microsoft.com/office/drawing/2014/main" id="{FB5C89B1-4163-4A44-9612-EC43E9FA4D29}"/>
                    </a:ext>
                  </a:extLst>
                </p:cNvPr>
                <p:cNvSpPr/>
                <p:nvPr/>
              </p:nvSpPr>
              <p:spPr>
                <a:xfrm>
                  <a:off x="4146549" y="1981678"/>
                  <a:ext cx="2063750" cy="1291987"/>
                </a:xfrm>
                <a:custGeom>
                  <a:avLst/>
                  <a:gdLst>
                    <a:gd name="connsiteX0" fmla="*/ 1829196 w 2063750"/>
                    <a:gd name="connsiteY0" fmla="*/ 890189 h 1291987"/>
                    <a:gd name="connsiteX1" fmla="*/ 1802927 w 2063750"/>
                    <a:gd name="connsiteY1" fmla="*/ 1235390 h 1291987"/>
                    <a:gd name="connsiteX2" fmla="*/ 1847876 w 2063750"/>
                    <a:gd name="connsiteY2" fmla="*/ 1235390 h 1291987"/>
                    <a:gd name="connsiteX3" fmla="*/ 1897551 w 2063750"/>
                    <a:gd name="connsiteY3" fmla="*/ 890189 h 1291987"/>
                    <a:gd name="connsiteX4" fmla="*/ 1697268 w 2063750"/>
                    <a:gd name="connsiteY4" fmla="*/ 890189 h 1291987"/>
                    <a:gd name="connsiteX5" fmla="*/ 1669207 w 2063750"/>
                    <a:gd name="connsiteY5" fmla="*/ 1235390 h 1291987"/>
                    <a:gd name="connsiteX6" fmla="*/ 1757595 w 2063750"/>
                    <a:gd name="connsiteY6" fmla="*/ 1235390 h 1291987"/>
                    <a:gd name="connsiteX7" fmla="*/ 1783864 w 2063750"/>
                    <a:gd name="connsiteY7" fmla="*/ 890189 h 1291987"/>
                    <a:gd name="connsiteX8" fmla="*/ 1565273 w 2063750"/>
                    <a:gd name="connsiteY8" fmla="*/ 890189 h 1291987"/>
                    <a:gd name="connsiteX9" fmla="*/ 1544518 w 2063750"/>
                    <a:gd name="connsiteY9" fmla="*/ 1235390 h 1291987"/>
                    <a:gd name="connsiteX10" fmla="*/ 1627779 w 2063750"/>
                    <a:gd name="connsiteY10" fmla="*/ 1235390 h 1291987"/>
                    <a:gd name="connsiteX11" fmla="*/ 1652325 w 2063750"/>
                    <a:gd name="connsiteY11" fmla="*/ 890189 h 1291987"/>
                    <a:gd name="connsiteX12" fmla="*/ 1437174 w 2063750"/>
                    <a:gd name="connsiteY12" fmla="*/ 890189 h 1291987"/>
                    <a:gd name="connsiteX13" fmla="*/ 1419659 w 2063750"/>
                    <a:gd name="connsiteY13" fmla="*/ 1235390 h 1291987"/>
                    <a:gd name="connsiteX14" fmla="*/ 1506316 w 2063750"/>
                    <a:gd name="connsiteY14" fmla="*/ 1235390 h 1291987"/>
                    <a:gd name="connsiteX15" fmla="*/ 1523830 w 2063750"/>
                    <a:gd name="connsiteY15" fmla="*/ 890189 h 1291987"/>
                    <a:gd name="connsiteX16" fmla="*/ 1309226 w 2063750"/>
                    <a:gd name="connsiteY16" fmla="*/ 890189 h 1291987"/>
                    <a:gd name="connsiteX17" fmla="*/ 1299796 w 2063750"/>
                    <a:gd name="connsiteY17" fmla="*/ 1235390 h 1291987"/>
                    <a:gd name="connsiteX18" fmla="*/ 1381101 w 2063750"/>
                    <a:gd name="connsiteY18" fmla="*/ 1235390 h 1291987"/>
                    <a:gd name="connsiteX19" fmla="*/ 1395345 w 2063750"/>
                    <a:gd name="connsiteY19" fmla="*/ 890189 h 1291987"/>
                    <a:gd name="connsiteX20" fmla="*/ 1182655 w 2063750"/>
                    <a:gd name="connsiteY20" fmla="*/ 890189 h 1291987"/>
                    <a:gd name="connsiteX21" fmla="*/ 1177576 w 2063750"/>
                    <a:gd name="connsiteY21" fmla="*/ 1235390 h 1291987"/>
                    <a:gd name="connsiteX22" fmla="*/ 1264588 w 2063750"/>
                    <a:gd name="connsiteY22" fmla="*/ 1235390 h 1291987"/>
                    <a:gd name="connsiteX23" fmla="*/ 1271031 w 2063750"/>
                    <a:gd name="connsiteY23" fmla="*/ 890189 h 1291987"/>
                    <a:gd name="connsiteX24" fmla="*/ 1056396 w 2063750"/>
                    <a:gd name="connsiteY24" fmla="*/ 890189 h 1291987"/>
                    <a:gd name="connsiteX25" fmla="*/ 1056396 w 2063750"/>
                    <a:gd name="connsiteY25" fmla="*/ 1235390 h 1291987"/>
                    <a:gd name="connsiteX26" fmla="*/ 1140601 w 2063750"/>
                    <a:gd name="connsiteY26" fmla="*/ 1235390 h 1291987"/>
                    <a:gd name="connsiteX27" fmla="*/ 1142543 w 2063750"/>
                    <a:gd name="connsiteY27" fmla="*/ 890189 h 1291987"/>
                    <a:gd name="connsiteX28" fmla="*/ 922626 w 2063750"/>
                    <a:gd name="connsiteY28" fmla="*/ 890189 h 1291987"/>
                    <a:gd name="connsiteX29" fmla="*/ 924568 w 2063750"/>
                    <a:gd name="connsiteY29" fmla="*/ 1235390 h 1291987"/>
                    <a:gd name="connsiteX30" fmla="*/ 1010677 w 2063750"/>
                    <a:gd name="connsiteY30" fmla="*/ 1235390 h 1291987"/>
                    <a:gd name="connsiteX31" fmla="*/ 1010677 w 2063750"/>
                    <a:gd name="connsiteY31" fmla="*/ 890189 h 1291987"/>
                    <a:gd name="connsiteX32" fmla="*/ 796906 w 2063750"/>
                    <a:gd name="connsiteY32" fmla="*/ 890189 h 1291987"/>
                    <a:gd name="connsiteX33" fmla="*/ 803349 w 2063750"/>
                    <a:gd name="connsiteY33" fmla="*/ 1235390 h 1291987"/>
                    <a:gd name="connsiteX34" fmla="*/ 887593 w 2063750"/>
                    <a:gd name="connsiteY34" fmla="*/ 1235390 h 1291987"/>
                    <a:gd name="connsiteX35" fmla="*/ 882514 w 2063750"/>
                    <a:gd name="connsiteY35" fmla="*/ 890189 h 1291987"/>
                    <a:gd name="connsiteX36" fmla="*/ 672677 w 2063750"/>
                    <a:gd name="connsiteY36" fmla="*/ 890189 h 1291987"/>
                    <a:gd name="connsiteX37" fmla="*/ 686921 w 2063750"/>
                    <a:gd name="connsiteY37" fmla="*/ 1235390 h 1291987"/>
                    <a:gd name="connsiteX38" fmla="*/ 768141 w 2063750"/>
                    <a:gd name="connsiteY38" fmla="*/ 1235390 h 1291987"/>
                    <a:gd name="connsiteX39" fmla="*/ 758711 w 2063750"/>
                    <a:gd name="connsiteY39" fmla="*/ 890189 h 1291987"/>
                    <a:gd name="connsiteX40" fmla="*/ 549135 w 2063750"/>
                    <a:gd name="connsiteY40" fmla="*/ 890189 h 1291987"/>
                    <a:gd name="connsiteX41" fmla="*/ 566649 w 2063750"/>
                    <a:gd name="connsiteY41" fmla="*/ 1235390 h 1291987"/>
                    <a:gd name="connsiteX42" fmla="*/ 648363 w 2063750"/>
                    <a:gd name="connsiteY42" fmla="*/ 1235390 h 1291987"/>
                    <a:gd name="connsiteX43" fmla="*/ 630848 w 2063750"/>
                    <a:gd name="connsiteY43" fmla="*/ 890189 h 1291987"/>
                    <a:gd name="connsiteX44" fmla="*/ 420950 w 2063750"/>
                    <a:gd name="connsiteY44" fmla="*/ 890189 h 1291987"/>
                    <a:gd name="connsiteX45" fmla="*/ 445495 w 2063750"/>
                    <a:gd name="connsiteY45" fmla="*/ 1235390 h 1291987"/>
                    <a:gd name="connsiteX46" fmla="*/ 528447 w 2063750"/>
                    <a:gd name="connsiteY46" fmla="*/ 1235390 h 1291987"/>
                    <a:gd name="connsiteX47" fmla="*/ 507692 w 2063750"/>
                    <a:gd name="connsiteY47" fmla="*/ 890189 h 1291987"/>
                    <a:gd name="connsiteX48" fmla="*/ 279884 w 2063750"/>
                    <a:gd name="connsiteY48" fmla="*/ 890189 h 1291987"/>
                    <a:gd name="connsiteX49" fmla="*/ 306153 w 2063750"/>
                    <a:gd name="connsiteY49" fmla="*/ 1235390 h 1291987"/>
                    <a:gd name="connsiteX50" fmla="*/ 404067 w 2063750"/>
                    <a:gd name="connsiteY50" fmla="*/ 1235390 h 1291987"/>
                    <a:gd name="connsiteX51" fmla="*/ 376006 w 2063750"/>
                    <a:gd name="connsiteY51" fmla="*/ 890189 h 1291987"/>
                    <a:gd name="connsiteX52" fmla="*/ 166198 w 2063750"/>
                    <a:gd name="connsiteY52" fmla="*/ 890189 h 1291987"/>
                    <a:gd name="connsiteX53" fmla="*/ 215872 w 2063750"/>
                    <a:gd name="connsiteY53" fmla="*/ 1235390 h 1291987"/>
                    <a:gd name="connsiteX54" fmla="*/ 260820 w 2063750"/>
                    <a:gd name="connsiteY54" fmla="*/ 1235390 h 1291987"/>
                    <a:gd name="connsiteX55" fmla="*/ 234552 w 2063750"/>
                    <a:gd name="connsiteY55" fmla="*/ 890189 h 1291987"/>
                    <a:gd name="connsiteX56" fmla="*/ 1861752 w 2063750"/>
                    <a:gd name="connsiteY56" fmla="*/ 462358 h 1291987"/>
                    <a:gd name="connsiteX57" fmla="*/ 1834094 w 2063750"/>
                    <a:gd name="connsiteY57" fmla="*/ 825816 h 1291987"/>
                    <a:gd name="connsiteX58" fmla="*/ 1906814 w 2063750"/>
                    <a:gd name="connsiteY58" fmla="*/ 825816 h 1291987"/>
                    <a:gd name="connsiteX59" fmla="*/ 1959116 w 2063750"/>
                    <a:gd name="connsiteY59" fmla="*/ 462358 h 1291987"/>
                    <a:gd name="connsiteX60" fmla="*/ 1732045 w 2063750"/>
                    <a:gd name="connsiteY60" fmla="*/ 462358 h 1291987"/>
                    <a:gd name="connsiteX61" fmla="*/ 1702500 w 2063750"/>
                    <a:gd name="connsiteY61" fmla="*/ 825816 h 1291987"/>
                    <a:gd name="connsiteX62" fmla="*/ 1788762 w 2063750"/>
                    <a:gd name="connsiteY62" fmla="*/ 825816 h 1291987"/>
                    <a:gd name="connsiteX63" fmla="*/ 1816420 w 2063750"/>
                    <a:gd name="connsiteY63" fmla="*/ 462358 h 1291987"/>
                    <a:gd name="connsiteX64" fmla="*/ 1590996 w 2063750"/>
                    <a:gd name="connsiteY64" fmla="*/ 462358 h 1291987"/>
                    <a:gd name="connsiteX65" fmla="*/ 1569143 w 2063750"/>
                    <a:gd name="connsiteY65" fmla="*/ 825816 h 1291987"/>
                    <a:gd name="connsiteX66" fmla="*/ 1656902 w 2063750"/>
                    <a:gd name="connsiteY66" fmla="*/ 825816 h 1291987"/>
                    <a:gd name="connsiteX67" fmla="*/ 1682746 w 2063750"/>
                    <a:gd name="connsiteY67" fmla="*/ 462358 h 1291987"/>
                    <a:gd name="connsiteX68" fmla="*/ 1458881 w 2063750"/>
                    <a:gd name="connsiteY68" fmla="*/ 462358 h 1291987"/>
                    <a:gd name="connsiteX69" fmla="*/ 1440440 w 2063750"/>
                    <a:gd name="connsiteY69" fmla="*/ 825816 h 1291987"/>
                    <a:gd name="connsiteX70" fmla="*/ 1527096 w 2063750"/>
                    <a:gd name="connsiteY70" fmla="*/ 825816 h 1291987"/>
                    <a:gd name="connsiteX71" fmla="*/ 1545536 w 2063750"/>
                    <a:gd name="connsiteY71" fmla="*/ 462358 h 1291987"/>
                    <a:gd name="connsiteX72" fmla="*/ 1320913 w 2063750"/>
                    <a:gd name="connsiteY72" fmla="*/ 462358 h 1291987"/>
                    <a:gd name="connsiteX73" fmla="*/ 1310984 w 2063750"/>
                    <a:gd name="connsiteY73" fmla="*/ 825816 h 1291987"/>
                    <a:gd name="connsiteX74" fmla="*/ 1398001 w 2063750"/>
                    <a:gd name="connsiteY74" fmla="*/ 825816 h 1291987"/>
                    <a:gd name="connsiteX75" fmla="*/ 1412998 w 2063750"/>
                    <a:gd name="connsiteY75" fmla="*/ 462358 h 1291987"/>
                    <a:gd name="connsiteX76" fmla="*/ 1188950 w 2063750"/>
                    <a:gd name="connsiteY76" fmla="*/ 462358 h 1291987"/>
                    <a:gd name="connsiteX77" fmla="*/ 1183602 w 2063750"/>
                    <a:gd name="connsiteY77" fmla="*/ 825816 h 1291987"/>
                    <a:gd name="connsiteX78" fmla="*/ 1272233 w 2063750"/>
                    <a:gd name="connsiteY78" fmla="*/ 825816 h 1291987"/>
                    <a:gd name="connsiteX79" fmla="*/ 1279016 w 2063750"/>
                    <a:gd name="connsiteY79" fmla="*/ 462358 h 1291987"/>
                    <a:gd name="connsiteX80" fmla="*/ 1056396 w 2063750"/>
                    <a:gd name="connsiteY80" fmla="*/ 462358 h 1291987"/>
                    <a:gd name="connsiteX81" fmla="*/ 1056396 w 2063750"/>
                    <a:gd name="connsiteY81" fmla="*/ 825816 h 1291987"/>
                    <a:gd name="connsiteX82" fmla="*/ 1142905 w 2063750"/>
                    <a:gd name="connsiteY82" fmla="*/ 825816 h 1291987"/>
                    <a:gd name="connsiteX83" fmla="*/ 1144950 w 2063750"/>
                    <a:gd name="connsiteY83" fmla="*/ 462358 h 1291987"/>
                    <a:gd name="connsiteX84" fmla="*/ 920219 w 2063750"/>
                    <a:gd name="connsiteY84" fmla="*/ 462358 h 1291987"/>
                    <a:gd name="connsiteX85" fmla="*/ 922264 w 2063750"/>
                    <a:gd name="connsiteY85" fmla="*/ 825816 h 1291987"/>
                    <a:gd name="connsiteX86" fmla="*/ 1010677 w 2063750"/>
                    <a:gd name="connsiteY86" fmla="*/ 825816 h 1291987"/>
                    <a:gd name="connsiteX87" fmla="*/ 1010677 w 2063750"/>
                    <a:gd name="connsiteY87" fmla="*/ 462358 h 1291987"/>
                    <a:gd name="connsiteX88" fmla="*/ 788921 w 2063750"/>
                    <a:gd name="connsiteY88" fmla="*/ 462358 h 1291987"/>
                    <a:gd name="connsiteX89" fmla="*/ 795705 w 2063750"/>
                    <a:gd name="connsiteY89" fmla="*/ 825816 h 1291987"/>
                    <a:gd name="connsiteX90" fmla="*/ 881567 w 2063750"/>
                    <a:gd name="connsiteY90" fmla="*/ 825816 h 1291987"/>
                    <a:gd name="connsiteX91" fmla="*/ 876219 w 2063750"/>
                    <a:gd name="connsiteY91" fmla="*/ 462358 h 1291987"/>
                    <a:gd name="connsiteX92" fmla="*/ 655024 w 2063750"/>
                    <a:gd name="connsiteY92" fmla="*/ 462358 h 1291987"/>
                    <a:gd name="connsiteX93" fmla="*/ 670021 w 2063750"/>
                    <a:gd name="connsiteY93" fmla="*/ 825816 h 1291987"/>
                    <a:gd name="connsiteX94" fmla="*/ 756953 w 2063750"/>
                    <a:gd name="connsiteY94" fmla="*/ 825816 h 1291987"/>
                    <a:gd name="connsiteX95" fmla="*/ 747024 w 2063750"/>
                    <a:gd name="connsiteY95" fmla="*/ 462358 h 1291987"/>
                    <a:gd name="connsiteX96" fmla="*/ 527430 w 2063750"/>
                    <a:gd name="connsiteY96" fmla="*/ 462358 h 1291987"/>
                    <a:gd name="connsiteX97" fmla="*/ 545869 w 2063750"/>
                    <a:gd name="connsiteY97" fmla="*/ 825816 h 1291987"/>
                    <a:gd name="connsiteX98" fmla="*/ 627582 w 2063750"/>
                    <a:gd name="connsiteY98" fmla="*/ 825816 h 1291987"/>
                    <a:gd name="connsiteX99" fmla="*/ 609141 w 2063750"/>
                    <a:gd name="connsiteY99" fmla="*/ 462358 h 1291987"/>
                    <a:gd name="connsiteX100" fmla="*/ 390529 w 2063750"/>
                    <a:gd name="connsiteY100" fmla="*/ 462358 h 1291987"/>
                    <a:gd name="connsiteX101" fmla="*/ 416372 w 2063750"/>
                    <a:gd name="connsiteY101" fmla="*/ 825816 h 1291987"/>
                    <a:gd name="connsiteX102" fmla="*/ 503822 w 2063750"/>
                    <a:gd name="connsiteY102" fmla="*/ 825816 h 1291987"/>
                    <a:gd name="connsiteX103" fmla="*/ 481969 w 2063750"/>
                    <a:gd name="connsiteY103" fmla="*/ 462358 h 1291987"/>
                    <a:gd name="connsiteX104" fmla="*/ 247329 w 2063750"/>
                    <a:gd name="connsiteY104" fmla="*/ 462358 h 1291987"/>
                    <a:gd name="connsiteX105" fmla="*/ 274986 w 2063750"/>
                    <a:gd name="connsiteY105" fmla="*/ 825816 h 1291987"/>
                    <a:gd name="connsiteX106" fmla="*/ 370774 w 2063750"/>
                    <a:gd name="connsiteY106" fmla="*/ 825816 h 1291987"/>
                    <a:gd name="connsiteX107" fmla="*/ 341229 w 2063750"/>
                    <a:gd name="connsiteY107" fmla="*/ 462358 h 1291987"/>
                    <a:gd name="connsiteX108" fmla="*/ 104632 w 2063750"/>
                    <a:gd name="connsiteY108" fmla="*/ 462358 h 1291987"/>
                    <a:gd name="connsiteX109" fmla="*/ 156934 w 2063750"/>
                    <a:gd name="connsiteY109" fmla="*/ 825816 h 1291987"/>
                    <a:gd name="connsiteX110" fmla="*/ 229653 w 2063750"/>
                    <a:gd name="connsiteY110" fmla="*/ 825816 h 1291987"/>
                    <a:gd name="connsiteX111" fmla="*/ 201996 w 2063750"/>
                    <a:gd name="connsiteY111" fmla="*/ 462358 h 1291987"/>
                    <a:gd name="connsiteX112" fmla="*/ 0 w 2063750"/>
                    <a:gd name="connsiteY112" fmla="*/ 0 h 1291987"/>
                    <a:gd name="connsiteX113" fmla="*/ 38099 w 2063750"/>
                    <a:gd name="connsiteY113" fmla="*/ 0 h 1291987"/>
                    <a:gd name="connsiteX114" fmla="*/ 95940 w 2063750"/>
                    <a:gd name="connsiteY114" fmla="*/ 401953 h 1291987"/>
                    <a:gd name="connsiteX115" fmla="*/ 197399 w 2063750"/>
                    <a:gd name="connsiteY115" fmla="*/ 401953 h 1291987"/>
                    <a:gd name="connsiteX116" fmla="*/ 168635 w 2063750"/>
                    <a:gd name="connsiteY116" fmla="*/ 23944 h 1291987"/>
                    <a:gd name="connsiteX117" fmla="*/ 213967 w 2063750"/>
                    <a:gd name="connsiteY117" fmla="*/ 23944 h 1291987"/>
                    <a:gd name="connsiteX118" fmla="*/ 242732 w 2063750"/>
                    <a:gd name="connsiteY118" fmla="*/ 401953 h 1291987"/>
                    <a:gd name="connsiteX119" fmla="*/ 336319 w 2063750"/>
                    <a:gd name="connsiteY119" fmla="*/ 401953 h 1291987"/>
                    <a:gd name="connsiteX120" fmla="*/ 305592 w 2063750"/>
                    <a:gd name="connsiteY120" fmla="*/ 23946 h 1291987"/>
                    <a:gd name="connsiteX121" fmla="*/ 359355 w 2063750"/>
                    <a:gd name="connsiteY121" fmla="*/ 23946 h 1291987"/>
                    <a:gd name="connsiteX122" fmla="*/ 386233 w 2063750"/>
                    <a:gd name="connsiteY122" fmla="*/ 401953 h 1291987"/>
                    <a:gd name="connsiteX123" fmla="*/ 478337 w 2063750"/>
                    <a:gd name="connsiteY123" fmla="*/ 401953 h 1291987"/>
                    <a:gd name="connsiteX124" fmla="*/ 455610 w 2063750"/>
                    <a:gd name="connsiteY124" fmla="*/ 23946 h 1291987"/>
                    <a:gd name="connsiteX125" fmla="*/ 505187 w 2063750"/>
                    <a:gd name="connsiteY125" fmla="*/ 23946 h 1291987"/>
                    <a:gd name="connsiteX126" fmla="*/ 524365 w 2063750"/>
                    <a:gd name="connsiteY126" fmla="*/ 401953 h 1291987"/>
                    <a:gd name="connsiteX127" fmla="*/ 606076 w 2063750"/>
                    <a:gd name="connsiteY127" fmla="*/ 401953 h 1291987"/>
                    <a:gd name="connsiteX128" fmla="*/ 586897 w 2063750"/>
                    <a:gd name="connsiteY128" fmla="*/ 23945 h 1291987"/>
                    <a:gd name="connsiteX129" fmla="*/ 636934 w 2063750"/>
                    <a:gd name="connsiteY129" fmla="*/ 23945 h 1291987"/>
                    <a:gd name="connsiteX130" fmla="*/ 652531 w 2063750"/>
                    <a:gd name="connsiteY130" fmla="*/ 401953 h 1291987"/>
                    <a:gd name="connsiteX131" fmla="*/ 745374 w 2063750"/>
                    <a:gd name="connsiteY131" fmla="*/ 401953 h 1291987"/>
                    <a:gd name="connsiteX132" fmla="*/ 735048 w 2063750"/>
                    <a:gd name="connsiteY132" fmla="*/ 23946 h 1291987"/>
                    <a:gd name="connsiteX133" fmla="*/ 780739 w 2063750"/>
                    <a:gd name="connsiteY133" fmla="*/ 23946 h 1291987"/>
                    <a:gd name="connsiteX134" fmla="*/ 787794 w 2063750"/>
                    <a:gd name="connsiteY134" fmla="*/ 401953 h 1291987"/>
                    <a:gd name="connsiteX135" fmla="*/ 875330 w 2063750"/>
                    <a:gd name="connsiteY135" fmla="*/ 401953 h 1291987"/>
                    <a:gd name="connsiteX136" fmla="*/ 869769 w 2063750"/>
                    <a:gd name="connsiteY136" fmla="*/ 23947 h 1291987"/>
                    <a:gd name="connsiteX137" fmla="*/ 917753 w 2063750"/>
                    <a:gd name="connsiteY137" fmla="*/ 23947 h 1291987"/>
                    <a:gd name="connsiteX138" fmla="*/ 919880 w 2063750"/>
                    <a:gd name="connsiteY138" fmla="*/ 401953 h 1291987"/>
                    <a:gd name="connsiteX139" fmla="*/ 1010677 w 2063750"/>
                    <a:gd name="connsiteY139" fmla="*/ 401953 h 1291987"/>
                    <a:gd name="connsiteX140" fmla="*/ 1010677 w 2063750"/>
                    <a:gd name="connsiteY140" fmla="*/ 7618 h 1291987"/>
                    <a:gd name="connsiteX141" fmla="*/ 1056396 w 2063750"/>
                    <a:gd name="connsiteY141" fmla="*/ 7618 h 1291987"/>
                    <a:gd name="connsiteX142" fmla="*/ 1056396 w 2063750"/>
                    <a:gd name="connsiteY142" fmla="*/ 401953 h 1291987"/>
                    <a:gd name="connsiteX143" fmla="*/ 1145290 w 2063750"/>
                    <a:gd name="connsiteY143" fmla="*/ 401953 h 1291987"/>
                    <a:gd name="connsiteX144" fmla="*/ 1147416 w 2063750"/>
                    <a:gd name="connsiteY144" fmla="*/ 23947 h 1291987"/>
                    <a:gd name="connsiteX145" fmla="*/ 1195400 w 2063750"/>
                    <a:gd name="connsiteY145" fmla="*/ 23947 h 1291987"/>
                    <a:gd name="connsiteX146" fmla="*/ 1189839 w 2063750"/>
                    <a:gd name="connsiteY146" fmla="*/ 401953 h 1291987"/>
                    <a:gd name="connsiteX147" fmla="*/ 1280144 w 2063750"/>
                    <a:gd name="connsiteY147" fmla="*/ 401953 h 1291987"/>
                    <a:gd name="connsiteX148" fmla="*/ 1287199 w 2063750"/>
                    <a:gd name="connsiteY148" fmla="*/ 23946 h 1291987"/>
                    <a:gd name="connsiteX149" fmla="*/ 1332889 w 2063750"/>
                    <a:gd name="connsiteY149" fmla="*/ 23946 h 1291987"/>
                    <a:gd name="connsiteX150" fmla="*/ 1322563 w 2063750"/>
                    <a:gd name="connsiteY150" fmla="*/ 401953 h 1291987"/>
                    <a:gd name="connsiteX151" fmla="*/ 1415491 w 2063750"/>
                    <a:gd name="connsiteY151" fmla="*/ 401953 h 1291987"/>
                    <a:gd name="connsiteX152" fmla="*/ 1431088 w 2063750"/>
                    <a:gd name="connsiteY152" fmla="*/ 23945 h 1291987"/>
                    <a:gd name="connsiteX153" fmla="*/ 1481125 w 2063750"/>
                    <a:gd name="connsiteY153" fmla="*/ 23945 h 1291987"/>
                    <a:gd name="connsiteX154" fmla="*/ 1461946 w 2063750"/>
                    <a:gd name="connsiteY154" fmla="*/ 401953 h 1291987"/>
                    <a:gd name="connsiteX155" fmla="*/ 1548601 w 2063750"/>
                    <a:gd name="connsiteY155" fmla="*/ 401953 h 1291987"/>
                    <a:gd name="connsiteX156" fmla="*/ 1567779 w 2063750"/>
                    <a:gd name="connsiteY156" fmla="*/ 23946 h 1291987"/>
                    <a:gd name="connsiteX157" fmla="*/ 1617355 w 2063750"/>
                    <a:gd name="connsiteY157" fmla="*/ 23946 h 1291987"/>
                    <a:gd name="connsiteX158" fmla="*/ 1594628 w 2063750"/>
                    <a:gd name="connsiteY158" fmla="*/ 401953 h 1291987"/>
                    <a:gd name="connsiteX159" fmla="*/ 1687041 w 2063750"/>
                    <a:gd name="connsiteY159" fmla="*/ 401953 h 1291987"/>
                    <a:gd name="connsiteX160" fmla="*/ 1713919 w 2063750"/>
                    <a:gd name="connsiteY160" fmla="*/ 23946 h 1291987"/>
                    <a:gd name="connsiteX161" fmla="*/ 1767682 w 2063750"/>
                    <a:gd name="connsiteY161" fmla="*/ 23946 h 1291987"/>
                    <a:gd name="connsiteX162" fmla="*/ 1736955 w 2063750"/>
                    <a:gd name="connsiteY162" fmla="*/ 401953 h 1291987"/>
                    <a:gd name="connsiteX163" fmla="*/ 1821016 w 2063750"/>
                    <a:gd name="connsiteY163" fmla="*/ 401953 h 1291987"/>
                    <a:gd name="connsiteX164" fmla="*/ 1849781 w 2063750"/>
                    <a:gd name="connsiteY164" fmla="*/ 23945 h 1291987"/>
                    <a:gd name="connsiteX165" fmla="*/ 1895113 w 2063750"/>
                    <a:gd name="connsiteY165" fmla="*/ 23945 h 1291987"/>
                    <a:gd name="connsiteX166" fmla="*/ 1866348 w 2063750"/>
                    <a:gd name="connsiteY166" fmla="*/ 401953 h 1291987"/>
                    <a:gd name="connsiteX167" fmla="*/ 1967808 w 2063750"/>
                    <a:gd name="connsiteY167" fmla="*/ 401953 h 1291987"/>
                    <a:gd name="connsiteX168" fmla="*/ 2025649 w 2063750"/>
                    <a:gd name="connsiteY168" fmla="*/ 0 h 1291987"/>
                    <a:gd name="connsiteX169" fmla="*/ 2063750 w 2063750"/>
                    <a:gd name="connsiteY169" fmla="*/ 0 h 1291987"/>
                    <a:gd name="connsiteX170" fmla="*/ 1885331 w 2063750"/>
                    <a:gd name="connsiteY170" fmla="*/ 1239878 h 1291987"/>
                    <a:gd name="connsiteX171" fmla="*/ 1886347 w 2063750"/>
                    <a:gd name="connsiteY171" fmla="*/ 1240894 h 1291987"/>
                    <a:gd name="connsiteX172" fmla="*/ 1886347 w 2063750"/>
                    <a:gd name="connsiteY172" fmla="*/ 1262678 h 1291987"/>
                    <a:gd name="connsiteX173" fmla="*/ 1857038 w 2063750"/>
                    <a:gd name="connsiteY173" fmla="*/ 1291987 h 1291987"/>
                    <a:gd name="connsiteX174" fmla="*/ 206710 w 2063750"/>
                    <a:gd name="connsiteY174" fmla="*/ 1291987 h 1291987"/>
                    <a:gd name="connsiteX175" fmla="*/ 177401 w 2063750"/>
                    <a:gd name="connsiteY175" fmla="*/ 1262678 h 1291987"/>
                    <a:gd name="connsiteX176" fmla="*/ 177401 w 2063750"/>
                    <a:gd name="connsiteY176" fmla="*/ 1240894 h 1291987"/>
                    <a:gd name="connsiteX177" fmla="*/ 178419 w 2063750"/>
                    <a:gd name="connsiteY177" fmla="*/ 1239877 h 12919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</a:cxnLst>
                  <a:rect l="l" t="t" r="r" b="b"/>
                  <a:pathLst>
                    <a:path w="2063750" h="1291987">
                      <a:moveTo>
                        <a:pt x="1829196" y="890189"/>
                      </a:moveTo>
                      <a:lnTo>
                        <a:pt x="1802927" y="1235390"/>
                      </a:lnTo>
                      <a:lnTo>
                        <a:pt x="1847876" y="1235390"/>
                      </a:lnTo>
                      <a:lnTo>
                        <a:pt x="1897551" y="890189"/>
                      </a:lnTo>
                      <a:close/>
                      <a:moveTo>
                        <a:pt x="1697268" y="890189"/>
                      </a:moveTo>
                      <a:lnTo>
                        <a:pt x="1669207" y="1235390"/>
                      </a:lnTo>
                      <a:lnTo>
                        <a:pt x="1757595" y="1235390"/>
                      </a:lnTo>
                      <a:lnTo>
                        <a:pt x="1783864" y="890189"/>
                      </a:lnTo>
                      <a:close/>
                      <a:moveTo>
                        <a:pt x="1565273" y="890189"/>
                      </a:moveTo>
                      <a:lnTo>
                        <a:pt x="1544518" y="1235390"/>
                      </a:lnTo>
                      <a:lnTo>
                        <a:pt x="1627779" y="1235390"/>
                      </a:lnTo>
                      <a:lnTo>
                        <a:pt x="1652325" y="890189"/>
                      </a:lnTo>
                      <a:close/>
                      <a:moveTo>
                        <a:pt x="1437174" y="890189"/>
                      </a:moveTo>
                      <a:lnTo>
                        <a:pt x="1419659" y="1235390"/>
                      </a:lnTo>
                      <a:lnTo>
                        <a:pt x="1506316" y="1235390"/>
                      </a:lnTo>
                      <a:lnTo>
                        <a:pt x="1523830" y="890189"/>
                      </a:lnTo>
                      <a:close/>
                      <a:moveTo>
                        <a:pt x="1309226" y="890189"/>
                      </a:moveTo>
                      <a:lnTo>
                        <a:pt x="1299796" y="1235390"/>
                      </a:lnTo>
                      <a:lnTo>
                        <a:pt x="1381101" y="1235390"/>
                      </a:lnTo>
                      <a:lnTo>
                        <a:pt x="1395345" y="890189"/>
                      </a:lnTo>
                      <a:close/>
                      <a:moveTo>
                        <a:pt x="1182655" y="890189"/>
                      </a:moveTo>
                      <a:lnTo>
                        <a:pt x="1177576" y="1235390"/>
                      </a:lnTo>
                      <a:lnTo>
                        <a:pt x="1264588" y="1235390"/>
                      </a:lnTo>
                      <a:lnTo>
                        <a:pt x="1271031" y="890189"/>
                      </a:lnTo>
                      <a:close/>
                      <a:moveTo>
                        <a:pt x="1056396" y="890189"/>
                      </a:moveTo>
                      <a:lnTo>
                        <a:pt x="1056396" y="1235390"/>
                      </a:lnTo>
                      <a:lnTo>
                        <a:pt x="1140601" y="1235390"/>
                      </a:lnTo>
                      <a:lnTo>
                        <a:pt x="1142543" y="890189"/>
                      </a:lnTo>
                      <a:close/>
                      <a:moveTo>
                        <a:pt x="922626" y="890189"/>
                      </a:moveTo>
                      <a:lnTo>
                        <a:pt x="924568" y="1235390"/>
                      </a:lnTo>
                      <a:lnTo>
                        <a:pt x="1010677" y="1235390"/>
                      </a:lnTo>
                      <a:lnTo>
                        <a:pt x="1010677" y="890189"/>
                      </a:lnTo>
                      <a:close/>
                      <a:moveTo>
                        <a:pt x="796906" y="890189"/>
                      </a:moveTo>
                      <a:lnTo>
                        <a:pt x="803349" y="1235390"/>
                      </a:lnTo>
                      <a:lnTo>
                        <a:pt x="887593" y="1235390"/>
                      </a:lnTo>
                      <a:lnTo>
                        <a:pt x="882514" y="890189"/>
                      </a:lnTo>
                      <a:close/>
                      <a:moveTo>
                        <a:pt x="672677" y="890189"/>
                      </a:moveTo>
                      <a:lnTo>
                        <a:pt x="686921" y="1235390"/>
                      </a:lnTo>
                      <a:lnTo>
                        <a:pt x="768141" y="1235390"/>
                      </a:lnTo>
                      <a:lnTo>
                        <a:pt x="758711" y="890189"/>
                      </a:lnTo>
                      <a:close/>
                      <a:moveTo>
                        <a:pt x="549135" y="890189"/>
                      </a:moveTo>
                      <a:lnTo>
                        <a:pt x="566649" y="1235390"/>
                      </a:lnTo>
                      <a:lnTo>
                        <a:pt x="648363" y="1235390"/>
                      </a:lnTo>
                      <a:lnTo>
                        <a:pt x="630848" y="890189"/>
                      </a:lnTo>
                      <a:close/>
                      <a:moveTo>
                        <a:pt x="420950" y="890189"/>
                      </a:moveTo>
                      <a:lnTo>
                        <a:pt x="445495" y="1235390"/>
                      </a:lnTo>
                      <a:lnTo>
                        <a:pt x="528447" y="1235390"/>
                      </a:lnTo>
                      <a:lnTo>
                        <a:pt x="507692" y="890189"/>
                      </a:lnTo>
                      <a:close/>
                      <a:moveTo>
                        <a:pt x="279884" y="890189"/>
                      </a:moveTo>
                      <a:lnTo>
                        <a:pt x="306153" y="1235390"/>
                      </a:lnTo>
                      <a:lnTo>
                        <a:pt x="404067" y="1235390"/>
                      </a:lnTo>
                      <a:lnTo>
                        <a:pt x="376006" y="890189"/>
                      </a:lnTo>
                      <a:close/>
                      <a:moveTo>
                        <a:pt x="166198" y="890189"/>
                      </a:moveTo>
                      <a:lnTo>
                        <a:pt x="215872" y="1235390"/>
                      </a:lnTo>
                      <a:lnTo>
                        <a:pt x="260820" y="1235390"/>
                      </a:lnTo>
                      <a:lnTo>
                        <a:pt x="234552" y="890189"/>
                      </a:lnTo>
                      <a:close/>
                      <a:moveTo>
                        <a:pt x="1861752" y="462358"/>
                      </a:moveTo>
                      <a:lnTo>
                        <a:pt x="1834094" y="825816"/>
                      </a:lnTo>
                      <a:lnTo>
                        <a:pt x="1906814" y="825816"/>
                      </a:lnTo>
                      <a:lnTo>
                        <a:pt x="1959116" y="462358"/>
                      </a:lnTo>
                      <a:close/>
                      <a:moveTo>
                        <a:pt x="1732045" y="462358"/>
                      </a:moveTo>
                      <a:lnTo>
                        <a:pt x="1702500" y="825816"/>
                      </a:lnTo>
                      <a:lnTo>
                        <a:pt x="1788762" y="825816"/>
                      </a:lnTo>
                      <a:lnTo>
                        <a:pt x="1816420" y="462358"/>
                      </a:lnTo>
                      <a:close/>
                      <a:moveTo>
                        <a:pt x="1590996" y="462358"/>
                      </a:moveTo>
                      <a:lnTo>
                        <a:pt x="1569143" y="825816"/>
                      </a:lnTo>
                      <a:lnTo>
                        <a:pt x="1656902" y="825816"/>
                      </a:lnTo>
                      <a:lnTo>
                        <a:pt x="1682746" y="462358"/>
                      </a:lnTo>
                      <a:close/>
                      <a:moveTo>
                        <a:pt x="1458881" y="462358"/>
                      </a:moveTo>
                      <a:lnTo>
                        <a:pt x="1440440" y="825816"/>
                      </a:lnTo>
                      <a:lnTo>
                        <a:pt x="1527096" y="825816"/>
                      </a:lnTo>
                      <a:lnTo>
                        <a:pt x="1545536" y="462358"/>
                      </a:lnTo>
                      <a:close/>
                      <a:moveTo>
                        <a:pt x="1320913" y="462358"/>
                      </a:moveTo>
                      <a:lnTo>
                        <a:pt x="1310984" y="825816"/>
                      </a:lnTo>
                      <a:lnTo>
                        <a:pt x="1398001" y="825816"/>
                      </a:lnTo>
                      <a:lnTo>
                        <a:pt x="1412998" y="462358"/>
                      </a:lnTo>
                      <a:close/>
                      <a:moveTo>
                        <a:pt x="1188950" y="462358"/>
                      </a:moveTo>
                      <a:lnTo>
                        <a:pt x="1183602" y="825816"/>
                      </a:lnTo>
                      <a:lnTo>
                        <a:pt x="1272233" y="825816"/>
                      </a:lnTo>
                      <a:lnTo>
                        <a:pt x="1279016" y="462358"/>
                      </a:lnTo>
                      <a:close/>
                      <a:moveTo>
                        <a:pt x="1056396" y="462358"/>
                      </a:moveTo>
                      <a:lnTo>
                        <a:pt x="1056396" y="825816"/>
                      </a:lnTo>
                      <a:lnTo>
                        <a:pt x="1142905" y="825816"/>
                      </a:lnTo>
                      <a:lnTo>
                        <a:pt x="1144950" y="462358"/>
                      </a:lnTo>
                      <a:close/>
                      <a:moveTo>
                        <a:pt x="920219" y="462358"/>
                      </a:moveTo>
                      <a:lnTo>
                        <a:pt x="922264" y="825816"/>
                      </a:lnTo>
                      <a:lnTo>
                        <a:pt x="1010677" y="825816"/>
                      </a:lnTo>
                      <a:lnTo>
                        <a:pt x="1010677" y="462358"/>
                      </a:lnTo>
                      <a:close/>
                      <a:moveTo>
                        <a:pt x="788921" y="462358"/>
                      </a:moveTo>
                      <a:lnTo>
                        <a:pt x="795705" y="825816"/>
                      </a:lnTo>
                      <a:lnTo>
                        <a:pt x="881567" y="825816"/>
                      </a:lnTo>
                      <a:lnTo>
                        <a:pt x="876219" y="462358"/>
                      </a:lnTo>
                      <a:close/>
                      <a:moveTo>
                        <a:pt x="655024" y="462358"/>
                      </a:moveTo>
                      <a:lnTo>
                        <a:pt x="670021" y="825816"/>
                      </a:lnTo>
                      <a:lnTo>
                        <a:pt x="756953" y="825816"/>
                      </a:lnTo>
                      <a:lnTo>
                        <a:pt x="747024" y="462358"/>
                      </a:lnTo>
                      <a:close/>
                      <a:moveTo>
                        <a:pt x="527430" y="462358"/>
                      </a:moveTo>
                      <a:lnTo>
                        <a:pt x="545869" y="825816"/>
                      </a:lnTo>
                      <a:lnTo>
                        <a:pt x="627582" y="825816"/>
                      </a:lnTo>
                      <a:lnTo>
                        <a:pt x="609141" y="462358"/>
                      </a:lnTo>
                      <a:close/>
                      <a:moveTo>
                        <a:pt x="390529" y="462358"/>
                      </a:moveTo>
                      <a:lnTo>
                        <a:pt x="416372" y="825816"/>
                      </a:lnTo>
                      <a:lnTo>
                        <a:pt x="503822" y="825816"/>
                      </a:lnTo>
                      <a:lnTo>
                        <a:pt x="481969" y="462358"/>
                      </a:lnTo>
                      <a:close/>
                      <a:moveTo>
                        <a:pt x="247329" y="462358"/>
                      </a:moveTo>
                      <a:lnTo>
                        <a:pt x="274986" y="825816"/>
                      </a:lnTo>
                      <a:lnTo>
                        <a:pt x="370774" y="825816"/>
                      </a:lnTo>
                      <a:lnTo>
                        <a:pt x="341229" y="462358"/>
                      </a:lnTo>
                      <a:close/>
                      <a:moveTo>
                        <a:pt x="104632" y="462358"/>
                      </a:moveTo>
                      <a:lnTo>
                        <a:pt x="156934" y="825816"/>
                      </a:lnTo>
                      <a:lnTo>
                        <a:pt x="229653" y="825816"/>
                      </a:lnTo>
                      <a:lnTo>
                        <a:pt x="201996" y="462358"/>
                      </a:lnTo>
                      <a:close/>
                      <a:moveTo>
                        <a:pt x="0" y="0"/>
                      </a:moveTo>
                      <a:lnTo>
                        <a:pt x="38099" y="0"/>
                      </a:lnTo>
                      <a:lnTo>
                        <a:pt x="95940" y="401953"/>
                      </a:lnTo>
                      <a:lnTo>
                        <a:pt x="197399" y="401953"/>
                      </a:lnTo>
                      <a:lnTo>
                        <a:pt x="168635" y="23944"/>
                      </a:lnTo>
                      <a:lnTo>
                        <a:pt x="213967" y="23944"/>
                      </a:lnTo>
                      <a:lnTo>
                        <a:pt x="242732" y="401953"/>
                      </a:lnTo>
                      <a:lnTo>
                        <a:pt x="336319" y="401953"/>
                      </a:lnTo>
                      <a:lnTo>
                        <a:pt x="305592" y="23946"/>
                      </a:lnTo>
                      <a:lnTo>
                        <a:pt x="359355" y="23946"/>
                      </a:lnTo>
                      <a:lnTo>
                        <a:pt x="386233" y="401953"/>
                      </a:lnTo>
                      <a:lnTo>
                        <a:pt x="478337" y="401953"/>
                      </a:lnTo>
                      <a:lnTo>
                        <a:pt x="455610" y="23946"/>
                      </a:lnTo>
                      <a:lnTo>
                        <a:pt x="505187" y="23946"/>
                      </a:lnTo>
                      <a:lnTo>
                        <a:pt x="524365" y="401953"/>
                      </a:lnTo>
                      <a:lnTo>
                        <a:pt x="606076" y="401953"/>
                      </a:lnTo>
                      <a:lnTo>
                        <a:pt x="586897" y="23945"/>
                      </a:lnTo>
                      <a:lnTo>
                        <a:pt x="636934" y="23945"/>
                      </a:lnTo>
                      <a:lnTo>
                        <a:pt x="652531" y="401953"/>
                      </a:lnTo>
                      <a:lnTo>
                        <a:pt x="745374" y="401953"/>
                      </a:lnTo>
                      <a:lnTo>
                        <a:pt x="735048" y="23946"/>
                      </a:lnTo>
                      <a:lnTo>
                        <a:pt x="780739" y="23946"/>
                      </a:lnTo>
                      <a:lnTo>
                        <a:pt x="787794" y="401953"/>
                      </a:lnTo>
                      <a:lnTo>
                        <a:pt x="875330" y="401953"/>
                      </a:lnTo>
                      <a:lnTo>
                        <a:pt x="869769" y="23947"/>
                      </a:lnTo>
                      <a:lnTo>
                        <a:pt x="917753" y="23947"/>
                      </a:lnTo>
                      <a:lnTo>
                        <a:pt x="919880" y="401953"/>
                      </a:lnTo>
                      <a:lnTo>
                        <a:pt x="1010677" y="401953"/>
                      </a:lnTo>
                      <a:lnTo>
                        <a:pt x="1010677" y="7618"/>
                      </a:lnTo>
                      <a:lnTo>
                        <a:pt x="1056396" y="7618"/>
                      </a:lnTo>
                      <a:lnTo>
                        <a:pt x="1056396" y="401953"/>
                      </a:lnTo>
                      <a:lnTo>
                        <a:pt x="1145290" y="401953"/>
                      </a:lnTo>
                      <a:lnTo>
                        <a:pt x="1147416" y="23947"/>
                      </a:lnTo>
                      <a:lnTo>
                        <a:pt x="1195400" y="23947"/>
                      </a:lnTo>
                      <a:lnTo>
                        <a:pt x="1189839" y="401953"/>
                      </a:lnTo>
                      <a:lnTo>
                        <a:pt x="1280144" y="401953"/>
                      </a:lnTo>
                      <a:lnTo>
                        <a:pt x="1287199" y="23946"/>
                      </a:lnTo>
                      <a:lnTo>
                        <a:pt x="1332889" y="23946"/>
                      </a:lnTo>
                      <a:lnTo>
                        <a:pt x="1322563" y="401953"/>
                      </a:lnTo>
                      <a:lnTo>
                        <a:pt x="1415491" y="401953"/>
                      </a:lnTo>
                      <a:lnTo>
                        <a:pt x="1431088" y="23945"/>
                      </a:lnTo>
                      <a:lnTo>
                        <a:pt x="1481125" y="23945"/>
                      </a:lnTo>
                      <a:lnTo>
                        <a:pt x="1461946" y="401953"/>
                      </a:lnTo>
                      <a:lnTo>
                        <a:pt x="1548601" y="401953"/>
                      </a:lnTo>
                      <a:lnTo>
                        <a:pt x="1567779" y="23946"/>
                      </a:lnTo>
                      <a:lnTo>
                        <a:pt x="1617355" y="23946"/>
                      </a:lnTo>
                      <a:lnTo>
                        <a:pt x="1594628" y="401953"/>
                      </a:lnTo>
                      <a:lnTo>
                        <a:pt x="1687041" y="401953"/>
                      </a:lnTo>
                      <a:lnTo>
                        <a:pt x="1713919" y="23946"/>
                      </a:lnTo>
                      <a:lnTo>
                        <a:pt x="1767682" y="23946"/>
                      </a:lnTo>
                      <a:lnTo>
                        <a:pt x="1736955" y="401953"/>
                      </a:lnTo>
                      <a:lnTo>
                        <a:pt x="1821016" y="401953"/>
                      </a:lnTo>
                      <a:lnTo>
                        <a:pt x="1849781" y="23945"/>
                      </a:lnTo>
                      <a:lnTo>
                        <a:pt x="1895113" y="23945"/>
                      </a:lnTo>
                      <a:lnTo>
                        <a:pt x="1866348" y="401953"/>
                      </a:lnTo>
                      <a:lnTo>
                        <a:pt x="1967808" y="401953"/>
                      </a:lnTo>
                      <a:lnTo>
                        <a:pt x="2025649" y="0"/>
                      </a:lnTo>
                      <a:lnTo>
                        <a:pt x="2063750" y="0"/>
                      </a:lnTo>
                      <a:lnTo>
                        <a:pt x="1885331" y="1239878"/>
                      </a:lnTo>
                      <a:lnTo>
                        <a:pt x="1886347" y="1240894"/>
                      </a:lnTo>
                      <a:lnTo>
                        <a:pt x="1886347" y="1262678"/>
                      </a:lnTo>
                      <a:cubicBezTo>
                        <a:pt x="1886347" y="1278865"/>
                        <a:pt x="1873225" y="1291987"/>
                        <a:pt x="1857038" y="1291987"/>
                      </a:cubicBezTo>
                      <a:lnTo>
                        <a:pt x="206710" y="1291987"/>
                      </a:lnTo>
                      <a:cubicBezTo>
                        <a:pt x="190523" y="1291987"/>
                        <a:pt x="177401" y="1278865"/>
                        <a:pt x="177401" y="1262678"/>
                      </a:cubicBezTo>
                      <a:lnTo>
                        <a:pt x="177401" y="1240894"/>
                      </a:lnTo>
                      <a:lnTo>
                        <a:pt x="178419" y="1239877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311" name="グループ化 1310">
                  <a:extLst>
                    <a:ext uri="{FF2B5EF4-FFF2-40B4-BE49-F238E27FC236}">
                      <a16:creationId xmlns:a16="http://schemas.microsoft.com/office/drawing/2014/main" id="{F8889703-0B4D-4933-889C-8311FAB7C26B}"/>
                    </a:ext>
                  </a:extLst>
                </p:cNvPr>
                <p:cNvGrpSpPr/>
                <p:nvPr/>
              </p:nvGrpSpPr>
              <p:grpSpPr>
                <a:xfrm>
                  <a:off x="4077492" y="1852160"/>
                  <a:ext cx="2196309" cy="164682"/>
                  <a:chOff x="4077492" y="1852160"/>
                  <a:chExt cx="2196309" cy="164682"/>
                </a:xfrm>
                <a:grpFill/>
              </p:grpSpPr>
              <p:grpSp>
                <p:nvGrpSpPr>
                  <p:cNvPr id="1312" name="グループ化 1311">
                    <a:extLst>
                      <a:ext uri="{FF2B5EF4-FFF2-40B4-BE49-F238E27FC236}">
                        <a16:creationId xmlns:a16="http://schemas.microsoft.com/office/drawing/2014/main" id="{9C55AE3D-B913-48FB-8F5C-F260BEEAA3B7}"/>
                      </a:ext>
                    </a:extLst>
                  </p:cNvPr>
                  <p:cNvGrpSpPr/>
                  <p:nvPr/>
                </p:nvGrpSpPr>
                <p:grpSpPr>
                  <a:xfrm>
                    <a:off x="4077492" y="1852160"/>
                    <a:ext cx="848520" cy="129518"/>
                    <a:chOff x="4184649" y="1852160"/>
                    <a:chExt cx="848520" cy="129518"/>
                  </a:xfrm>
                  <a:grpFill/>
                </p:grpSpPr>
                <p:sp>
                  <p:nvSpPr>
                    <p:cNvPr id="1317" name="フリーフォーム: 図形 1316">
                      <a:extLst>
                        <a:ext uri="{FF2B5EF4-FFF2-40B4-BE49-F238E27FC236}">
                          <a16:creationId xmlns:a16="http://schemas.microsoft.com/office/drawing/2014/main" id="{E4F5E5EA-2239-4325-BA03-05270F5B0CE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897439" y="1852160"/>
                      <a:ext cx="135730" cy="129518"/>
                    </a:xfrm>
                    <a:custGeom>
                      <a:avLst/>
                      <a:gdLst>
                        <a:gd name="connsiteX0" fmla="*/ 364332 w 735808"/>
                        <a:gd name="connsiteY0" fmla="*/ 59661 h 702131"/>
                        <a:gd name="connsiteX1" fmla="*/ 180976 w 735808"/>
                        <a:gd name="connsiteY1" fmla="*/ 243017 h 702131"/>
                        <a:gd name="connsiteX2" fmla="*/ 364332 w 735808"/>
                        <a:gd name="connsiteY2" fmla="*/ 426373 h 702131"/>
                        <a:gd name="connsiteX3" fmla="*/ 547688 w 735808"/>
                        <a:gd name="connsiteY3" fmla="*/ 243017 h 702131"/>
                        <a:gd name="connsiteX4" fmla="*/ 364332 w 735808"/>
                        <a:gd name="connsiteY4" fmla="*/ 59661 h 702131"/>
                        <a:gd name="connsiteX5" fmla="*/ 367904 w 735808"/>
                        <a:gd name="connsiteY5" fmla="*/ 0 h 702131"/>
                        <a:gd name="connsiteX6" fmla="*/ 597692 w 735808"/>
                        <a:gd name="connsiteY6" fmla="*/ 141645 h 702131"/>
                        <a:gd name="connsiteX7" fmla="*/ 735808 w 735808"/>
                        <a:gd name="connsiteY7" fmla="*/ 702131 h 702131"/>
                        <a:gd name="connsiteX8" fmla="*/ 0 w 735808"/>
                        <a:gd name="connsiteY8" fmla="*/ 702131 h 702131"/>
                        <a:gd name="connsiteX9" fmla="*/ 138117 w 735808"/>
                        <a:gd name="connsiteY9" fmla="*/ 141645 h 702131"/>
                        <a:gd name="connsiteX10" fmla="*/ 367904 w 735808"/>
                        <a:gd name="connsiteY10" fmla="*/ 0 h 70213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735808" h="702131">
                          <a:moveTo>
                            <a:pt x="364332" y="59661"/>
                          </a:moveTo>
                          <a:cubicBezTo>
                            <a:pt x="263067" y="59661"/>
                            <a:pt x="180976" y="141752"/>
                            <a:pt x="180976" y="243017"/>
                          </a:cubicBezTo>
                          <a:cubicBezTo>
                            <a:pt x="180976" y="344282"/>
                            <a:pt x="263067" y="426373"/>
                            <a:pt x="364332" y="426373"/>
                          </a:cubicBezTo>
                          <a:cubicBezTo>
                            <a:pt x="465597" y="426373"/>
                            <a:pt x="547688" y="344282"/>
                            <a:pt x="547688" y="243017"/>
                          </a:cubicBezTo>
                          <a:cubicBezTo>
                            <a:pt x="547688" y="141752"/>
                            <a:pt x="465597" y="59661"/>
                            <a:pt x="364332" y="59661"/>
                          </a:cubicBezTo>
                          <a:close/>
                          <a:moveTo>
                            <a:pt x="367904" y="0"/>
                          </a:moveTo>
                          <a:cubicBezTo>
                            <a:pt x="481252" y="0"/>
                            <a:pt x="575821" y="60808"/>
                            <a:pt x="597692" y="141645"/>
                          </a:cubicBezTo>
                          <a:lnTo>
                            <a:pt x="735808" y="702131"/>
                          </a:lnTo>
                          <a:lnTo>
                            <a:pt x="0" y="702131"/>
                          </a:lnTo>
                          <a:lnTo>
                            <a:pt x="138117" y="141645"/>
                          </a:lnTo>
                          <a:cubicBezTo>
                            <a:pt x="159988" y="60808"/>
                            <a:pt x="254557" y="0"/>
                            <a:pt x="367904" y="0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318" name="四角形: 角を丸くする 1317">
                      <a:extLst>
                        <a:ext uri="{FF2B5EF4-FFF2-40B4-BE49-F238E27FC236}">
                          <a16:creationId xmlns:a16="http://schemas.microsoft.com/office/drawing/2014/main" id="{0E0A5EB0-5454-4585-9CB3-00546658AD2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184649" y="1875078"/>
                      <a:ext cx="804070" cy="45719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1313" name="グループ化 1312">
                    <a:extLst>
                      <a:ext uri="{FF2B5EF4-FFF2-40B4-BE49-F238E27FC236}">
                        <a16:creationId xmlns:a16="http://schemas.microsoft.com/office/drawing/2014/main" id="{42CCC3DF-1161-4CFE-95B4-76B3836E6405}"/>
                      </a:ext>
                    </a:extLst>
                  </p:cNvPr>
                  <p:cNvGrpSpPr/>
                  <p:nvPr/>
                </p:nvGrpSpPr>
                <p:grpSpPr>
                  <a:xfrm flipH="1">
                    <a:off x="5425281" y="1852160"/>
                    <a:ext cx="848520" cy="129518"/>
                    <a:chOff x="4184649" y="1852160"/>
                    <a:chExt cx="848520" cy="129518"/>
                  </a:xfrm>
                  <a:grpFill/>
                </p:grpSpPr>
                <p:sp>
                  <p:nvSpPr>
                    <p:cNvPr id="1315" name="フリーフォーム: 図形 1314">
                      <a:extLst>
                        <a:ext uri="{FF2B5EF4-FFF2-40B4-BE49-F238E27FC236}">
                          <a16:creationId xmlns:a16="http://schemas.microsoft.com/office/drawing/2014/main" id="{4DF9385E-A35E-4116-9571-69B180EE1B4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897439" y="1852160"/>
                      <a:ext cx="135730" cy="129518"/>
                    </a:xfrm>
                    <a:custGeom>
                      <a:avLst/>
                      <a:gdLst>
                        <a:gd name="connsiteX0" fmla="*/ 364332 w 735808"/>
                        <a:gd name="connsiteY0" fmla="*/ 59661 h 702131"/>
                        <a:gd name="connsiteX1" fmla="*/ 180976 w 735808"/>
                        <a:gd name="connsiteY1" fmla="*/ 243017 h 702131"/>
                        <a:gd name="connsiteX2" fmla="*/ 364332 w 735808"/>
                        <a:gd name="connsiteY2" fmla="*/ 426373 h 702131"/>
                        <a:gd name="connsiteX3" fmla="*/ 547688 w 735808"/>
                        <a:gd name="connsiteY3" fmla="*/ 243017 h 702131"/>
                        <a:gd name="connsiteX4" fmla="*/ 364332 w 735808"/>
                        <a:gd name="connsiteY4" fmla="*/ 59661 h 702131"/>
                        <a:gd name="connsiteX5" fmla="*/ 367904 w 735808"/>
                        <a:gd name="connsiteY5" fmla="*/ 0 h 702131"/>
                        <a:gd name="connsiteX6" fmla="*/ 597692 w 735808"/>
                        <a:gd name="connsiteY6" fmla="*/ 141645 h 702131"/>
                        <a:gd name="connsiteX7" fmla="*/ 735808 w 735808"/>
                        <a:gd name="connsiteY7" fmla="*/ 702131 h 702131"/>
                        <a:gd name="connsiteX8" fmla="*/ 0 w 735808"/>
                        <a:gd name="connsiteY8" fmla="*/ 702131 h 702131"/>
                        <a:gd name="connsiteX9" fmla="*/ 138117 w 735808"/>
                        <a:gd name="connsiteY9" fmla="*/ 141645 h 702131"/>
                        <a:gd name="connsiteX10" fmla="*/ 367904 w 735808"/>
                        <a:gd name="connsiteY10" fmla="*/ 0 h 70213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735808" h="702131">
                          <a:moveTo>
                            <a:pt x="364332" y="59661"/>
                          </a:moveTo>
                          <a:cubicBezTo>
                            <a:pt x="263067" y="59661"/>
                            <a:pt x="180976" y="141752"/>
                            <a:pt x="180976" y="243017"/>
                          </a:cubicBezTo>
                          <a:cubicBezTo>
                            <a:pt x="180976" y="344282"/>
                            <a:pt x="263067" y="426373"/>
                            <a:pt x="364332" y="426373"/>
                          </a:cubicBezTo>
                          <a:cubicBezTo>
                            <a:pt x="465597" y="426373"/>
                            <a:pt x="547688" y="344282"/>
                            <a:pt x="547688" y="243017"/>
                          </a:cubicBezTo>
                          <a:cubicBezTo>
                            <a:pt x="547688" y="141752"/>
                            <a:pt x="465597" y="59661"/>
                            <a:pt x="364332" y="59661"/>
                          </a:cubicBezTo>
                          <a:close/>
                          <a:moveTo>
                            <a:pt x="367904" y="0"/>
                          </a:moveTo>
                          <a:cubicBezTo>
                            <a:pt x="481252" y="0"/>
                            <a:pt x="575821" y="60808"/>
                            <a:pt x="597692" y="141645"/>
                          </a:cubicBezTo>
                          <a:lnTo>
                            <a:pt x="735808" y="702131"/>
                          </a:lnTo>
                          <a:lnTo>
                            <a:pt x="0" y="702131"/>
                          </a:lnTo>
                          <a:lnTo>
                            <a:pt x="138117" y="141645"/>
                          </a:lnTo>
                          <a:cubicBezTo>
                            <a:pt x="159988" y="60808"/>
                            <a:pt x="254557" y="0"/>
                            <a:pt x="367904" y="0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316" name="四角形: 角を丸くする 1315">
                      <a:extLst>
                        <a:ext uri="{FF2B5EF4-FFF2-40B4-BE49-F238E27FC236}">
                          <a16:creationId xmlns:a16="http://schemas.microsoft.com/office/drawing/2014/main" id="{A958122D-AE36-4B2C-B3A6-2E439281A2A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184649" y="1875078"/>
                      <a:ext cx="804070" cy="45719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1314" name="四角形: 角を丸くする 1313">
                    <a:extLst>
                      <a:ext uri="{FF2B5EF4-FFF2-40B4-BE49-F238E27FC236}">
                        <a16:creationId xmlns:a16="http://schemas.microsoft.com/office/drawing/2014/main" id="{C2EBF0C5-A5CC-4568-AC6E-B99A5FFAD02A}"/>
                      </a:ext>
                    </a:extLst>
                  </p:cNvPr>
                  <p:cNvSpPr/>
                  <p:nvPr/>
                </p:nvSpPr>
                <p:spPr>
                  <a:xfrm>
                    <a:off x="4102100" y="1946514"/>
                    <a:ext cx="2152650" cy="70328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1406" name="グループ化 1405">
                <a:extLst>
                  <a:ext uri="{FF2B5EF4-FFF2-40B4-BE49-F238E27FC236}">
                    <a16:creationId xmlns:a16="http://schemas.microsoft.com/office/drawing/2014/main" id="{A332B756-0E10-45FB-8FD9-880C063FE4C3}"/>
                  </a:ext>
                </a:extLst>
              </p:cNvPr>
              <p:cNvGrpSpPr/>
              <p:nvPr/>
            </p:nvGrpSpPr>
            <p:grpSpPr>
              <a:xfrm>
                <a:off x="662948" y="1120264"/>
                <a:ext cx="2691442" cy="2395460"/>
                <a:chOff x="-2234242" y="1154189"/>
                <a:chExt cx="2691442" cy="2395460"/>
              </a:xfrm>
            </p:grpSpPr>
            <p:grpSp>
              <p:nvGrpSpPr>
                <p:cNvPr id="1407" name="グループ化 1406">
                  <a:extLst>
                    <a:ext uri="{FF2B5EF4-FFF2-40B4-BE49-F238E27FC236}">
                      <a16:creationId xmlns:a16="http://schemas.microsoft.com/office/drawing/2014/main" id="{BF339B56-1535-4598-872B-257144F12DDB}"/>
                    </a:ext>
                  </a:extLst>
                </p:cNvPr>
                <p:cNvGrpSpPr/>
                <p:nvPr/>
              </p:nvGrpSpPr>
              <p:grpSpPr>
                <a:xfrm>
                  <a:off x="-1099246" y="1852160"/>
                  <a:ext cx="427844" cy="904346"/>
                  <a:chOff x="2094997" y="1804056"/>
                  <a:chExt cx="476250" cy="965022"/>
                </a:xfrm>
              </p:grpSpPr>
              <p:sp>
                <p:nvSpPr>
                  <p:cNvPr id="1420" name="四角形: 上の 2 つの角を丸める 1419">
                    <a:extLst>
                      <a:ext uri="{FF2B5EF4-FFF2-40B4-BE49-F238E27FC236}">
                        <a16:creationId xmlns:a16="http://schemas.microsoft.com/office/drawing/2014/main" id="{15DE66CB-6DB9-4055-B3F4-A32E9D02CB09}"/>
                      </a:ext>
                    </a:extLst>
                  </p:cNvPr>
                  <p:cNvSpPr/>
                  <p:nvPr/>
                </p:nvSpPr>
                <p:spPr>
                  <a:xfrm>
                    <a:off x="2209980" y="2365040"/>
                    <a:ext cx="246282" cy="363864"/>
                  </a:xfrm>
                  <a:prstGeom prst="round2SameRect">
                    <a:avLst/>
                  </a:prstGeom>
                  <a:solidFill>
                    <a:schemeClr val="bg2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421" name="正方形/長方形 1420">
                    <a:extLst>
                      <a:ext uri="{FF2B5EF4-FFF2-40B4-BE49-F238E27FC236}">
                        <a16:creationId xmlns:a16="http://schemas.microsoft.com/office/drawing/2014/main" id="{FC3553BB-F12C-46B7-B927-EE8591E53667}"/>
                      </a:ext>
                    </a:extLst>
                  </p:cNvPr>
                  <p:cNvSpPr/>
                  <p:nvPr/>
                </p:nvSpPr>
                <p:spPr>
                  <a:xfrm>
                    <a:off x="2302812" y="1978818"/>
                    <a:ext cx="55579" cy="790260"/>
                  </a:xfrm>
                  <a:prstGeom prst="rect">
                    <a:avLst/>
                  </a:prstGeom>
                  <a:solidFill>
                    <a:schemeClr val="accent4">
                      <a:lumMod val="20000"/>
                      <a:lumOff val="8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422" name="四角形: 角を丸くする 1421">
                    <a:extLst>
                      <a:ext uri="{FF2B5EF4-FFF2-40B4-BE49-F238E27FC236}">
                        <a16:creationId xmlns:a16="http://schemas.microsoft.com/office/drawing/2014/main" id="{43464990-04F7-4355-A40B-5BB00E5E672B}"/>
                      </a:ext>
                    </a:extLst>
                  </p:cNvPr>
                  <p:cNvSpPr/>
                  <p:nvPr/>
                </p:nvSpPr>
                <p:spPr>
                  <a:xfrm>
                    <a:off x="2094997" y="1804056"/>
                    <a:ext cx="476250" cy="229709"/>
                  </a:xfrm>
                  <a:prstGeom prst="roundRect">
                    <a:avLst/>
                  </a:prstGeom>
                  <a:solidFill>
                    <a:schemeClr val="accent4">
                      <a:lumMod val="20000"/>
                      <a:lumOff val="8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423" name="四角形: 角を丸くする 1422">
                    <a:extLst>
                      <a:ext uri="{FF2B5EF4-FFF2-40B4-BE49-F238E27FC236}">
                        <a16:creationId xmlns:a16="http://schemas.microsoft.com/office/drawing/2014/main" id="{DF9F99C8-5E6A-4E0C-BCD2-EAB18F48BFA3}"/>
                      </a:ext>
                    </a:extLst>
                  </p:cNvPr>
                  <p:cNvSpPr/>
                  <p:nvPr/>
                </p:nvSpPr>
                <p:spPr>
                  <a:xfrm>
                    <a:off x="2118306" y="1828801"/>
                    <a:ext cx="429632" cy="180220"/>
                  </a:xfrm>
                  <a:prstGeom prst="roundRect">
                    <a:avLst/>
                  </a:prstGeom>
                  <a:solidFill>
                    <a:schemeClr val="tx1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424" name="フリーフォーム: 図形 1423">
                    <a:extLst>
                      <a:ext uri="{FF2B5EF4-FFF2-40B4-BE49-F238E27FC236}">
                        <a16:creationId xmlns:a16="http://schemas.microsoft.com/office/drawing/2014/main" id="{EA321AB5-6C5C-4FAB-AD7E-46E0C3FF815F}"/>
                      </a:ext>
                    </a:extLst>
                  </p:cNvPr>
                  <p:cNvSpPr/>
                  <p:nvPr/>
                </p:nvSpPr>
                <p:spPr>
                  <a:xfrm flipH="1">
                    <a:off x="2515943" y="1839097"/>
                    <a:ext cx="19089" cy="117680"/>
                  </a:xfrm>
                  <a:custGeom>
                    <a:avLst/>
                    <a:gdLst>
                      <a:gd name="connsiteX0" fmla="*/ 22860 w 45720"/>
                      <a:gd name="connsiteY0" fmla="*/ 92870 h 273091"/>
                      <a:gd name="connsiteX1" fmla="*/ 45720 w 45720"/>
                      <a:gd name="connsiteY1" fmla="*/ 115730 h 273091"/>
                      <a:gd name="connsiteX2" fmla="*/ 45719 w 45720"/>
                      <a:gd name="connsiteY2" fmla="*/ 250231 h 273091"/>
                      <a:gd name="connsiteX3" fmla="*/ 22859 w 45720"/>
                      <a:gd name="connsiteY3" fmla="*/ 273091 h 273091"/>
                      <a:gd name="connsiteX4" fmla="*/ 22860 w 45720"/>
                      <a:gd name="connsiteY4" fmla="*/ 273090 h 273091"/>
                      <a:gd name="connsiteX5" fmla="*/ 0 w 45720"/>
                      <a:gd name="connsiteY5" fmla="*/ 250230 h 273091"/>
                      <a:gd name="connsiteX6" fmla="*/ 0 w 45720"/>
                      <a:gd name="connsiteY6" fmla="*/ 115730 h 273091"/>
                      <a:gd name="connsiteX7" fmla="*/ 22860 w 45720"/>
                      <a:gd name="connsiteY7" fmla="*/ 92870 h 273091"/>
                      <a:gd name="connsiteX8" fmla="*/ 22860 w 45720"/>
                      <a:gd name="connsiteY8" fmla="*/ 0 h 273091"/>
                      <a:gd name="connsiteX9" fmla="*/ 45720 w 45720"/>
                      <a:gd name="connsiteY9" fmla="*/ 22860 h 273091"/>
                      <a:gd name="connsiteX10" fmla="*/ 45719 w 45720"/>
                      <a:gd name="connsiteY10" fmla="*/ 38299 h 273091"/>
                      <a:gd name="connsiteX11" fmla="*/ 22859 w 45720"/>
                      <a:gd name="connsiteY11" fmla="*/ 61159 h 273091"/>
                      <a:gd name="connsiteX12" fmla="*/ 22860 w 45720"/>
                      <a:gd name="connsiteY12" fmla="*/ 61158 h 273091"/>
                      <a:gd name="connsiteX13" fmla="*/ 0 w 45720"/>
                      <a:gd name="connsiteY13" fmla="*/ 38298 h 273091"/>
                      <a:gd name="connsiteX14" fmla="*/ 0 w 45720"/>
                      <a:gd name="connsiteY14" fmla="*/ 22860 h 273091"/>
                      <a:gd name="connsiteX15" fmla="*/ 22860 w 45720"/>
                      <a:gd name="connsiteY15" fmla="*/ 0 h 27309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</a:cxnLst>
                    <a:rect l="l" t="t" r="r" b="b"/>
                    <a:pathLst>
                      <a:path w="45720" h="273091">
                        <a:moveTo>
                          <a:pt x="22860" y="92870"/>
                        </a:moveTo>
                        <a:cubicBezTo>
                          <a:pt x="35485" y="92870"/>
                          <a:pt x="45720" y="103105"/>
                          <a:pt x="45720" y="115730"/>
                        </a:cubicBezTo>
                        <a:cubicBezTo>
                          <a:pt x="45720" y="160564"/>
                          <a:pt x="45719" y="205397"/>
                          <a:pt x="45719" y="250231"/>
                        </a:cubicBezTo>
                        <a:cubicBezTo>
                          <a:pt x="45719" y="262856"/>
                          <a:pt x="35484" y="273091"/>
                          <a:pt x="22859" y="273091"/>
                        </a:cubicBezTo>
                        <a:lnTo>
                          <a:pt x="22860" y="273090"/>
                        </a:lnTo>
                        <a:cubicBezTo>
                          <a:pt x="10235" y="273090"/>
                          <a:pt x="0" y="262855"/>
                          <a:pt x="0" y="250230"/>
                        </a:cubicBezTo>
                        <a:lnTo>
                          <a:pt x="0" y="115730"/>
                        </a:lnTo>
                        <a:cubicBezTo>
                          <a:pt x="0" y="103105"/>
                          <a:pt x="10235" y="92870"/>
                          <a:pt x="22860" y="92870"/>
                        </a:cubicBezTo>
                        <a:close/>
                        <a:moveTo>
                          <a:pt x="22860" y="0"/>
                        </a:moveTo>
                        <a:cubicBezTo>
                          <a:pt x="35485" y="0"/>
                          <a:pt x="45720" y="10235"/>
                          <a:pt x="45720" y="22860"/>
                        </a:cubicBezTo>
                        <a:cubicBezTo>
                          <a:pt x="45720" y="28006"/>
                          <a:pt x="45719" y="33153"/>
                          <a:pt x="45719" y="38299"/>
                        </a:cubicBezTo>
                        <a:cubicBezTo>
                          <a:pt x="45719" y="50924"/>
                          <a:pt x="35484" y="61159"/>
                          <a:pt x="22859" y="61159"/>
                        </a:cubicBezTo>
                        <a:lnTo>
                          <a:pt x="22860" y="61158"/>
                        </a:lnTo>
                        <a:cubicBezTo>
                          <a:pt x="10235" y="61158"/>
                          <a:pt x="0" y="50923"/>
                          <a:pt x="0" y="38298"/>
                        </a:cubicBezTo>
                        <a:lnTo>
                          <a:pt x="0" y="22860"/>
                        </a:lnTo>
                        <a:cubicBezTo>
                          <a:pt x="0" y="10235"/>
                          <a:pt x="10235" y="0"/>
                          <a:pt x="22860" y="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1408" name="正方形/長方形 1407">
                  <a:extLst>
                    <a:ext uri="{FF2B5EF4-FFF2-40B4-BE49-F238E27FC236}">
                      <a16:creationId xmlns:a16="http://schemas.microsoft.com/office/drawing/2014/main" id="{E25C745C-EA9E-4B3E-8F43-CDF5D122A8AB}"/>
                    </a:ext>
                  </a:extLst>
                </p:cNvPr>
                <p:cNvSpPr/>
                <p:nvPr/>
              </p:nvSpPr>
              <p:spPr>
                <a:xfrm>
                  <a:off x="-463304" y="2614939"/>
                  <a:ext cx="520382" cy="175578"/>
                </a:xfrm>
                <a:prstGeom prst="rect">
                  <a:avLst/>
                </a:prstGeom>
                <a:solidFill>
                  <a:schemeClr val="accent4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409" name="正方形/長方形 1408">
                  <a:extLst>
                    <a:ext uri="{FF2B5EF4-FFF2-40B4-BE49-F238E27FC236}">
                      <a16:creationId xmlns:a16="http://schemas.microsoft.com/office/drawing/2014/main" id="{3965F93F-CD76-4E3E-AFB6-CCB968EE7D9C}"/>
                    </a:ext>
                  </a:extLst>
                </p:cNvPr>
                <p:cNvSpPr/>
                <p:nvPr/>
              </p:nvSpPr>
              <p:spPr>
                <a:xfrm>
                  <a:off x="-206764" y="2098465"/>
                  <a:ext cx="601662" cy="670614"/>
                </a:xfrm>
                <a:prstGeom prst="rect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410" name="正方形/長方形 1409">
                  <a:extLst>
                    <a:ext uri="{FF2B5EF4-FFF2-40B4-BE49-F238E27FC236}">
                      <a16:creationId xmlns:a16="http://schemas.microsoft.com/office/drawing/2014/main" id="{6B06FB1E-CA4C-42F1-A808-71C7A59D5349}"/>
                    </a:ext>
                  </a:extLst>
                </p:cNvPr>
                <p:cNvSpPr/>
                <p:nvPr/>
              </p:nvSpPr>
              <p:spPr>
                <a:xfrm>
                  <a:off x="-144852" y="2257425"/>
                  <a:ext cx="76200" cy="511654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411" name="台形 1410">
                  <a:extLst>
                    <a:ext uri="{FF2B5EF4-FFF2-40B4-BE49-F238E27FC236}">
                      <a16:creationId xmlns:a16="http://schemas.microsoft.com/office/drawing/2014/main" id="{6B725AA4-8103-476C-AEEB-E768A60459DB}"/>
                    </a:ext>
                  </a:extLst>
                </p:cNvPr>
                <p:cNvSpPr/>
                <p:nvPr/>
              </p:nvSpPr>
              <p:spPr>
                <a:xfrm>
                  <a:off x="60084" y="1733550"/>
                  <a:ext cx="138457" cy="318727"/>
                </a:xfrm>
                <a:prstGeom prst="trapezoid">
                  <a:avLst/>
                </a:prstGeom>
                <a:solidFill>
                  <a:schemeClr val="bg1">
                    <a:lumMod val="8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412" name="正方形/長方形 2">
                  <a:extLst>
                    <a:ext uri="{FF2B5EF4-FFF2-40B4-BE49-F238E27FC236}">
                      <a16:creationId xmlns:a16="http://schemas.microsoft.com/office/drawing/2014/main" id="{4141CF2E-0CF8-40D6-BF84-A7FBE314F814}"/>
                    </a:ext>
                  </a:extLst>
                </p:cNvPr>
                <p:cNvSpPr/>
                <p:nvPr/>
              </p:nvSpPr>
              <p:spPr>
                <a:xfrm>
                  <a:off x="-2145102" y="2769078"/>
                  <a:ext cx="2540000" cy="780571"/>
                </a:xfrm>
                <a:custGeom>
                  <a:avLst/>
                  <a:gdLst>
                    <a:gd name="connsiteX0" fmla="*/ 0 w 1676400"/>
                    <a:gd name="connsiteY0" fmla="*/ 0 h 1676400"/>
                    <a:gd name="connsiteX1" fmla="*/ 1676400 w 1676400"/>
                    <a:gd name="connsiteY1" fmla="*/ 0 h 1676400"/>
                    <a:gd name="connsiteX2" fmla="*/ 1676400 w 1676400"/>
                    <a:gd name="connsiteY2" fmla="*/ 1676400 h 1676400"/>
                    <a:gd name="connsiteX3" fmla="*/ 0 w 1676400"/>
                    <a:gd name="connsiteY3" fmla="*/ 1676400 h 1676400"/>
                    <a:gd name="connsiteX4" fmla="*/ 0 w 1676400"/>
                    <a:gd name="connsiteY4" fmla="*/ 0 h 1676400"/>
                    <a:gd name="connsiteX0" fmla="*/ 0 w 1676400"/>
                    <a:gd name="connsiteY0" fmla="*/ 0 h 1689100"/>
                    <a:gd name="connsiteX1" fmla="*/ 1676400 w 1676400"/>
                    <a:gd name="connsiteY1" fmla="*/ 0 h 1689100"/>
                    <a:gd name="connsiteX2" fmla="*/ 1676400 w 1676400"/>
                    <a:gd name="connsiteY2" fmla="*/ 1676400 h 1689100"/>
                    <a:gd name="connsiteX3" fmla="*/ 844550 w 1676400"/>
                    <a:gd name="connsiteY3" fmla="*/ 1689100 h 1689100"/>
                    <a:gd name="connsiteX4" fmla="*/ 0 w 1676400"/>
                    <a:gd name="connsiteY4" fmla="*/ 1676400 h 1689100"/>
                    <a:gd name="connsiteX5" fmla="*/ 0 w 1676400"/>
                    <a:gd name="connsiteY5" fmla="*/ 0 h 1689100"/>
                    <a:gd name="connsiteX0" fmla="*/ 844550 w 1676400"/>
                    <a:gd name="connsiteY0" fmla="*/ 1689100 h 1780540"/>
                    <a:gd name="connsiteX1" fmla="*/ 0 w 1676400"/>
                    <a:gd name="connsiteY1" fmla="*/ 1676400 h 1780540"/>
                    <a:gd name="connsiteX2" fmla="*/ 0 w 1676400"/>
                    <a:gd name="connsiteY2" fmla="*/ 0 h 1780540"/>
                    <a:gd name="connsiteX3" fmla="*/ 1676400 w 1676400"/>
                    <a:gd name="connsiteY3" fmla="*/ 0 h 1780540"/>
                    <a:gd name="connsiteX4" fmla="*/ 1676400 w 1676400"/>
                    <a:gd name="connsiteY4" fmla="*/ 1676400 h 1780540"/>
                    <a:gd name="connsiteX5" fmla="*/ 935990 w 1676400"/>
                    <a:gd name="connsiteY5" fmla="*/ 1780540 h 1780540"/>
                    <a:gd name="connsiteX0" fmla="*/ 844550 w 1676400"/>
                    <a:gd name="connsiteY0" fmla="*/ 1689100 h 1689100"/>
                    <a:gd name="connsiteX1" fmla="*/ 0 w 1676400"/>
                    <a:gd name="connsiteY1" fmla="*/ 1676400 h 1689100"/>
                    <a:gd name="connsiteX2" fmla="*/ 0 w 1676400"/>
                    <a:gd name="connsiteY2" fmla="*/ 0 h 1689100"/>
                    <a:gd name="connsiteX3" fmla="*/ 1676400 w 1676400"/>
                    <a:gd name="connsiteY3" fmla="*/ 0 h 1689100"/>
                    <a:gd name="connsiteX4" fmla="*/ 1676400 w 1676400"/>
                    <a:gd name="connsiteY4" fmla="*/ 1676400 h 1689100"/>
                    <a:gd name="connsiteX0" fmla="*/ 0 w 1676400"/>
                    <a:gd name="connsiteY0" fmla="*/ 1676400 h 1676400"/>
                    <a:gd name="connsiteX1" fmla="*/ 0 w 1676400"/>
                    <a:gd name="connsiteY1" fmla="*/ 0 h 1676400"/>
                    <a:gd name="connsiteX2" fmla="*/ 1676400 w 1676400"/>
                    <a:gd name="connsiteY2" fmla="*/ 0 h 1676400"/>
                    <a:gd name="connsiteX3" fmla="*/ 1676400 w 1676400"/>
                    <a:gd name="connsiteY3" fmla="*/ 1676400 h 16764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676400" h="1676400">
                      <a:moveTo>
                        <a:pt x="0" y="1676400"/>
                      </a:moveTo>
                      <a:lnTo>
                        <a:pt x="0" y="0"/>
                      </a:lnTo>
                      <a:lnTo>
                        <a:pt x="1676400" y="0"/>
                      </a:lnTo>
                      <a:lnTo>
                        <a:pt x="1676400" y="1676400"/>
                      </a:lnTo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413" name="正方形/長方形 1412">
                  <a:extLst>
                    <a:ext uri="{FF2B5EF4-FFF2-40B4-BE49-F238E27FC236}">
                      <a16:creationId xmlns:a16="http://schemas.microsoft.com/office/drawing/2014/main" id="{B9AFADF9-BDB5-4F89-9A7D-EDE841BC5C25}"/>
                    </a:ext>
                  </a:extLst>
                </p:cNvPr>
                <p:cNvSpPr/>
                <p:nvPr/>
              </p:nvSpPr>
              <p:spPr>
                <a:xfrm>
                  <a:off x="-2145102" y="2772135"/>
                  <a:ext cx="2540000" cy="86264"/>
                </a:xfrm>
                <a:prstGeom prst="rect">
                  <a:avLst/>
                </a:prstGeom>
                <a:solidFill>
                  <a:srgbClr val="000000">
                    <a:alpha val="4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14" name="四角形: 上の 2 つの角を丸める 1413">
                  <a:extLst>
                    <a:ext uri="{FF2B5EF4-FFF2-40B4-BE49-F238E27FC236}">
                      <a16:creationId xmlns:a16="http://schemas.microsoft.com/office/drawing/2014/main" id="{769A71C8-515C-4314-9D33-68DB21597771}"/>
                    </a:ext>
                  </a:extLst>
                </p:cNvPr>
                <p:cNvSpPr/>
                <p:nvPr/>
              </p:nvSpPr>
              <p:spPr>
                <a:xfrm>
                  <a:off x="-2234242" y="2725947"/>
                  <a:ext cx="2691442" cy="86264"/>
                </a:xfrm>
                <a:prstGeom prst="round2SameRect">
                  <a:avLst>
                    <a:gd name="adj1" fmla="val 27709"/>
                    <a:gd name="adj2" fmla="val 0"/>
                  </a:avLst>
                </a:prstGeom>
                <a:solidFill>
                  <a:schemeClr val="bg1">
                    <a:lumMod val="8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415" name="フローチャート: 手操作入力 1414">
                  <a:extLst>
                    <a:ext uri="{FF2B5EF4-FFF2-40B4-BE49-F238E27FC236}">
                      <a16:creationId xmlns:a16="http://schemas.microsoft.com/office/drawing/2014/main" id="{27670268-8C2A-4727-978B-79DCE05E84EA}"/>
                    </a:ext>
                  </a:extLst>
                </p:cNvPr>
                <p:cNvSpPr/>
                <p:nvPr/>
              </p:nvSpPr>
              <p:spPr>
                <a:xfrm>
                  <a:off x="-253306" y="2033765"/>
                  <a:ext cx="710506" cy="86264"/>
                </a:xfrm>
                <a:prstGeom prst="flowChartManualInput">
                  <a:avLst/>
                </a:prstGeom>
                <a:solidFill>
                  <a:schemeClr val="accent4">
                    <a:lumMod val="20000"/>
                    <a:lumOff val="8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416" name="グループ化 1415">
                  <a:extLst>
                    <a:ext uri="{FF2B5EF4-FFF2-40B4-BE49-F238E27FC236}">
                      <a16:creationId xmlns:a16="http://schemas.microsoft.com/office/drawing/2014/main" id="{DEDAF4D1-9E6C-4D00-8851-A95B739F8FDD}"/>
                    </a:ext>
                  </a:extLst>
                </p:cNvPr>
                <p:cNvGrpSpPr/>
                <p:nvPr/>
              </p:nvGrpSpPr>
              <p:grpSpPr>
                <a:xfrm rot="353465">
                  <a:off x="-16014" y="1154189"/>
                  <a:ext cx="199773" cy="822672"/>
                  <a:chOff x="2811218" y="347664"/>
                  <a:chExt cx="199773" cy="822672"/>
                </a:xfrm>
              </p:grpSpPr>
              <p:sp>
                <p:nvSpPr>
                  <p:cNvPr id="1418" name="八角形 28">
                    <a:extLst>
                      <a:ext uri="{FF2B5EF4-FFF2-40B4-BE49-F238E27FC236}">
                        <a16:creationId xmlns:a16="http://schemas.microsoft.com/office/drawing/2014/main" id="{D490DD60-E94D-48A2-8817-D3748CC3D66C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2728914" y="716809"/>
                    <a:ext cx="479772" cy="84382"/>
                  </a:xfrm>
                  <a:custGeom>
                    <a:avLst/>
                    <a:gdLst>
                      <a:gd name="connsiteX0" fmla="*/ 0 w 1160707"/>
                      <a:gd name="connsiteY0" fmla="*/ 106012 h 361950"/>
                      <a:gd name="connsiteX1" fmla="*/ 106012 w 1160707"/>
                      <a:gd name="connsiteY1" fmla="*/ 0 h 361950"/>
                      <a:gd name="connsiteX2" fmla="*/ 1054695 w 1160707"/>
                      <a:gd name="connsiteY2" fmla="*/ 0 h 361950"/>
                      <a:gd name="connsiteX3" fmla="*/ 1160707 w 1160707"/>
                      <a:gd name="connsiteY3" fmla="*/ 106012 h 361950"/>
                      <a:gd name="connsiteX4" fmla="*/ 1160707 w 1160707"/>
                      <a:gd name="connsiteY4" fmla="*/ 255938 h 361950"/>
                      <a:gd name="connsiteX5" fmla="*/ 1054695 w 1160707"/>
                      <a:gd name="connsiteY5" fmla="*/ 361950 h 361950"/>
                      <a:gd name="connsiteX6" fmla="*/ 106012 w 1160707"/>
                      <a:gd name="connsiteY6" fmla="*/ 361950 h 361950"/>
                      <a:gd name="connsiteX7" fmla="*/ 0 w 1160707"/>
                      <a:gd name="connsiteY7" fmla="*/ 255938 h 361950"/>
                      <a:gd name="connsiteX8" fmla="*/ 0 w 1160707"/>
                      <a:gd name="connsiteY8" fmla="*/ 106012 h 361950"/>
                      <a:gd name="connsiteX0" fmla="*/ 0 w 1160707"/>
                      <a:gd name="connsiteY0" fmla="*/ 106012 h 361950"/>
                      <a:gd name="connsiteX1" fmla="*/ 106012 w 1160707"/>
                      <a:gd name="connsiteY1" fmla="*/ 0 h 361950"/>
                      <a:gd name="connsiteX2" fmla="*/ 1054695 w 1160707"/>
                      <a:gd name="connsiteY2" fmla="*/ 0 h 361950"/>
                      <a:gd name="connsiteX3" fmla="*/ 1160707 w 1160707"/>
                      <a:gd name="connsiteY3" fmla="*/ 106012 h 361950"/>
                      <a:gd name="connsiteX4" fmla="*/ 1160707 w 1160707"/>
                      <a:gd name="connsiteY4" fmla="*/ 255938 h 361950"/>
                      <a:gd name="connsiteX5" fmla="*/ 1054695 w 1160707"/>
                      <a:gd name="connsiteY5" fmla="*/ 361950 h 361950"/>
                      <a:gd name="connsiteX6" fmla="*/ 0 w 1160707"/>
                      <a:gd name="connsiteY6" fmla="*/ 255938 h 361950"/>
                      <a:gd name="connsiteX7" fmla="*/ 0 w 1160707"/>
                      <a:gd name="connsiteY7" fmla="*/ 106012 h 361950"/>
                      <a:gd name="connsiteX0" fmla="*/ 0 w 1160707"/>
                      <a:gd name="connsiteY0" fmla="*/ 106012 h 255938"/>
                      <a:gd name="connsiteX1" fmla="*/ 106012 w 1160707"/>
                      <a:gd name="connsiteY1" fmla="*/ 0 h 255938"/>
                      <a:gd name="connsiteX2" fmla="*/ 1054695 w 1160707"/>
                      <a:gd name="connsiteY2" fmla="*/ 0 h 255938"/>
                      <a:gd name="connsiteX3" fmla="*/ 1160707 w 1160707"/>
                      <a:gd name="connsiteY3" fmla="*/ 106012 h 255938"/>
                      <a:gd name="connsiteX4" fmla="*/ 1160707 w 1160707"/>
                      <a:gd name="connsiteY4" fmla="*/ 255938 h 255938"/>
                      <a:gd name="connsiteX5" fmla="*/ 0 w 1160707"/>
                      <a:gd name="connsiteY5" fmla="*/ 255938 h 255938"/>
                      <a:gd name="connsiteX6" fmla="*/ 0 w 1160707"/>
                      <a:gd name="connsiteY6" fmla="*/ 106012 h 2559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160707" h="255938">
                        <a:moveTo>
                          <a:pt x="0" y="106012"/>
                        </a:moveTo>
                        <a:lnTo>
                          <a:pt x="106012" y="0"/>
                        </a:lnTo>
                        <a:lnTo>
                          <a:pt x="1054695" y="0"/>
                        </a:lnTo>
                        <a:lnTo>
                          <a:pt x="1160707" y="106012"/>
                        </a:lnTo>
                        <a:lnTo>
                          <a:pt x="1160707" y="255938"/>
                        </a:lnTo>
                        <a:lnTo>
                          <a:pt x="0" y="255938"/>
                        </a:lnTo>
                        <a:lnTo>
                          <a:pt x="0" y="106012"/>
                        </a:lnTo>
                        <a:close/>
                      </a:path>
                    </a:pathLst>
                  </a:custGeom>
                  <a:solidFill>
                    <a:schemeClr val="accent4">
                      <a:lumMod val="40000"/>
                      <a:lumOff val="6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419" name="八角形 28">
                    <a:extLst>
                      <a:ext uri="{FF2B5EF4-FFF2-40B4-BE49-F238E27FC236}">
                        <a16:creationId xmlns:a16="http://schemas.microsoft.com/office/drawing/2014/main" id="{FE58F064-722A-40DD-AA18-55890C0D00E5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2465885" y="692997"/>
                    <a:ext cx="822672" cy="132006"/>
                  </a:xfrm>
                  <a:custGeom>
                    <a:avLst/>
                    <a:gdLst>
                      <a:gd name="connsiteX0" fmla="*/ 0 w 1160707"/>
                      <a:gd name="connsiteY0" fmla="*/ 106012 h 361950"/>
                      <a:gd name="connsiteX1" fmla="*/ 106012 w 1160707"/>
                      <a:gd name="connsiteY1" fmla="*/ 0 h 361950"/>
                      <a:gd name="connsiteX2" fmla="*/ 1054695 w 1160707"/>
                      <a:gd name="connsiteY2" fmla="*/ 0 h 361950"/>
                      <a:gd name="connsiteX3" fmla="*/ 1160707 w 1160707"/>
                      <a:gd name="connsiteY3" fmla="*/ 106012 h 361950"/>
                      <a:gd name="connsiteX4" fmla="*/ 1160707 w 1160707"/>
                      <a:gd name="connsiteY4" fmla="*/ 255938 h 361950"/>
                      <a:gd name="connsiteX5" fmla="*/ 1054695 w 1160707"/>
                      <a:gd name="connsiteY5" fmla="*/ 361950 h 361950"/>
                      <a:gd name="connsiteX6" fmla="*/ 106012 w 1160707"/>
                      <a:gd name="connsiteY6" fmla="*/ 361950 h 361950"/>
                      <a:gd name="connsiteX7" fmla="*/ 0 w 1160707"/>
                      <a:gd name="connsiteY7" fmla="*/ 255938 h 361950"/>
                      <a:gd name="connsiteX8" fmla="*/ 0 w 1160707"/>
                      <a:gd name="connsiteY8" fmla="*/ 106012 h 361950"/>
                      <a:gd name="connsiteX0" fmla="*/ 0 w 1160707"/>
                      <a:gd name="connsiteY0" fmla="*/ 106012 h 361950"/>
                      <a:gd name="connsiteX1" fmla="*/ 106012 w 1160707"/>
                      <a:gd name="connsiteY1" fmla="*/ 0 h 361950"/>
                      <a:gd name="connsiteX2" fmla="*/ 1054695 w 1160707"/>
                      <a:gd name="connsiteY2" fmla="*/ 0 h 361950"/>
                      <a:gd name="connsiteX3" fmla="*/ 1160707 w 1160707"/>
                      <a:gd name="connsiteY3" fmla="*/ 106012 h 361950"/>
                      <a:gd name="connsiteX4" fmla="*/ 1160707 w 1160707"/>
                      <a:gd name="connsiteY4" fmla="*/ 255938 h 361950"/>
                      <a:gd name="connsiteX5" fmla="*/ 1054695 w 1160707"/>
                      <a:gd name="connsiteY5" fmla="*/ 361950 h 361950"/>
                      <a:gd name="connsiteX6" fmla="*/ 0 w 1160707"/>
                      <a:gd name="connsiteY6" fmla="*/ 255938 h 361950"/>
                      <a:gd name="connsiteX7" fmla="*/ 0 w 1160707"/>
                      <a:gd name="connsiteY7" fmla="*/ 106012 h 361950"/>
                      <a:gd name="connsiteX0" fmla="*/ 0 w 1160707"/>
                      <a:gd name="connsiteY0" fmla="*/ 106012 h 255938"/>
                      <a:gd name="connsiteX1" fmla="*/ 106012 w 1160707"/>
                      <a:gd name="connsiteY1" fmla="*/ 0 h 255938"/>
                      <a:gd name="connsiteX2" fmla="*/ 1054695 w 1160707"/>
                      <a:gd name="connsiteY2" fmla="*/ 0 h 255938"/>
                      <a:gd name="connsiteX3" fmla="*/ 1160707 w 1160707"/>
                      <a:gd name="connsiteY3" fmla="*/ 106012 h 255938"/>
                      <a:gd name="connsiteX4" fmla="*/ 1160707 w 1160707"/>
                      <a:gd name="connsiteY4" fmla="*/ 255938 h 255938"/>
                      <a:gd name="connsiteX5" fmla="*/ 0 w 1160707"/>
                      <a:gd name="connsiteY5" fmla="*/ 255938 h 255938"/>
                      <a:gd name="connsiteX6" fmla="*/ 0 w 1160707"/>
                      <a:gd name="connsiteY6" fmla="*/ 106012 h 2559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160707" h="255938">
                        <a:moveTo>
                          <a:pt x="0" y="106012"/>
                        </a:moveTo>
                        <a:lnTo>
                          <a:pt x="106012" y="0"/>
                        </a:lnTo>
                        <a:lnTo>
                          <a:pt x="1054695" y="0"/>
                        </a:lnTo>
                        <a:lnTo>
                          <a:pt x="1160707" y="106012"/>
                        </a:lnTo>
                        <a:lnTo>
                          <a:pt x="1160707" y="255938"/>
                        </a:lnTo>
                        <a:lnTo>
                          <a:pt x="0" y="255938"/>
                        </a:lnTo>
                        <a:lnTo>
                          <a:pt x="0" y="106012"/>
                        </a:lnTo>
                        <a:close/>
                      </a:path>
                    </a:pathLst>
                  </a:custGeom>
                  <a:solidFill>
                    <a:schemeClr val="accent4">
                      <a:lumMod val="40000"/>
                      <a:lumOff val="6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1417" name="四角形: 上の 2 つの角を丸める 1416">
                  <a:extLst>
                    <a:ext uri="{FF2B5EF4-FFF2-40B4-BE49-F238E27FC236}">
                      <a16:creationId xmlns:a16="http://schemas.microsoft.com/office/drawing/2014/main" id="{079DAC94-94EC-4C7A-B76F-41F6E4D21AAB}"/>
                    </a:ext>
                  </a:extLst>
                </p:cNvPr>
                <p:cNvSpPr/>
                <p:nvPr/>
              </p:nvSpPr>
              <p:spPr>
                <a:xfrm>
                  <a:off x="-269066" y="2210043"/>
                  <a:ext cx="334873" cy="86265"/>
                </a:xfrm>
                <a:prstGeom prst="round2SameRect">
                  <a:avLst>
                    <a:gd name="adj1" fmla="val 6309"/>
                    <a:gd name="adj2" fmla="val 50000"/>
                  </a:avLst>
                </a:prstGeom>
                <a:solidFill>
                  <a:schemeClr val="accent4">
                    <a:lumMod val="20000"/>
                    <a:lumOff val="8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</p:grpSp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E333FE1C-8C0D-4863-A48C-529F7FD9DC99}"/>
              </a:ext>
            </a:extLst>
          </p:cNvPr>
          <p:cNvGrpSpPr/>
          <p:nvPr/>
        </p:nvGrpSpPr>
        <p:grpSpPr>
          <a:xfrm>
            <a:off x="3625956" y="992771"/>
            <a:ext cx="2691442" cy="2560963"/>
            <a:chOff x="3625956" y="992771"/>
            <a:chExt cx="2691442" cy="2560963"/>
          </a:xfrm>
        </p:grpSpPr>
        <p:grpSp>
          <p:nvGrpSpPr>
            <p:cNvPr id="759" name="グループ化 758">
              <a:extLst>
                <a:ext uri="{FF2B5EF4-FFF2-40B4-BE49-F238E27FC236}">
                  <a16:creationId xmlns:a16="http://schemas.microsoft.com/office/drawing/2014/main" id="{6DF57264-2219-4AF4-8FB0-CE0CC257E77B}"/>
                </a:ext>
              </a:extLst>
            </p:cNvPr>
            <p:cNvGrpSpPr/>
            <p:nvPr/>
          </p:nvGrpSpPr>
          <p:grpSpPr>
            <a:xfrm>
              <a:off x="4676304" y="992771"/>
              <a:ext cx="1012801" cy="1777259"/>
              <a:chOff x="4211570" y="1295282"/>
              <a:chExt cx="1477535" cy="2592773"/>
            </a:xfrm>
          </p:grpSpPr>
          <p:grpSp>
            <p:nvGrpSpPr>
              <p:cNvPr id="760" name="グループ化 759">
                <a:extLst>
                  <a:ext uri="{FF2B5EF4-FFF2-40B4-BE49-F238E27FC236}">
                    <a16:creationId xmlns:a16="http://schemas.microsoft.com/office/drawing/2014/main" id="{DB9A1121-368E-413C-A0AF-B68C9072592C}"/>
                  </a:ext>
                </a:extLst>
              </p:cNvPr>
              <p:cNvGrpSpPr/>
              <p:nvPr/>
            </p:nvGrpSpPr>
            <p:grpSpPr>
              <a:xfrm>
                <a:off x="4211570" y="1295282"/>
                <a:ext cx="1477535" cy="2247987"/>
                <a:chOff x="4211570" y="1295282"/>
                <a:chExt cx="1477535" cy="2247987"/>
              </a:xfrm>
            </p:grpSpPr>
            <p:grpSp>
              <p:nvGrpSpPr>
                <p:cNvPr id="765" name="グループ化 764">
                  <a:extLst>
                    <a:ext uri="{FF2B5EF4-FFF2-40B4-BE49-F238E27FC236}">
                      <a16:creationId xmlns:a16="http://schemas.microsoft.com/office/drawing/2014/main" id="{CEAA748E-2B89-4D08-8DAD-D16480E6F789}"/>
                    </a:ext>
                  </a:extLst>
                </p:cNvPr>
                <p:cNvGrpSpPr/>
                <p:nvPr/>
              </p:nvGrpSpPr>
              <p:grpSpPr>
                <a:xfrm>
                  <a:off x="4376033" y="1295282"/>
                  <a:ext cx="1193236" cy="2247987"/>
                  <a:chOff x="4376033" y="1295282"/>
                  <a:chExt cx="1193236" cy="2247987"/>
                </a:xfrm>
              </p:grpSpPr>
              <p:grpSp>
                <p:nvGrpSpPr>
                  <p:cNvPr id="796" name="グループ化 795">
                    <a:extLst>
                      <a:ext uri="{FF2B5EF4-FFF2-40B4-BE49-F238E27FC236}">
                        <a16:creationId xmlns:a16="http://schemas.microsoft.com/office/drawing/2014/main" id="{D58AD6B6-6B2C-41AE-820D-2B53D82ED6E3}"/>
                      </a:ext>
                    </a:extLst>
                  </p:cNvPr>
                  <p:cNvGrpSpPr/>
                  <p:nvPr/>
                </p:nvGrpSpPr>
                <p:grpSpPr>
                  <a:xfrm rot="16200000" flipH="1">
                    <a:off x="4487608" y="2201237"/>
                    <a:ext cx="296112" cy="296112"/>
                    <a:chOff x="6070600" y="2196792"/>
                    <a:chExt cx="296112" cy="296112"/>
                  </a:xfrm>
                </p:grpSpPr>
                <p:sp>
                  <p:nvSpPr>
                    <p:cNvPr id="948" name="涙形 947">
                      <a:extLst>
                        <a:ext uri="{FF2B5EF4-FFF2-40B4-BE49-F238E27FC236}">
                          <a16:creationId xmlns:a16="http://schemas.microsoft.com/office/drawing/2014/main" id="{D91348DF-1C97-48FB-B3F7-402D07E1085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070600" y="2196792"/>
                      <a:ext cx="296112" cy="296112"/>
                    </a:xfrm>
                    <a:prstGeom prst="teardrop">
                      <a:avLst>
                        <a:gd name="adj" fmla="val 117691"/>
                      </a:avLst>
                    </a:prstGeom>
                    <a:solidFill>
                      <a:srgbClr val="FF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955" name="涙形 954">
                      <a:extLst>
                        <a:ext uri="{FF2B5EF4-FFF2-40B4-BE49-F238E27FC236}">
                          <a16:creationId xmlns:a16="http://schemas.microsoft.com/office/drawing/2014/main" id="{0179687A-A5CE-4B00-B6C8-EDA8489027E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120199" y="2250982"/>
                      <a:ext cx="187732" cy="187732"/>
                    </a:xfrm>
                    <a:prstGeom prst="teardrop">
                      <a:avLst>
                        <a:gd name="adj" fmla="val 117691"/>
                      </a:avLst>
                    </a:prstGeom>
                    <a:solidFill>
                      <a:srgbClr val="C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797" name="グループ化 796">
                    <a:extLst>
                      <a:ext uri="{FF2B5EF4-FFF2-40B4-BE49-F238E27FC236}">
                        <a16:creationId xmlns:a16="http://schemas.microsoft.com/office/drawing/2014/main" id="{A5F93015-B88A-44FF-9E99-950234C5F046}"/>
                      </a:ext>
                    </a:extLst>
                  </p:cNvPr>
                  <p:cNvGrpSpPr/>
                  <p:nvPr/>
                </p:nvGrpSpPr>
                <p:grpSpPr>
                  <a:xfrm rot="5400000">
                    <a:off x="5135705" y="2201237"/>
                    <a:ext cx="296112" cy="296112"/>
                    <a:chOff x="6070600" y="2196792"/>
                    <a:chExt cx="296112" cy="296112"/>
                  </a:xfrm>
                </p:grpSpPr>
                <p:sp>
                  <p:nvSpPr>
                    <p:cNvPr id="938" name="涙形 937">
                      <a:extLst>
                        <a:ext uri="{FF2B5EF4-FFF2-40B4-BE49-F238E27FC236}">
                          <a16:creationId xmlns:a16="http://schemas.microsoft.com/office/drawing/2014/main" id="{AEEB6FEB-B1DD-4EC0-BBD2-0D69A1A2B77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070600" y="2196792"/>
                      <a:ext cx="296112" cy="296112"/>
                    </a:xfrm>
                    <a:prstGeom prst="teardrop">
                      <a:avLst>
                        <a:gd name="adj" fmla="val 117691"/>
                      </a:avLst>
                    </a:prstGeom>
                    <a:solidFill>
                      <a:srgbClr val="FF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947" name="涙形 946">
                      <a:extLst>
                        <a:ext uri="{FF2B5EF4-FFF2-40B4-BE49-F238E27FC236}">
                          <a16:creationId xmlns:a16="http://schemas.microsoft.com/office/drawing/2014/main" id="{265B6E21-D5A0-49CD-A5A3-5D938B034B6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120199" y="2250982"/>
                      <a:ext cx="187732" cy="187732"/>
                    </a:xfrm>
                    <a:prstGeom prst="teardrop">
                      <a:avLst>
                        <a:gd name="adj" fmla="val 117691"/>
                      </a:avLst>
                    </a:prstGeom>
                    <a:solidFill>
                      <a:srgbClr val="C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798" name="グループ化 797">
                    <a:extLst>
                      <a:ext uri="{FF2B5EF4-FFF2-40B4-BE49-F238E27FC236}">
                        <a16:creationId xmlns:a16="http://schemas.microsoft.com/office/drawing/2014/main" id="{A5C000F4-1B38-459F-B836-0F55432321AD}"/>
                      </a:ext>
                    </a:extLst>
                  </p:cNvPr>
                  <p:cNvGrpSpPr/>
                  <p:nvPr/>
                </p:nvGrpSpPr>
                <p:grpSpPr>
                  <a:xfrm>
                    <a:off x="4376033" y="1416132"/>
                    <a:ext cx="1193236" cy="656581"/>
                    <a:chOff x="4376033" y="1381139"/>
                    <a:chExt cx="1193236" cy="656581"/>
                  </a:xfrm>
                </p:grpSpPr>
                <p:sp>
                  <p:nvSpPr>
                    <p:cNvPr id="934" name="四角形: 角を丸くする 933">
                      <a:extLst>
                        <a:ext uri="{FF2B5EF4-FFF2-40B4-BE49-F238E27FC236}">
                          <a16:creationId xmlns:a16="http://schemas.microsoft.com/office/drawing/2014/main" id="{7FC29D55-CC51-4F62-B2C7-6CDDAC2725F6}"/>
                        </a:ext>
                      </a:extLst>
                    </p:cNvPr>
                    <p:cNvSpPr/>
                    <p:nvPr/>
                  </p:nvSpPr>
                  <p:spPr>
                    <a:xfrm rot="1800000" flipH="1">
                      <a:off x="4912688" y="1381139"/>
                      <a:ext cx="656581" cy="656581"/>
                    </a:xfrm>
                    <a:prstGeom prst="roundRect">
                      <a:avLst/>
                    </a:prstGeom>
                    <a:solidFill>
                      <a:srgbClr val="FF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935" name="四角形: 角を丸くする 934">
                      <a:extLst>
                        <a:ext uri="{FF2B5EF4-FFF2-40B4-BE49-F238E27FC236}">
                          <a16:creationId xmlns:a16="http://schemas.microsoft.com/office/drawing/2014/main" id="{04851601-1B9B-44C2-9626-A2D67B7E9A53}"/>
                        </a:ext>
                      </a:extLst>
                    </p:cNvPr>
                    <p:cNvSpPr/>
                    <p:nvPr/>
                  </p:nvSpPr>
                  <p:spPr>
                    <a:xfrm rot="19800000">
                      <a:off x="4376033" y="1381139"/>
                      <a:ext cx="656581" cy="656581"/>
                    </a:xfrm>
                    <a:prstGeom prst="roundRect">
                      <a:avLst/>
                    </a:prstGeom>
                    <a:solidFill>
                      <a:srgbClr val="FF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799" name="片側の 2 つの角を丸めた四角形 144">
                    <a:extLst>
                      <a:ext uri="{FF2B5EF4-FFF2-40B4-BE49-F238E27FC236}">
                        <a16:creationId xmlns:a16="http://schemas.microsoft.com/office/drawing/2014/main" id="{81D2FFBB-9C97-400C-BEBF-F6F0E7C9A71C}"/>
                      </a:ext>
                    </a:extLst>
                  </p:cNvPr>
                  <p:cNvSpPr/>
                  <p:nvPr/>
                </p:nvSpPr>
                <p:spPr>
                  <a:xfrm>
                    <a:off x="4531942" y="2549525"/>
                    <a:ext cx="840158" cy="993744"/>
                  </a:xfrm>
                  <a:prstGeom prst="round2SameRect">
                    <a:avLst>
                      <a:gd name="adj1" fmla="val 39895"/>
                      <a:gd name="adj2" fmla="val 0"/>
                    </a:avLst>
                  </a:prstGeom>
                  <a:pattFill prst="dkVert">
                    <a:fgClr>
                      <a:srgbClr val="00B0F0"/>
                    </a:fgClr>
                    <a:bgClr>
                      <a:schemeClr val="accent5">
                        <a:lumMod val="20000"/>
                        <a:lumOff val="80000"/>
                      </a:schemeClr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800" name="フリーフォーム: 図形 799">
                    <a:extLst>
                      <a:ext uri="{FF2B5EF4-FFF2-40B4-BE49-F238E27FC236}">
                        <a16:creationId xmlns:a16="http://schemas.microsoft.com/office/drawing/2014/main" id="{7933B5C8-BE70-4348-9995-5A171E8D8EB9}"/>
                      </a:ext>
                    </a:extLst>
                  </p:cNvPr>
                  <p:cNvSpPr/>
                  <p:nvPr/>
                </p:nvSpPr>
                <p:spPr>
                  <a:xfrm>
                    <a:off x="4770307" y="2340367"/>
                    <a:ext cx="382718" cy="344375"/>
                  </a:xfrm>
                  <a:custGeom>
                    <a:avLst/>
                    <a:gdLst>
                      <a:gd name="connsiteX0" fmla="*/ 160641 w 525992"/>
                      <a:gd name="connsiteY0" fmla="*/ 0 h 380772"/>
                      <a:gd name="connsiteX1" fmla="*/ 362085 w 525992"/>
                      <a:gd name="connsiteY1" fmla="*/ 0 h 380772"/>
                      <a:gd name="connsiteX2" fmla="*/ 386315 w 525992"/>
                      <a:gd name="connsiteY2" fmla="*/ 240006 h 380772"/>
                      <a:gd name="connsiteX3" fmla="*/ 519778 w 525992"/>
                      <a:gd name="connsiteY3" fmla="*/ 240006 h 380772"/>
                      <a:gd name="connsiteX4" fmla="*/ 525992 w 525992"/>
                      <a:gd name="connsiteY4" fmla="*/ 254756 h 380772"/>
                      <a:gd name="connsiteX5" fmla="*/ 262996 w 525992"/>
                      <a:gd name="connsiteY5" fmla="*/ 380772 h 380772"/>
                      <a:gd name="connsiteX6" fmla="*/ 0 w 525992"/>
                      <a:gd name="connsiteY6" fmla="*/ 254756 h 380772"/>
                      <a:gd name="connsiteX7" fmla="*/ 6215 w 525992"/>
                      <a:gd name="connsiteY7" fmla="*/ 240006 h 380772"/>
                      <a:gd name="connsiteX8" fmla="*/ 136411 w 525992"/>
                      <a:gd name="connsiteY8" fmla="*/ 240006 h 380772"/>
                      <a:gd name="connsiteX0" fmla="*/ 160641 w 525992"/>
                      <a:gd name="connsiteY0" fmla="*/ 0 h 380772"/>
                      <a:gd name="connsiteX1" fmla="*/ 362085 w 525992"/>
                      <a:gd name="connsiteY1" fmla="*/ 0 h 380772"/>
                      <a:gd name="connsiteX2" fmla="*/ 386315 w 525992"/>
                      <a:gd name="connsiteY2" fmla="*/ 240006 h 380772"/>
                      <a:gd name="connsiteX3" fmla="*/ 519778 w 525992"/>
                      <a:gd name="connsiteY3" fmla="*/ 240006 h 380772"/>
                      <a:gd name="connsiteX4" fmla="*/ 525992 w 525992"/>
                      <a:gd name="connsiteY4" fmla="*/ 254756 h 380772"/>
                      <a:gd name="connsiteX5" fmla="*/ 262996 w 525992"/>
                      <a:gd name="connsiteY5" fmla="*/ 380772 h 380772"/>
                      <a:gd name="connsiteX6" fmla="*/ 0 w 525992"/>
                      <a:gd name="connsiteY6" fmla="*/ 254756 h 380772"/>
                      <a:gd name="connsiteX7" fmla="*/ 6215 w 525992"/>
                      <a:gd name="connsiteY7" fmla="*/ 240006 h 380772"/>
                      <a:gd name="connsiteX8" fmla="*/ 139089 w 525992"/>
                      <a:gd name="connsiteY8" fmla="*/ 216193 h 380772"/>
                      <a:gd name="connsiteX9" fmla="*/ 160641 w 525992"/>
                      <a:gd name="connsiteY9" fmla="*/ 0 h 380772"/>
                      <a:gd name="connsiteX0" fmla="*/ 160641 w 525992"/>
                      <a:gd name="connsiteY0" fmla="*/ 0 h 380772"/>
                      <a:gd name="connsiteX1" fmla="*/ 362085 w 525992"/>
                      <a:gd name="connsiteY1" fmla="*/ 0 h 380772"/>
                      <a:gd name="connsiteX2" fmla="*/ 380961 w 525992"/>
                      <a:gd name="connsiteY2" fmla="*/ 220956 h 380772"/>
                      <a:gd name="connsiteX3" fmla="*/ 519778 w 525992"/>
                      <a:gd name="connsiteY3" fmla="*/ 240006 h 380772"/>
                      <a:gd name="connsiteX4" fmla="*/ 525992 w 525992"/>
                      <a:gd name="connsiteY4" fmla="*/ 254756 h 380772"/>
                      <a:gd name="connsiteX5" fmla="*/ 262996 w 525992"/>
                      <a:gd name="connsiteY5" fmla="*/ 380772 h 380772"/>
                      <a:gd name="connsiteX6" fmla="*/ 0 w 525992"/>
                      <a:gd name="connsiteY6" fmla="*/ 254756 h 380772"/>
                      <a:gd name="connsiteX7" fmla="*/ 6215 w 525992"/>
                      <a:gd name="connsiteY7" fmla="*/ 240006 h 380772"/>
                      <a:gd name="connsiteX8" fmla="*/ 139089 w 525992"/>
                      <a:gd name="connsiteY8" fmla="*/ 216193 h 380772"/>
                      <a:gd name="connsiteX9" fmla="*/ 160641 w 525992"/>
                      <a:gd name="connsiteY9" fmla="*/ 0 h 380772"/>
                      <a:gd name="connsiteX0" fmla="*/ 160641 w 525992"/>
                      <a:gd name="connsiteY0" fmla="*/ 0 h 351598"/>
                      <a:gd name="connsiteX1" fmla="*/ 362085 w 525992"/>
                      <a:gd name="connsiteY1" fmla="*/ 0 h 351598"/>
                      <a:gd name="connsiteX2" fmla="*/ 380961 w 525992"/>
                      <a:gd name="connsiteY2" fmla="*/ 220956 h 351598"/>
                      <a:gd name="connsiteX3" fmla="*/ 519778 w 525992"/>
                      <a:gd name="connsiteY3" fmla="*/ 240006 h 351598"/>
                      <a:gd name="connsiteX4" fmla="*/ 525992 w 525992"/>
                      <a:gd name="connsiteY4" fmla="*/ 254756 h 351598"/>
                      <a:gd name="connsiteX5" fmla="*/ 262996 w 525992"/>
                      <a:gd name="connsiteY5" fmla="*/ 351598 h 351598"/>
                      <a:gd name="connsiteX6" fmla="*/ 0 w 525992"/>
                      <a:gd name="connsiteY6" fmla="*/ 254756 h 351598"/>
                      <a:gd name="connsiteX7" fmla="*/ 6215 w 525992"/>
                      <a:gd name="connsiteY7" fmla="*/ 240006 h 351598"/>
                      <a:gd name="connsiteX8" fmla="*/ 139089 w 525992"/>
                      <a:gd name="connsiteY8" fmla="*/ 216193 h 351598"/>
                      <a:gd name="connsiteX9" fmla="*/ 160641 w 525992"/>
                      <a:gd name="connsiteY9" fmla="*/ 0 h 35159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525992" h="351598">
                        <a:moveTo>
                          <a:pt x="160641" y="0"/>
                        </a:moveTo>
                        <a:lnTo>
                          <a:pt x="362085" y="0"/>
                        </a:lnTo>
                        <a:lnTo>
                          <a:pt x="380961" y="220956"/>
                        </a:lnTo>
                        <a:lnTo>
                          <a:pt x="519778" y="240006"/>
                        </a:lnTo>
                        <a:lnTo>
                          <a:pt x="525992" y="254756"/>
                        </a:lnTo>
                        <a:cubicBezTo>
                          <a:pt x="525992" y="324353"/>
                          <a:pt x="408245" y="351598"/>
                          <a:pt x="262996" y="351598"/>
                        </a:cubicBezTo>
                        <a:cubicBezTo>
                          <a:pt x="117747" y="351598"/>
                          <a:pt x="0" y="324353"/>
                          <a:pt x="0" y="254756"/>
                        </a:cubicBezTo>
                        <a:lnTo>
                          <a:pt x="6215" y="240006"/>
                        </a:lnTo>
                        <a:lnTo>
                          <a:pt x="139089" y="216193"/>
                        </a:lnTo>
                        <a:cubicBezTo>
                          <a:pt x="147166" y="136191"/>
                          <a:pt x="152564" y="80002"/>
                          <a:pt x="160641" y="0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806" name="グループ化 805">
                    <a:extLst>
                      <a:ext uri="{FF2B5EF4-FFF2-40B4-BE49-F238E27FC236}">
                        <a16:creationId xmlns:a16="http://schemas.microsoft.com/office/drawing/2014/main" id="{E328C98F-54A6-4598-847D-3CF8C73A6472}"/>
                      </a:ext>
                    </a:extLst>
                  </p:cNvPr>
                  <p:cNvGrpSpPr/>
                  <p:nvPr/>
                </p:nvGrpSpPr>
                <p:grpSpPr>
                  <a:xfrm>
                    <a:off x="4416788" y="1325433"/>
                    <a:ext cx="1086287" cy="1165865"/>
                    <a:chOff x="2355996" y="739604"/>
                    <a:chExt cx="1086287" cy="1165865"/>
                  </a:xfrm>
                </p:grpSpPr>
                <p:grpSp>
                  <p:nvGrpSpPr>
                    <p:cNvPr id="832" name="グループ化 831">
                      <a:extLst>
                        <a:ext uri="{FF2B5EF4-FFF2-40B4-BE49-F238E27FC236}">
                          <a16:creationId xmlns:a16="http://schemas.microsoft.com/office/drawing/2014/main" id="{0BD3E802-21E2-4876-A77D-3A4C6FC3ABB5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355996" y="880575"/>
                      <a:ext cx="1086287" cy="1024894"/>
                      <a:chOff x="2791859" y="2017486"/>
                      <a:chExt cx="1150915" cy="1045028"/>
                    </a:xfrm>
                    <a:solidFill>
                      <a:srgbClr val="FFCC99"/>
                    </a:solidFill>
                  </p:grpSpPr>
                  <p:grpSp>
                    <p:nvGrpSpPr>
                      <p:cNvPr id="894" name="グループ化 893">
                        <a:extLst>
                          <a:ext uri="{FF2B5EF4-FFF2-40B4-BE49-F238E27FC236}">
                            <a16:creationId xmlns:a16="http://schemas.microsoft.com/office/drawing/2014/main" id="{01B6A506-D5D6-4040-B050-F06FFEF1B83A}"/>
                          </a:ext>
                        </a:extLst>
                      </p:cNvPr>
                      <p:cNvGrpSpPr/>
                      <p:nvPr/>
                    </p:nvGrpSpPr>
                    <p:grpSpPr>
                      <a:xfrm rot="20700000">
                        <a:off x="2791859" y="2459313"/>
                        <a:ext cx="222006" cy="333009"/>
                        <a:chOff x="2680607" y="2825750"/>
                        <a:chExt cx="157843" cy="236764"/>
                      </a:xfrm>
                      <a:grpFill/>
                    </p:grpSpPr>
                    <p:sp>
                      <p:nvSpPr>
                        <p:cNvPr id="931" name="円/楕円 159">
                          <a:extLst>
                            <a:ext uri="{FF2B5EF4-FFF2-40B4-BE49-F238E27FC236}">
                              <a16:creationId xmlns:a16="http://schemas.microsoft.com/office/drawing/2014/main" id="{BBF2B1A1-CB9C-4339-9B5D-A0A6EEE552BF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680607" y="2825750"/>
                          <a:ext cx="157843" cy="236764"/>
                        </a:xfrm>
                        <a:prstGeom prst="ellipse">
                          <a:avLst/>
                        </a:prstGeom>
                        <a:grpFill/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932" name="円/楕円 160">
                          <a:extLst>
                            <a:ext uri="{FF2B5EF4-FFF2-40B4-BE49-F238E27FC236}">
                              <a16:creationId xmlns:a16="http://schemas.microsoft.com/office/drawing/2014/main" id="{30AAD85E-2AD7-4FDC-BD9D-8598510878F6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709182" y="2867025"/>
                          <a:ext cx="100694" cy="154214"/>
                        </a:xfrm>
                        <a:prstGeom prst="ellipse">
                          <a:avLst/>
                        </a:prstGeom>
                        <a:solidFill>
                          <a:srgbClr val="FF9966"/>
                        </a:solidFill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</p:grpSp>
                  <p:grpSp>
                    <p:nvGrpSpPr>
                      <p:cNvPr id="895" name="グループ化 894">
                        <a:extLst>
                          <a:ext uri="{FF2B5EF4-FFF2-40B4-BE49-F238E27FC236}">
                            <a16:creationId xmlns:a16="http://schemas.microsoft.com/office/drawing/2014/main" id="{AF0CD3F7-7BC5-481B-85B8-BE9619C63172}"/>
                          </a:ext>
                        </a:extLst>
                      </p:cNvPr>
                      <p:cNvGrpSpPr/>
                      <p:nvPr/>
                    </p:nvGrpSpPr>
                    <p:grpSpPr>
                      <a:xfrm rot="900000" flipH="1">
                        <a:off x="3720768" y="2459301"/>
                        <a:ext cx="222006" cy="333008"/>
                        <a:chOff x="2680607" y="2825750"/>
                        <a:chExt cx="157843" cy="236764"/>
                      </a:xfrm>
                      <a:grpFill/>
                    </p:grpSpPr>
                    <p:sp>
                      <p:nvSpPr>
                        <p:cNvPr id="897" name="円/楕円 157">
                          <a:extLst>
                            <a:ext uri="{FF2B5EF4-FFF2-40B4-BE49-F238E27FC236}">
                              <a16:creationId xmlns:a16="http://schemas.microsoft.com/office/drawing/2014/main" id="{53F83593-87FF-4A33-8A19-8C95312A4DB6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680607" y="2825750"/>
                          <a:ext cx="157843" cy="236764"/>
                        </a:xfrm>
                        <a:prstGeom prst="ellipse">
                          <a:avLst/>
                        </a:prstGeom>
                        <a:grpFill/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924" name="円/楕円 158">
                          <a:extLst>
                            <a:ext uri="{FF2B5EF4-FFF2-40B4-BE49-F238E27FC236}">
                              <a16:creationId xmlns:a16="http://schemas.microsoft.com/office/drawing/2014/main" id="{501A1AAD-2BAC-4AB1-84A0-D8F36F2FE492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709182" y="2867025"/>
                          <a:ext cx="100694" cy="154214"/>
                        </a:xfrm>
                        <a:prstGeom prst="ellipse">
                          <a:avLst/>
                        </a:prstGeom>
                        <a:solidFill>
                          <a:srgbClr val="FF9966"/>
                        </a:solidFill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</p:grpSp>
                  <p:sp>
                    <p:nvSpPr>
                      <p:cNvPr id="896" name="円/楕円 156">
                        <a:extLst>
                          <a:ext uri="{FF2B5EF4-FFF2-40B4-BE49-F238E27FC236}">
                            <a16:creationId xmlns:a16="http://schemas.microsoft.com/office/drawing/2014/main" id="{9A8417D4-D698-4203-B4C6-E11F3CA41DA4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902857" y="2017486"/>
                        <a:ext cx="928914" cy="1045028"/>
                      </a:xfrm>
                      <a:prstGeom prst="ellipse">
                        <a:avLst/>
                      </a:prstGeom>
                      <a:grpFill/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833" name="円/楕円 27">
                      <a:extLst>
                        <a:ext uri="{FF2B5EF4-FFF2-40B4-BE49-F238E27FC236}">
                          <a16:creationId xmlns:a16="http://schemas.microsoft.com/office/drawing/2014/main" id="{15772A07-3EBD-4B07-B1C6-1F21B301FFE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93804" y="1781382"/>
                      <a:ext cx="213788" cy="37889"/>
                    </a:xfrm>
                    <a:custGeom>
                      <a:avLst/>
                      <a:gdLst>
                        <a:gd name="connsiteX0" fmla="*/ 0 w 3210417"/>
                        <a:gd name="connsiteY0" fmla="*/ 346285 h 692570"/>
                        <a:gd name="connsiteX1" fmla="*/ 1605209 w 3210417"/>
                        <a:gd name="connsiteY1" fmla="*/ 0 h 692570"/>
                        <a:gd name="connsiteX2" fmla="*/ 3210418 w 3210417"/>
                        <a:gd name="connsiteY2" fmla="*/ 346285 h 692570"/>
                        <a:gd name="connsiteX3" fmla="*/ 1605209 w 3210417"/>
                        <a:gd name="connsiteY3" fmla="*/ 692570 h 692570"/>
                        <a:gd name="connsiteX4" fmla="*/ 0 w 3210417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57559 h 403844"/>
                        <a:gd name="connsiteX1" fmla="*/ 1605209 w 3210418"/>
                        <a:gd name="connsiteY1" fmla="*/ 212924 h 403844"/>
                        <a:gd name="connsiteX2" fmla="*/ 3210418 w 3210418"/>
                        <a:gd name="connsiteY2" fmla="*/ 57559 h 403844"/>
                        <a:gd name="connsiteX3" fmla="*/ 1605209 w 3210418"/>
                        <a:gd name="connsiteY3" fmla="*/ 403844 h 403844"/>
                        <a:gd name="connsiteX4" fmla="*/ 0 w 3210418"/>
                        <a:gd name="connsiteY4" fmla="*/ 57559 h 403844"/>
                        <a:gd name="connsiteX0" fmla="*/ 58 w 3210476"/>
                        <a:gd name="connsiteY0" fmla="*/ 57559 h 403844"/>
                        <a:gd name="connsiteX1" fmla="*/ 1605267 w 3210476"/>
                        <a:gd name="connsiteY1" fmla="*/ 212924 h 403844"/>
                        <a:gd name="connsiteX2" fmla="*/ 3210476 w 3210476"/>
                        <a:gd name="connsiteY2" fmla="*/ 57559 h 403844"/>
                        <a:gd name="connsiteX3" fmla="*/ 1605267 w 3210476"/>
                        <a:gd name="connsiteY3" fmla="*/ 403844 h 403844"/>
                        <a:gd name="connsiteX4" fmla="*/ 58 w 3210476"/>
                        <a:gd name="connsiteY4" fmla="*/ 57559 h 403844"/>
                        <a:gd name="connsiteX0" fmla="*/ 58 w 3210534"/>
                        <a:gd name="connsiteY0" fmla="*/ 15401 h 361686"/>
                        <a:gd name="connsiteX1" fmla="*/ 1605267 w 3210534"/>
                        <a:gd name="connsiteY1" fmla="*/ 170766 h 361686"/>
                        <a:gd name="connsiteX2" fmla="*/ 3210476 w 3210534"/>
                        <a:gd name="connsiteY2" fmla="*/ 15401 h 361686"/>
                        <a:gd name="connsiteX3" fmla="*/ 1605267 w 3210534"/>
                        <a:gd name="connsiteY3" fmla="*/ 361686 h 361686"/>
                        <a:gd name="connsiteX4" fmla="*/ 58 w 3210534"/>
                        <a:gd name="connsiteY4" fmla="*/ 15401 h 361686"/>
                        <a:gd name="connsiteX0" fmla="*/ 58 w 3210476"/>
                        <a:gd name="connsiteY0" fmla="*/ 20254 h 366539"/>
                        <a:gd name="connsiteX1" fmla="*/ 1605267 w 3210476"/>
                        <a:gd name="connsiteY1" fmla="*/ 175619 h 366539"/>
                        <a:gd name="connsiteX2" fmla="*/ 3210476 w 3210476"/>
                        <a:gd name="connsiteY2" fmla="*/ 20254 h 366539"/>
                        <a:gd name="connsiteX3" fmla="*/ 1605267 w 3210476"/>
                        <a:gd name="connsiteY3" fmla="*/ 366539 h 366539"/>
                        <a:gd name="connsiteX4" fmla="*/ 58 w 3210476"/>
                        <a:gd name="connsiteY4" fmla="*/ 20254 h 36653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210476" h="366539">
                          <a:moveTo>
                            <a:pt x="58" y="20254"/>
                          </a:moveTo>
                          <a:cubicBezTo>
                            <a:pt x="7704" y="-55984"/>
                            <a:pt x="718735" y="175619"/>
                            <a:pt x="1605267" y="175619"/>
                          </a:cubicBezTo>
                          <a:cubicBezTo>
                            <a:pt x="2491799" y="175619"/>
                            <a:pt x="3210476" y="-70988"/>
                            <a:pt x="3210476" y="20254"/>
                          </a:cubicBezTo>
                          <a:cubicBezTo>
                            <a:pt x="3210476" y="111496"/>
                            <a:pt x="2491799" y="366539"/>
                            <a:pt x="1605267" y="366539"/>
                          </a:cubicBezTo>
                          <a:cubicBezTo>
                            <a:pt x="718735" y="366539"/>
                            <a:pt x="-7588" y="96492"/>
                            <a:pt x="58" y="20254"/>
                          </a:cubicBezTo>
                          <a:close/>
                        </a:path>
                      </a:pathLst>
                    </a:custGeom>
                    <a:solidFill>
                      <a:srgbClr val="FF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834" name="月 833">
                      <a:extLst>
                        <a:ext uri="{FF2B5EF4-FFF2-40B4-BE49-F238E27FC236}">
                          <a16:creationId xmlns:a16="http://schemas.microsoft.com/office/drawing/2014/main" id="{3AD01512-24AA-4D49-AF23-47B2A6970A9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459311" y="1053789"/>
                      <a:ext cx="104457" cy="846766"/>
                    </a:xfrm>
                    <a:prstGeom prst="moon">
                      <a:avLst/>
                    </a:prstGeom>
                    <a:solidFill>
                      <a:srgbClr val="ED7D31">
                        <a:lumMod val="75000"/>
                      </a:srgb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835" name="月 834">
                      <a:extLst>
                        <a:ext uri="{FF2B5EF4-FFF2-40B4-BE49-F238E27FC236}">
                          <a16:creationId xmlns:a16="http://schemas.microsoft.com/office/drawing/2014/main" id="{58B62416-5FC3-489E-BC14-7C45C7B6ACF5}"/>
                        </a:ext>
                      </a:extLst>
                    </p:cNvPr>
                    <p:cNvSpPr/>
                    <p:nvPr/>
                  </p:nvSpPr>
                  <p:spPr>
                    <a:xfrm flipH="1">
                      <a:off x="3234510" y="1053789"/>
                      <a:ext cx="104457" cy="846766"/>
                    </a:xfrm>
                    <a:prstGeom prst="moon">
                      <a:avLst/>
                    </a:prstGeom>
                    <a:solidFill>
                      <a:srgbClr val="ED7D31">
                        <a:lumMod val="75000"/>
                      </a:srgb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836" name="正方形/長方形 67">
                      <a:extLst>
                        <a:ext uri="{FF2B5EF4-FFF2-40B4-BE49-F238E27FC236}">
                          <a16:creationId xmlns:a16="http://schemas.microsoft.com/office/drawing/2014/main" id="{EAFADD74-1BFE-4684-9CC9-D1080589887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867091" y="1685158"/>
                      <a:ext cx="65249" cy="3344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749072" h="1123608">
                          <a:moveTo>
                            <a:pt x="374536" y="0"/>
                          </a:moveTo>
                          <a:lnTo>
                            <a:pt x="749072" y="374536"/>
                          </a:lnTo>
                          <a:cubicBezTo>
                            <a:pt x="955923" y="581387"/>
                            <a:pt x="955923" y="916758"/>
                            <a:pt x="749072" y="1123608"/>
                          </a:cubicBezTo>
                          <a:cubicBezTo>
                            <a:pt x="542221" y="1330459"/>
                            <a:pt x="206851" y="1330459"/>
                            <a:pt x="0" y="1123608"/>
                          </a:cubicBezTo>
                          <a:cubicBezTo>
                            <a:pt x="-206851" y="916758"/>
                            <a:pt x="-206851" y="581387"/>
                            <a:pt x="0" y="374536"/>
                          </a:cubicBezTo>
                          <a:close/>
                        </a:path>
                      </a:pathLst>
                    </a:cu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837" name="フリーフォーム: 図形 836">
                      <a:extLst>
                        <a:ext uri="{FF2B5EF4-FFF2-40B4-BE49-F238E27FC236}">
                          <a16:creationId xmlns:a16="http://schemas.microsoft.com/office/drawing/2014/main" id="{BDB5C520-88D2-49A1-ADDA-5AAA05D9F86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394411" y="739604"/>
                      <a:ext cx="1028240" cy="651784"/>
                    </a:xfrm>
                    <a:custGeom>
                      <a:avLst/>
                      <a:gdLst>
                        <a:gd name="connsiteX0" fmla="*/ 474085 w 1031382"/>
                        <a:gd name="connsiteY0" fmla="*/ 0 h 594179"/>
                        <a:gd name="connsiteX1" fmla="*/ 520965 w 1031382"/>
                        <a:gd name="connsiteY1" fmla="*/ 3715 h 594179"/>
                        <a:gd name="connsiteX2" fmla="*/ 557297 w 1031382"/>
                        <a:gd name="connsiteY2" fmla="*/ 1 h 594179"/>
                        <a:gd name="connsiteX3" fmla="*/ 796709 w 1031382"/>
                        <a:gd name="connsiteY3" fmla="*/ 67334 h 594179"/>
                        <a:gd name="connsiteX4" fmla="*/ 990269 w 1031382"/>
                        <a:gd name="connsiteY4" fmla="*/ 594179 h 594179"/>
                        <a:gd name="connsiteX5" fmla="*/ 990268 w 1031382"/>
                        <a:gd name="connsiteY5" fmla="*/ 594179 h 594179"/>
                        <a:gd name="connsiteX6" fmla="*/ 639436 w 1031382"/>
                        <a:gd name="connsiteY6" fmla="*/ 339739 h 594179"/>
                        <a:gd name="connsiteX7" fmla="*/ 515690 w 1031382"/>
                        <a:gd name="connsiteY7" fmla="*/ 276595 h 594179"/>
                        <a:gd name="connsiteX8" fmla="*/ 391946 w 1031382"/>
                        <a:gd name="connsiteY8" fmla="*/ 339738 h 594179"/>
                        <a:gd name="connsiteX9" fmla="*/ 41114 w 1031382"/>
                        <a:gd name="connsiteY9" fmla="*/ 594178 h 594179"/>
                        <a:gd name="connsiteX10" fmla="*/ 41113 w 1031382"/>
                        <a:gd name="connsiteY10" fmla="*/ 594178 h 594179"/>
                        <a:gd name="connsiteX11" fmla="*/ 234673 w 1031382"/>
                        <a:gd name="connsiteY11" fmla="*/ 67333 h 594179"/>
                        <a:gd name="connsiteX12" fmla="*/ 474085 w 1031382"/>
                        <a:gd name="connsiteY12" fmla="*/ 0 h 59417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</a:cxnLst>
                      <a:rect l="l" t="t" r="r" b="b"/>
                      <a:pathLst>
                        <a:path w="1031382" h="594179">
                          <a:moveTo>
                            <a:pt x="474085" y="0"/>
                          </a:moveTo>
                          <a:lnTo>
                            <a:pt x="520965" y="3715"/>
                          </a:lnTo>
                          <a:lnTo>
                            <a:pt x="557297" y="1"/>
                          </a:lnTo>
                          <a:cubicBezTo>
                            <a:pt x="636256" y="831"/>
                            <a:pt x="719396" y="22698"/>
                            <a:pt x="796709" y="67334"/>
                          </a:cubicBezTo>
                          <a:cubicBezTo>
                            <a:pt x="1002877" y="186366"/>
                            <a:pt x="1089537" y="422242"/>
                            <a:pt x="990269" y="594179"/>
                          </a:cubicBezTo>
                          <a:lnTo>
                            <a:pt x="990268" y="594179"/>
                          </a:lnTo>
                          <a:cubicBezTo>
                            <a:pt x="882758" y="497516"/>
                            <a:pt x="764842" y="412142"/>
                            <a:pt x="639436" y="339739"/>
                          </a:cubicBezTo>
                          <a:lnTo>
                            <a:pt x="515690" y="276595"/>
                          </a:lnTo>
                          <a:lnTo>
                            <a:pt x="391946" y="339738"/>
                          </a:lnTo>
                          <a:cubicBezTo>
                            <a:pt x="266540" y="412141"/>
                            <a:pt x="148624" y="497515"/>
                            <a:pt x="41114" y="594178"/>
                          </a:cubicBezTo>
                          <a:lnTo>
                            <a:pt x="41113" y="594178"/>
                          </a:lnTo>
                          <a:cubicBezTo>
                            <a:pt x="-58155" y="422241"/>
                            <a:pt x="28505" y="186365"/>
                            <a:pt x="234673" y="67333"/>
                          </a:cubicBezTo>
                          <a:cubicBezTo>
                            <a:pt x="311986" y="22697"/>
                            <a:pt x="395126" y="830"/>
                            <a:pt x="474085" y="0"/>
                          </a:cubicBezTo>
                          <a:close/>
                        </a:path>
                      </a:pathLst>
                    </a:custGeom>
                    <a:solidFill>
                      <a:srgbClr val="ED7D31">
                        <a:lumMod val="75000"/>
                      </a:srgb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838" name="月 837">
                      <a:extLst>
                        <a:ext uri="{FF2B5EF4-FFF2-40B4-BE49-F238E27FC236}">
                          <a16:creationId xmlns:a16="http://schemas.microsoft.com/office/drawing/2014/main" id="{E903201C-6A9A-453E-931D-5973FC217E34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2631235" y="1122921"/>
                      <a:ext cx="59509" cy="225583"/>
                    </a:xfrm>
                    <a:prstGeom prst="moon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839" name="月 838">
                      <a:extLst>
                        <a:ext uri="{FF2B5EF4-FFF2-40B4-BE49-F238E27FC236}">
                          <a16:creationId xmlns:a16="http://schemas.microsoft.com/office/drawing/2014/main" id="{5B542ECE-FBAF-4B41-ACE9-BDEF8FD9ECBF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3113988" y="1122923"/>
                      <a:ext cx="59509" cy="225583"/>
                    </a:xfrm>
                    <a:prstGeom prst="moon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grpSp>
                  <p:nvGrpSpPr>
                    <p:cNvPr id="840" name="グループ化 839">
                      <a:extLst>
                        <a:ext uri="{FF2B5EF4-FFF2-40B4-BE49-F238E27FC236}">
                          <a16:creationId xmlns:a16="http://schemas.microsoft.com/office/drawing/2014/main" id="{307C1B33-31EB-4339-81F2-3C1308B4574A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551722" y="1271341"/>
                      <a:ext cx="205719" cy="280405"/>
                      <a:chOff x="2551722" y="1271341"/>
                      <a:chExt cx="205719" cy="280405"/>
                    </a:xfrm>
                  </p:grpSpPr>
                  <p:sp>
                    <p:nvSpPr>
                      <p:cNvPr id="886" name="二等辺三角形 885">
                        <a:extLst>
                          <a:ext uri="{FF2B5EF4-FFF2-40B4-BE49-F238E27FC236}">
                            <a16:creationId xmlns:a16="http://schemas.microsoft.com/office/drawing/2014/main" id="{83008009-61D7-4B3E-83B3-9CB367DD9128}"/>
                          </a:ext>
                        </a:extLst>
                      </p:cNvPr>
                      <p:cNvSpPr/>
                      <p:nvPr/>
                    </p:nvSpPr>
                    <p:spPr>
                      <a:xfrm rot="18900000">
                        <a:off x="2573946" y="1271341"/>
                        <a:ext cx="45719" cy="73117"/>
                      </a:xfrm>
                      <a:prstGeom prst="triangle">
                        <a:avLst/>
                      </a:prstGeom>
                      <a:solidFill>
                        <a:schemeClr val="tx1"/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887" name="二等辺三角形 886">
                        <a:extLst>
                          <a:ext uri="{FF2B5EF4-FFF2-40B4-BE49-F238E27FC236}">
                            <a16:creationId xmlns:a16="http://schemas.microsoft.com/office/drawing/2014/main" id="{1DF95C10-5FD8-42C4-9B68-0C95E6FA2C55}"/>
                          </a:ext>
                        </a:extLst>
                      </p:cNvPr>
                      <p:cNvSpPr/>
                      <p:nvPr/>
                    </p:nvSpPr>
                    <p:spPr>
                      <a:xfrm rot="18900000">
                        <a:off x="2551722" y="1306266"/>
                        <a:ext cx="45719" cy="73117"/>
                      </a:xfrm>
                      <a:prstGeom prst="triangle">
                        <a:avLst/>
                      </a:prstGeom>
                      <a:solidFill>
                        <a:schemeClr val="tx1"/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grpSp>
                    <p:nvGrpSpPr>
                      <p:cNvPr id="888" name="グループ化 887">
                        <a:extLst>
                          <a:ext uri="{FF2B5EF4-FFF2-40B4-BE49-F238E27FC236}">
                            <a16:creationId xmlns:a16="http://schemas.microsoft.com/office/drawing/2014/main" id="{45D5DB11-588C-451A-94F8-21FCD628F40C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2577818" y="1287398"/>
                        <a:ext cx="179623" cy="264348"/>
                        <a:chOff x="2896919" y="3691681"/>
                        <a:chExt cx="138000" cy="203092"/>
                      </a:xfrm>
                    </p:grpSpPr>
                    <p:sp>
                      <p:nvSpPr>
                        <p:cNvPr id="889" name="円/楕円 148">
                          <a:extLst>
                            <a:ext uri="{FF2B5EF4-FFF2-40B4-BE49-F238E27FC236}">
                              <a16:creationId xmlns:a16="http://schemas.microsoft.com/office/drawing/2014/main" id="{430B0CA4-C0F4-49DE-8491-46572D8733E7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896919" y="3691681"/>
                          <a:ext cx="138000" cy="179341"/>
                        </a:xfrm>
                        <a:prstGeom prst="ellipse">
                          <a:avLst/>
                        </a:prstGeom>
                        <a:solidFill>
                          <a:sysClr val="windowText" lastClr="000000"/>
                        </a:solidFill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890" name="円/楕円 149">
                          <a:extLst>
                            <a:ext uri="{FF2B5EF4-FFF2-40B4-BE49-F238E27FC236}">
                              <a16:creationId xmlns:a16="http://schemas.microsoft.com/office/drawing/2014/main" id="{6D13BBE8-C6ED-4F99-822D-FCDBDCA5AD42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896919" y="3715432"/>
                          <a:ext cx="138000" cy="179341"/>
                        </a:xfrm>
                        <a:prstGeom prst="ellipse">
                          <a:avLst/>
                        </a:prstGeom>
                        <a:solidFill>
                          <a:sysClr val="window" lastClr="FFFFFF"/>
                        </a:solidFill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892" name="円/楕円 150">
                          <a:extLst>
                            <a:ext uri="{FF2B5EF4-FFF2-40B4-BE49-F238E27FC236}">
                              <a16:creationId xmlns:a16="http://schemas.microsoft.com/office/drawing/2014/main" id="{1E526F16-11AE-46B4-B349-C335ECF88864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921404" y="3770294"/>
                          <a:ext cx="89030" cy="115701"/>
                        </a:xfrm>
                        <a:prstGeom prst="ellipse">
                          <a:avLst/>
                        </a:prstGeom>
                        <a:solidFill>
                          <a:sysClr val="windowText" lastClr="000000"/>
                        </a:solidFill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893" name="円/楕円 151">
                          <a:extLst>
                            <a:ext uri="{FF2B5EF4-FFF2-40B4-BE49-F238E27FC236}">
                              <a16:creationId xmlns:a16="http://schemas.microsoft.com/office/drawing/2014/main" id="{F1506E2A-633A-4F7D-A91F-3656C0F7AC88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943059" y="3768729"/>
                          <a:ext cx="45719" cy="59415"/>
                        </a:xfrm>
                        <a:prstGeom prst="ellipse">
                          <a:avLst/>
                        </a:prstGeom>
                        <a:solidFill>
                          <a:sysClr val="window" lastClr="FFFFFF"/>
                        </a:solidFill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</p:grpSp>
                </p:grpSp>
                <p:grpSp>
                  <p:nvGrpSpPr>
                    <p:cNvPr id="841" name="グループ化 840">
                      <a:extLst>
                        <a:ext uri="{FF2B5EF4-FFF2-40B4-BE49-F238E27FC236}">
                          <a16:creationId xmlns:a16="http://schemas.microsoft.com/office/drawing/2014/main" id="{F35C7C70-40DC-47DD-9CCC-8AE94B964272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3024797" y="1271341"/>
                      <a:ext cx="205719" cy="280405"/>
                      <a:chOff x="2551722" y="1271341"/>
                      <a:chExt cx="205719" cy="280405"/>
                    </a:xfrm>
                  </p:grpSpPr>
                  <p:sp>
                    <p:nvSpPr>
                      <p:cNvPr id="842" name="二等辺三角形 841">
                        <a:extLst>
                          <a:ext uri="{FF2B5EF4-FFF2-40B4-BE49-F238E27FC236}">
                            <a16:creationId xmlns:a16="http://schemas.microsoft.com/office/drawing/2014/main" id="{42B99EE9-93FD-418C-9632-FD2F63BDA18F}"/>
                          </a:ext>
                        </a:extLst>
                      </p:cNvPr>
                      <p:cNvSpPr/>
                      <p:nvPr/>
                    </p:nvSpPr>
                    <p:spPr>
                      <a:xfrm rot="18900000">
                        <a:off x="2573946" y="1271341"/>
                        <a:ext cx="45719" cy="73117"/>
                      </a:xfrm>
                      <a:prstGeom prst="triangle">
                        <a:avLst/>
                      </a:prstGeom>
                      <a:solidFill>
                        <a:schemeClr val="tx1"/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858" name="二等辺三角形 857">
                        <a:extLst>
                          <a:ext uri="{FF2B5EF4-FFF2-40B4-BE49-F238E27FC236}">
                            <a16:creationId xmlns:a16="http://schemas.microsoft.com/office/drawing/2014/main" id="{569D8747-ACB0-4B77-A076-C7F7B9CFBE92}"/>
                          </a:ext>
                        </a:extLst>
                      </p:cNvPr>
                      <p:cNvSpPr/>
                      <p:nvPr/>
                    </p:nvSpPr>
                    <p:spPr>
                      <a:xfrm rot="18900000">
                        <a:off x="2551722" y="1306266"/>
                        <a:ext cx="45719" cy="73117"/>
                      </a:xfrm>
                      <a:prstGeom prst="triangle">
                        <a:avLst/>
                      </a:prstGeom>
                      <a:solidFill>
                        <a:schemeClr val="tx1"/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grpSp>
                    <p:nvGrpSpPr>
                      <p:cNvPr id="865" name="グループ化 864">
                        <a:extLst>
                          <a:ext uri="{FF2B5EF4-FFF2-40B4-BE49-F238E27FC236}">
                            <a16:creationId xmlns:a16="http://schemas.microsoft.com/office/drawing/2014/main" id="{95C4CBAC-E507-447E-A1AD-54C42F3ACE0A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2577818" y="1287398"/>
                        <a:ext cx="179623" cy="264348"/>
                        <a:chOff x="2896919" y="3691681"/>
                        <a:chExt cx="138000" cy="203092"/>
                      </a:xfrm>
                    </p:grpSpPr>
                    <p:sp>
                      <p:nvSpPr>
                        <p:cNvPr id="872" name="円/楕円 148">
                          <a:extLst>
                            <a:ext uri="{FF2B5EF4-FFF2-40B4-BE49-F238E27FC236}">
                              <a16:creationId xmlns:a16="http://schemas.microsoft.com/office/drawing/2014/main" id="{02577538-FCC8-49A2-91B9-1543E59957DB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896919" y="3691681"/>
                          <a:ext cx="138000" cy="179341"/>
                        </a:xfrm>
                        <a:prstGeom prst="ellipse">
                          <a:avLst/>
                        </a:prstGeom>
                        <a:solidFill>
                          <a:sysClr val="windowText" lastClr="000000"/>
                        </a:solidFill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876" name="円/楕円 149">
                          <a:extLst>
                            <a:ext uri="{FF2B5EF4-FFF2-40B4-BE49-F238E27FC236}">
                              <a16:creationId xmlns:a16="http://schemas.microsoft.com/office/drawing/2014/main" id="{FB90258D-B116-47BB-AF74-BEFE3C918A67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896919" y="3715432"/>
                          <a:ext cx="138000" cy="179341"/>
                        </a:xfrm>
                        <a:prstGeom prst="ellipse">
                          <a:avLst/>
                        </a:prstGeom>
                        <a:solidFill>
                          <a:sysClr val="window" lastClr="FFFFFF"/>
                        </a:solidFill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877" name="円/楕円 150">
                          <a:extLst>
                            <a:ext uri="{FF2B5EF4-FFF2-40B4-BE49-F238E27FC236}">
                              <a16:creationId xmlns:a16="http://schemas.microsoft.com/office/drawing/2014/main" id="{517C5E07-CC35-4972-836C-D94B1ECA46A8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921404" y="3770294"/>
                          <a:ext cx="89030" cy="115701"/>
                        </a:xfrm>
                        <a:prstGeom prst="ellipse">
                          <a:avLst/>
                        </a:prstGeom>
                        <a:solidFill>
                          <a:sysClr val="windowText" lastClr="000000"/>
                        </a:solidFill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885" name="円/楕円 151">
                          <a:extLst>
                            <a:ext uri="{FF2B5EF4-FFF2-40B4-BE49-F238E27FC236}">
                              <a16:creationId xmlns:a16="http://schemas.microsoft.com/office/drawing/2014/main" id="{FA37CDA2-3789-4B8B-9503-D7892BB8A034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943059" y="3768729"/>
                          <a:ext cx="45719" cy="59415"/>
                        </a:xfrm>
                        <a:prstGeom prst="ellipse">
                          <a:avLst/>
                        </a:prstGeom>
                        <a:solidFill>
                          <a:sysClr val="window" lastClr="FFFFFF"/>
                        </a:solidFill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</p:grpSp>
                </p:grpSp>
              </p:grpSp>
              <p:sp>
                <p:nvSpPr>
                  <p:cNvPr id="814" name="台形 813">
                    <a:extLst>
                      <a:ext uri="{FF2B5EF4-FFF2-40B4-BE49-F238E27FC236}">
                        <a16:creationId xmlns:a16="http://schemas.microsoft.com/office/drawing/2014/main" id="{4B4495D7-DB99-4C8A-A07A-1E8C85DE434F}"/>
                      </a:ext>
                    </a:extLst>
                  </p:cNvPr>
                  <p:cNvSpPr/>
                  <p:nvPr/>
                </p:nvSpPr>
                <p:spPr>
                  <a:xfrm>
                    <a:off x="4664340" y="2608473"/>
                    <a:ext cx="107848" cy="295963"/>
                  </a:xfrm>
                  <a:prstGeom prst="trapezoid">
                    <a:avLst>
                      <a:gd name="adj" fmla="val 29450"/>
                    </a:avLst>
                  </a:prstGeom>
                  <a:solidFill>
                    <a:srgbClr val="FF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827" name="台形 826">
                    <a:extLst>
                      <a:ext uri="{FF2B5EF4-FFF2-40B4-BE49-F238E27FC236}">
                        <a16:creationId xmlns:a16="http://schemas.microsoft.com/office/drawing/2014/main" id="{A2090434-5841-4BB3-B023-C096D29188EE}"/>
                      </a:ext>
                    </a:extLst>
                  </p:cNvPr>
                  <p:cNvSpPr/>
                  <p:nvPr/>
                </p:nvSpPr>
                <p:spPr>
                  <a:xfrm>
                    <a:off x="5147572" y="2608473"/>
                    <a:ext cx="107848" cy="295963"/>
                  </a:xfrm>
                  <a:prstGeom prst="trapezoid">
                    <a:avLst>
                      <a:gd name="adj" fmla="val 29450"/>
                    </a:avLst>
                  </a:prstGeom>
                  <a:solidFill>
                    <a:srgbClr val="FF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828" name="台形 827">
                    <a:extLst>
                      <a:ext uri="{FF2B5EF4-FFF2-40B4-BE49-F238E27FC236}">
                        <a16:creationId xmlns:a16="http://schemas.microsoft.com/office/drawing/2014/main" id="{E90D7C78-761A-4E2B-9205-A8A05E121ECF}"/>
                      </a:ext>
                    </a:extLst>
                  </p:cNvPr>
                  <p:cNvSpPr/>
                  <p:nvPr/>
                </p:nvSpPr>
                <p:spPr>
                  <a:xfrm>
                    <a:off x="4554902" y="2854448"/>
                    <a:ext cx="810054" cy="688821"/>
                  </a:xfrm>
                  <a:prstGeom prst="trapezoid">
                    <a:avLst>
                      <a:gd name="adj" fmla="val 15364"/>
                    </a:avLst>
                  </a:prstGeom>
                  <a:solidFill>
                    <a:srgbClr val="FF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829" name="フリーフォーム: 図形 828">
                    <a:extLst>
                      <a:ext uri="{FF2B5EF4-FFF2-40B4-BE49-F238E27FC236}">
                        <a16:creationId xmlns:a16="http://schemas.microsoft.com/office/drawing/2014/main" id="{6FE97276-9D56-4D20-BD46-25877265B2EE}"/>
                      </a:ext>
                    </a:extLst>
                  </p:cNvPr>
                  <p:cNvSpPr/>
                  <p:nvPr/>
                </p:nvSpPr>
                <p:spPr>
                  <a:xfrm>
                    <a:off x="4636332" y="2538038"/>
                    <a:ext cx="650667" cy="227586"/>
                  </a:xfrm>
                  <a:custGeom>
                    <a:avLst/>
                    <a:gdLst>
                      <a:gd name="connsiteX0" fmla="*/ 227607 w 698657"/>
                      <a:gd name="connsiteY0" fmla="*/ 1063 h 231750"/>
                      <a:gd name="connsiteX1" fmla="*/ 256868 w 698657"/>
                      <a:gd name="connsiteY1" fmla="*/ 15528 h 231750"/>
                      <a:gd name="connsiteX2" fmla="*/ 349329 w 698657"/>
                      <a:gd name="connsiteY2" fmla="*/ 118706 h 231750"/>
                      <a:gd name="connsiteX3" fmla="*/ 441789 w 698657"/>
                      <a:gd name="connsiteY3" fmla="*/ 15529 h 231750"/>
                      <a:gd name="connsiteX4" fmla="*/ 471051 w 698657"/>
                      <a:gd name="connsiteY4" fmla="*/ 1064 h 231750"/>
                      <a:gd name="connsiteX5" fmla="*/ 507619 w 698657"/>
                      <a:gd name="connsiteY5" fmla="*/ 4166 h 231750"/>
                      <a:gd name="connsiteX6" fmla="*/ 674555 w 698657"/>
                      <a:gd name="connsiteY6" fmla="*/ 66260 h 231750"/>
                      <a:gd name="connsiteX7" fmla="*/ 692193 w 698657"/>
                      <a:gd name="connsiteY7" fmla="*/ 108671 h 231750"/>
                      <a:gd name="connsiteX8" fmla="*/ 595813 w 698657"/>
                      <a:gd name="connsiteY8" fmla="*/ 216222 h 231750"/>
                      <a:gd name="connsiteX9" fmla="*/ 529984 w 698657"/>
                      <a:gd name="connsiteY9" fmla="*/ 227586 h 231750"/>
                      <a:gd name="connsiteX10" fmla="*/ 363048 w 698657"/>
                      <a:gd name="connsiteY10" fmla="*/ 165492 h 231750"/>
                      <a:gd name="connsiteX11" fmla="*/ 349328 w 698657"/>
                      <a:gd name="connsiteY11" fmla="*/ 153972 h 231750"/>
                      <a:gd name="connsiteX12" fmla="*/ 335609 w 698657"/>
                      <a:gd name="connsiteY12" fmla="*/ 165491 h 231750"/>
                      <a:gd name="connsiteX13" fmla="*/ 168673 w 698657"/>
                      <a:gd name="connsiteY13" fmla="*/ 227585 h 231750"/>
                      <a:gd name="connsiteX14" fmla="*/ 102844 w 698657"/>
                      <a:gd name="connsiteY14" fmla="*/ 216221 h 231750"/>
                      <a:gd name="connsiteX15" fmla="*/ 6464 w 698657"/>
                      <a:gd name="connsiteY15" fmla="*/ 108670 h 231750"/>
                      <a:gd name="connsiteX16" fmla="*/ 24102 w 698657"/>
                      <a:gd name="connsiteY16" fmla="*/ 66259 h 231750"/>
                      <a:gd name="connsiteX17" fmla="*/ 191038 w 698657"/>
                      <a:gd name="connsiteY17" fmla="*/ 4165 h 231750"/>
                      <a:gd name="connsiteX18" fmla="*/ 227607 w 698657"/>
                      <a:gd name="connsiteY18" fmla="*/ 1063 h 231750"/>
                      <a:gd name="connsiteX0" fmla="*/ 227607 w 698657"/>
                      <a:gd name="connsiteY0" fmla="*/ 1063 h 231750"/>
                      <a:gd name="connsiteX1" fmla="*/ 256868 w 698657"/>
                      <a:gd name="connsiteY1" fmla="*/ 15528 h 231750"/>
                      <a:gd name="connsiteX2" fmla="*/ 349329 w 698657"/>
                      <a:gd name="connsiteY2" fmla="*/ 118706 h 231750"/>
                      <a:gd name="connsiteX3" fmla="*/ 441789 w 698657"/>
                      <a:gd name="connsiteY3" fmla="*/ 15529 h 231750"/>
                      <a:gd name="connsiteX4" fmla="*/ 471051 w 698657"/>
                      <a:gd name="connsiteY4" fmla="*/ 1064 h 231750"/>
                      <a:gd name="connsiteX5" fmla="*/ 507619 w 698657"/>
                      <a:gd name="connsiteY5" fmla="*/ 4166 h 231750"/>
                      <a:gd name="connsiteX6" fmla="*/ 674555 w 698657"/>
                      <a:gd name="connsiteY6" fmla="*/ 66260 h 231750"/>
                      <a:gd name="connsiteX7" fmla="*/ 692193 w 698657"/>
                      <a:gd name="connsiteY7" fmla="*/ 108671 h 231750"/>
                      <a:gd name="connsiteX8" fmla="*/ 595813 w 698657"/>
                      <a:gd name="connsiteY8" fmla="*/ 216222 h 231750"/>
                      <a:gd name="connsiteX9" fmla="*/ 529984 w 698657"/>
                      <a:gd name="connsiteY9" fmla="*/ 227586 h 231750"/>
                      <a:gd name="connsiteX10" fmla="*/ 363048 w 698657"/>
                      <a:gd name="connsiteY10" fmla="*/ 165492 h 231750"/>
                      <a:gd name="connsiteX11" fmla="*/ 349328 w 698657"/>
                      <a:gd name="connsiteY11" fmla="*/ 153972 h 231750"/>
                      <a:gd name="connsiteX12" fmla="*/ 168673 w 698657"/>
                      <a:gd name="connsiteY12" fmla="*/ 227585 h 231750"/>
                      <a:gd name="connsiteX13" fmla="*/ 102844 w 698657"/>
                      <a:gd name="connsiteY13" fmla="*/ 216221 h 231750"/>
                      <a:gd name="connsiteX14" fmla="*/ 6464 w 698657"/>
                      <a:gd name="connsiteY14" fmla="*/ 108670 h 231750"/>
                      <a:gd name="connsiteX15" fmla="*/ 24102 w 698657"/>
                      <a:gd name="connsiteY15" fmla="*/ 66259 h 231750"/>
                      <a:gd name="connsiteX16" fmla="*/ 191038 w 698657"/>
                      <a:gd name="connsiteY16" fmla="*/ 4165 h 231750"/>
                      <a:gd name="connsiteX17" fmla="*/ 227607 w 698657"/>
                      <a:gd name="connsiteY17" fmla="*/ 1063 h 231750"/>
                      <a:gd name="connsiteX0" fmla="*/ 227607 w 698657"/>
                      <a:gd name="connsiteY0" fmla="*/ 1063 h 231750"/>
                      <a:gd name="connsiteX1" fmla="*/ 256868 w 698657"/>
                      <a:gd name="connsiteY1" fmla="*/ 15528 h 231750"/>
                      <a:gd name="connsiteX2" fmla="*/ 349329 w 698657"/>
                      <a:gd name="connsiteY2" fmla="*/ 118706 h 231750"/>
                      <a:gd name="connsiteX3" fmla="*/ 441789 w 698657"/>
                      <a:gd name="connsiteY3" fmla="*/ 15529 h 231750"/>
                      <a:gd name="connsiteX4" fmla="*/ 471051 w 698657"/>
                      <a:gd name="connsiteY4" fmla="*/ 1064 h 231750"/>
                      <a:gd name="connsiteX5" fmla="*/ 507619 w 698657"/>
                      <a:gd name="connsiteY5" fmla="*/ 4166 h 231750"/>
                      <a:gd name="connsiteX6" fmla="*/ 674555 w 698657"/>
                      <a:gd name="connsiteY6" fmla="*/ 66260 h 231750"/>
                      <a:gd name="connsiteX7" fmla="*/ 692193 w 698657"/>
                      <a:gd name="connsiteY7" fmla="*/ 108671 h 231750"/>
                      <a:gd name="connsiteX8" fmla="*/ 595813 w 698657"/>
                      <a:gd name="connsiteY8" fmla="*/ 216222 h 231750"/>
                      <a:gd name="connsiteX9" fmla="*/ 529984 w 698657"/>
                      <a:gd name="connsiteY9" fmla="*/ 227586 h 231750"/>
                      <a:gd name="connsiteX10" fmla="*/ 349328 w 698657"/>
                      <a:gd name="connsiteY10" fmla="*/ 153972 h 231750"/>
                      <a:gd name="connsiteX11" fmla="*/ 168673 w 698657"/>
                      <a:gd name="connsiteY11" fmla="*/ 227585 h 231750"/>
                      <a:gd name="connsiteX12" fmla="*/ 102844 w 698657"/>
                      <a:gd name="connsiteY12" fmla="*/ 216221 h 231750"/>
                      <a:gd name="connsiteX13" fmla="*/ 6464 w 698657"/>
                      <a:gd name="connsiteY13" fmla="*/ 108670 h 231750"/>
                      <a:gd name="connsiteX14" fmla="*/ 24102 w 698657"/>
                      <a:gd name="connsiteY14" fmla="*/ 66259 h 231750"/>
                      <a:gd name="connsiteX15" fmla="*/ 191038 w 698657"/>
                      <a:gd name="connsiteY15" fmla="*/ 4165 h 231750"/>
                      <a:gd name="connsiteX16" fmla="*/ 227607 w 698657"/>
                      <a:gd name="connsiteY16" fmla="*/ 1063 h 231750"/>
                      <a:gd name="connsiteX0" fmla="*/ 227607 w 698657"/>
                      <a:gd name="connsiteY0" fmla="*/ 1063 h 231750"/>
                      <a:gd name="connsiteX1" fmla="*/ 256868 w 698657"/>
                      <a:gd name="connsiteY1" fmla="*/ 15528 h 231750"/>
                      <a:gd name="connsiteX2" fmla="*/ 349329 w 698657"/>
                      <a:gd name="connsiteY2" fmla="*/ 118706 h 231750"/>
                      <a:gd name="connsiteX3" fmla="*/ 441789 w 698657"/>
                      <a:gd name="connsiteY3" fmla="*/ 15529 h 231750"/>
                      <a:gd name="connsiteX4" fmla="*/ 471051 w 698657"/>
                      <a:gd name="connsiteY4" fmla="*/ 1064 h 231750"/>
                      <a:gd name="connsiteX5" fmla="*/ 507619 w 698657"/>
                      <a:gd name="connsiteY5" fmla="*/ 4166 h 231750"/>
                      <a:gd name="connsiteX6" fmla="*/ 674555 w 698657"/>
                      <a:gd name="connsiteY6" fmla="*/ 66260 h 231750"/>
                      <a:gd name="connsiteX7" fmla="*/ 692193 w 698657"/>
                      <a:gd name="connsiteY7" fmla="*/ 108671 h 231750"/>
                      <a:gd name="connsiteX8" fmla="*/ 595813 w 698657"/>
                      <a:gd name="connsiteY8" fmla="*/ 216222 h 231750"/>
                      <a:gd name="connsiteX9" fmla="*/ 529984 w 698657"/>
                      <a:gd name="connsiteY9" fmla="*/ 227586 h 231750"/>
                      <a:gd name="connsiteX10" fmla="*/ 349328 w 698657"/>
                      <a:gd name="connsiteY10" fmla="*/ 142065 h 231750"/>
                      <a:gd name="connsiteX11" fmla="*/ 168673 w 698657"/>
                      <a:gd name="connsiteY11" fmla="*/ 227585 h 231750"/>
                      <a:gd name="connsiteX12" fmla="*/ 102844 w 698657"/>
                      <a:gd name="connsiteY12" fmla="*/ 216221 h 231750"/>
                      <a:gd name="connsiteX13" fmla="*/ 6464 w 698657"/>
                      <a:gd name="connsiteY13" fmla="*/ 108670 h 231750"/>
                      <a:gd name="connsiteX14" fmla="*/ 24102 w 698657"/>
                      <a:gd name="connsiteY14" fmla="*/ 66259 h 231750"/>
                      <a:gd name="connsiteX15" fmla="*/ 191038 w 698657"/>
                      <a:gd name="connsiteY15" fmla="*/ 4165 h 231750"/>
                      <a:gd name="connsiteX16" fmla="*/ 227607 w 698657"/>
                      <a:gd name="connsiteY16" fmla="*/ 1063 h 231750"/>
                      <a:gd name="connsiteX0" fmla="*/ 203505 w 674555"/>
                      <a:gd name="connsiteY0" fmla="*/ 1063 h 231750"/>
                      <a:gd name="connsiteX1" fmla="*/ 232766 w 674555"/>
                      <a:gd name="connsiteY1" fmla="*/ 15528 h 231750"/>
                      <a:gd name="connsiteX2" fmla="*/ 325227 w 674555"/>
                      <a:gd name="connsiteY2" fmla="*/ 118706 h 231750"/>
                      <a:gd name="connsiteX3" fmla="*/ 417687 w 674555"/>
                      <a:gd name="connsiteY3" fmla="*/ 15529 h 231750"/>
                      <a:gd name="connsiteX4" fmla="*/ 446949 w 674555"/>
                      <a:gd name="connsiteY4" fmla="*/ 1064 h 231750"/>
                      <a:gd name="connsiteX5" fmla="*/ 483517 w 674555"/>
                      <a:gd name="connsiteY5" fmla="*/ 4166 h 231750"/>
                      <a:gd name="connsiteX6" fmla="*/ 650453 w 674555"/>
                      <a:gd name="connsiteY6" fmla="*/ 66260 h 231750"/>
                      <a:gd name="connsiteX7" fmla="*/ 668091 w 674555"/>
                      <a:gd name="connsiteY7" fmla="*/ 108671 h 231750"/>
                      <a:gd name="connsiteX8" fmla="*/ 571711 w 674555"/>
                      <a:gd name="connsiteY8" fmla="*/ 216222 h 231750"/>
                      <a:gd name="connsiteX9" fmla="*/ 505882 w 674555"/>
                      <a:gd name="connsiteY9" fmla="*/ 227586 h 231750"/>
                      <a:gd name="connsiteX10" fmla="*/ 325226 w 674555"/>
                      <a:gd name="connsiteY10" fmla="*/ 142065 h 231750"/>
                      <a:gd name="connsiteX11" fmla="*/ 144571 w 674555"/>
                      <a:gd name="connsiteY11" fmla="*/ 227585 h 231750"/>
                      <a:gd name="connsiteX12" fmla="*/ 78742 w 674555"/>
                      <a:gd name="connsiteY12" fmla="*/ 216221 h 231750"/>
                      <a:gd name="connsiteX13" fmla="*/ 0 w 674555"/>
                      <a:gd name="connsiteY13" fmla="*/ 66259 h 231750"/>
                      <a:gd name="connsiteX14" fmla="*/ 166936 w 674555"/>
                      <a:gd name="connsiteY14" fmla="*/ 4165 h 231750"/>
                      <a:gd name="connsiteX15" fmla="*/ 203505 w 674555"/>
                      <a:gd name="connsiteY15" fmla="*/ 1063 h 231750"/>
                      <a:gd name="connsiteX0" fmla="*/ 203505 w 652477"/>
                      <a:gd name="connsiteY0" fmla="*/ 1063 h 231750"/>
                      <a:gd name="connsiteX1" fmla="*/ 232766 w 652477"/>
                      <a:gd name="connsiteY1" fmla="*/ 15528 h 231750"/>
                      <a:gd name="connsiteX2" fmla="*/ 325227 w 652477"/>
                      <a:gd name="connsiteY2" fmla="*/ 118706 h 231750"/>
                      <a:gd name="connsiteX3" fmla="*/ 417687 w 652477"/>
                      <a:gd name="connsiteY3" fmla="*/ 15529 h 231750"/>
                      <a:gd name="connsiteX4" fmla="*/ 446949 w 652477"/>
                      <a:gd name="connsiteY4" fmla="*/ 1064 h 231750"/>
                      <a:gd name="connsiteX5" fmla="*/ 483517 w 652477"/>
                      <a:gd name="connsiteY5" fmla="*/ 4166 h 231750"/>
                      <a:gd name="connsiteX6" fmla="*/ 650453 w 652477"/>
                      <a:gd name="connsiteY6" fmla="*/ 66260 h 231750"/>
                      <a:gd name="connsiteX7" fmla="*/ 571711 w 652477"/>
                      <a:gd name="connsiteY7" fmla="*/ 216222 h 231750"/>
                      <a:gd name="connsiteX8" fmla="*/ 505882 w 652477"/>
                      <a:gd name="connsiteY8" fmla="*/ 227586 h 231750"/>
                      <a:gd name="connsiteX9" fmla="*/ 325226 w 652477"/>
                      <a:gd name="connsiteY9" fmla="*/ 142065 h 231750"/>
                      <a:gd name="connsiteX10" fmla="*/ 144571 w 652477"/>
                      <a:gd name="connsiteY10" fmla="*/ 227585 h 231750"/>
                      <a:gd name="connsiteX11" fmla="*/ 78742 w 652477"/>
                      <a:gd name="connsiteY11" fmla="*/ 216221 h 231750"/>
                      <a:gd name="connsiteX12" fmla="*/ 0 w 652477"/>
                      <a:gd name="connsiteY12" fmla="*/ 66259 h 231750"/>
                      <a:gd name="connsiteX13" fmla="*/ 166936 w 652477"/>
                      <a:gd name="connsiteY13" fmla="*/ 4165 h 231750"/>
                      <a:gd name="connsiteX14" fmla="*/ 203505 w 652477"/>
                      <a:gd name="connsiteY14" fmla="*/ 1063 h 231750"/>
                      <a:gd name="connsiteX0" fmla="*/ 203505 w 650560"/>
                      <a:gd name="connsiteY0" fmla="*/ 1063 h 231749"/>
                      <a:gd name="connsiteX1" fmla="*/ 232766 w 650560"/>
                      <a:gd name="connsiteY1" fmla="*/ 15528 h 231749"/>
                      <a:gd name="connsiteX2" fmla="*/ 325227 w 650560"/>
                      <a:gd name="connsiteY2" fmla="*/ 118706 h 231749"/>
                      <a:gd name="connsiteX3" fmla="*/ 417687 w 650560"/>
                      <a:gd name="connsiteY3" fmla="*/ 15529 h 231749"/>
                      <a:gd name="connsiteX4" fmla="*/ 446949 w 650560"/>
                      <a:gd name="connsiteY4" fmla="*/ 1064 h 231749"/>
                      <a:gd name="connsiteX5" fmla="*/ 483517 w 650560"/>
                      <a:gd name="connsiteY5" fmla="*/ 4166 h 231749"/>
                      <a:gd name="connsiteX6" fmla="*/ 650453 w 650560"/>
                      <a:gd name="connsiteY6" fmla="*/ 66260 h 231749"/>
                      <a:gd name="connsiteX7" fmla="*/ 505882 w 650560"/>
                      <a:gd name="connsiteY7" fmla="*/ 227586 h 231749"/>
                      <a:gd name="connsiteX8" fmla="*/ 325226 w 650560"/>
                      <a:gd name="connsiteY8" fmla="*/ 142065 h 231749"/>
                      <a:gd name="connsiteX9" fmla="*/ 144571 w 650560"/>
                      <a:gd name="connsiteY9" fmla="*/ 227585 h 231749"/>
                      <a:gd name="connsiteX10" fmla="*/ 78742 w 650560"/>
                      <a:gd name="connsiteY10" fmla="*/ 216221 h 231749"/>
                      <a:gd name="connsiteX11" fmla="*/ 0 w 650560"/>
                      <a:gd name="connsiteY11" fmla="*/ 66259 h 231749"/>
                      <a:gd name="connsiteX12" fmla="*/ 166936 w 650560"/>
                      <a:gd name="connsiteY12" fmla="*/ 4165 h 231749"/>
                      <a:gd name="connsiteX13" fmla="*/ 203505 w 650560"/>
                      <a:gd name="connsiteY13" fmla="*/ 1063 h 231749"/>
                      <a:gd name="connsiteX0" fmla="*/ 203612 w 650667"/>
                      <a:gd name="connsiteY0" fmla="*/ 1063 h 227586"/>
                      <a:gd name="connsiteX1" fmla="*/ 232873 w 650667"/>
                      <a:gd name="connsiteY1" fmla="*/ 15528 h 227586"/>
                      <a:gd name="connsiteX2" fmla="*/ 325334 w 650667"/>
                      <a:gd name="connsiteY2" fmla="*/ 118706 h 227586"/>
                      <a:gd name="connsiteX3" fmla="*/ 417794 w 650667"/>
                      <a:gd name="connsiteY3" fmla="*/ 15529 h 227586"/>
                      <a:gd name="connsiteX4" fmla="*/ 447056 w 650667"/>
                      <a:gd name="connsiteY4" fmla="*/ 1064 h 227586"/>
                      <a:gd name="connsiteX5" fmla="*/ 483624 w 650667"/>
                      <a:gd name="connsiteY5" fmla="*/ 4166 h 227586"/>
                      <a:gd name="connsiteX6" fmla="*/ 650560 w 650667"/>
                      <a:gd name="connsiteY6" fmla="*/ 66260 h 227586"/>
                      <a:gd name="connsiteX7" fmla="*/ 505989 w 650667"/>
                      <a:gd name="connsiteY7" fmla="*/ 227586 h 227586"/>
                      <a:gd name="connsiteX8" fmla="*/ 325333 w 650667"/>
                      <a:gd name="connsiteY8" fmla="*/ 142065 h 227586"/>
                      <a:gd name="connsiteX9" fmla="*/ 144678 w 650667"/>
                      <a:gd name="connsiteY9" fmla="*/ 227585 h 227586"/>
                      <a:gd name="connsiteX10" fmla="*/ 107 w 650667"/>
                      <a:gd name="connsiteY10" fmla="*/ 66259 h 227586"/>
                      <a:gd name="connsiteX11" fmla="*/ 167043 w 650667"/>
                      <a:gd name="connsiteY11" fmla="*/ 4165 h 227586"/>
                      <a:gd name="connsiteX12" fmla="*/ 203612 w 650667"/>
                      <a:gd name="connsiteY12" fmla="*/ 1063 h 22758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650667" h="227586">
                        <a:moveTo>
                          <a:pt x="203612" y="1063"/>
                        </a:moveTo>
                        <a:cubicBezTo>
                          <a:pt x="215524" y="3119"/>
                          <a:pt x="226219" y="8104"/>
                          <a:pt x="232873" y="15528"/>
                        </a:cubicBezTo>
                        <a:lnTo>
                          <a:pt x="325334" y="118706"/>
                        </a:lnTo>
                        <a:lnTo>
                          <a:pt x="417794" y="15529"/>
                        </a:lnTo>
                        <a:cubicBezTo>
                          <a:pt x="424448" y="8105"/>
                          <a:pt x="435143" y="3120"/>
                          <a:pt x="447056" y="1064"/>
                        </a:cubicBezTo>
                        <a:cubicBezTo>
                          <a:pt x="458970" y="-993"/>
                          <a:pt x="472100" y="-121"/>
                          <a:pt x="483624" y="4166"/>
                        </a:cubicBezTo>
                        <a:lnTo>
                          <a:pt x="650560" y="66260"/>
                        </a:lnTo>
                        <a:cubicBezTo>
                          <a:pt x="654288" y="103497"/>
                          <a:pt x="560194" y="214952"/>
                          <a:pt x="505989" y="227586"/>
                        </a:cubicBezTo>
                        <a:lnTo>
                          <a:pt x="325333" y="142065"/>
                        </a:lnTo>
                        <a:lnTo>
                          <a:pt x="144678" y="227585"/>
                        </a:lnTo>
                        <a:cubicBezTo>
                          <a:pt x="90474" y="214951"/>
                          <a:pt x="-3621" y="103496"/>
                          <a:pt x="107" y="66259"/>
                        </a:cubicBezTo>
                        <a:lnTo>
                          <a:pt x="167043" y="4165"/>
                        </a:lnTo>
                        <a:cubicBezTo>
                          <a:pt x="178567" y="-122"/>
                          <a:pt x="191699" y="-994"/>
                          <a:pt x="203612" y="1063"/>
                        </a:cubicBezTo>
                        <a:close/>
                      </a:path>
                    </a:pathLst>
                  </a:custGeom>
                  <a:solidFill>
                    <a:srgbClr val="00B0F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830" name="楕円 829">
                    <a:extLst>
                      <a:ext uri="{FF2B5EF4-FFF2-40B4-BE49-F238E27FC236}">
                        <a16:creationId xmlns:a16="http://schemas.microsoft.com/office/drawing/2014/main" id="{9AF7314A-2BFC-48F3-A468-515CA628E8C2}"/>
                      </a:ext>
                    </a:extLst>
                  </p:cNvPr>
                  <p:cNvSpPr/>
                  <p:nvPr/>
                </p:nvSpPr>
                <p:spPr>
                  <a:xfrm>
                    <a:off x="4931039" y="2733779"/>
                    <a:ext cx="57680" cy="59758"/>
                  </a:xfrm>
                  <a:prstGeom prst="ellipse">
                    <a:avLst/>
                  </a:prstGeom>
                  <a:solidFill>
                    <a:schemeClr val="bg1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831" name="フリーフォーム: 図形 830">
                    <a:extLst>
                      <a:ext uri="{FF2B5EF4-FFF2-40B4-BE49-F238E27FC236}">
                        <a16:creationId xmlns:a16="http://schemas.microsoft.com/office/drawing/2014/main" id="{E5124C62-9204-4730-B4D3-18EDDA9D9320}"/>
                      </a:ext>
                    </a:extLst>
                  </p:cNvPr>
                  <p:cNvSpPr/>
                  <p:nvPr/>
                </p:nvSpPr>
                <p:spPr>
                  <a:xfrm>
                    <a:off x="4437044" y="1295282"/>
                    <a:ext cx="1063644" cy="629203"/>
                  </a:xfrm>
                  <a:custGeom>
                    <a:avLst/>
                    <a:gdLst>
                      <a:gd name="connsiteX0" fmla="*/ 531822 w 1063644"/>
                      <a:gd name="connsiteY0" fmla="*/ 0 h 629203"/>
                      <a:gd name="connsiteX1" fmla="*/ 1063644 w 1063644"/>
                      <a:gd name="connsiteY1" fmla="*/ 502141 h 629203"/>
                      <a:gd name="connsiteX2" fmla="*/ 1052840 w 1063644"/>
                      <a:gd name="connsiteY2" fmla="*/ 603340 h 629203"/>
                      <a:gd name="connsiteX3" fmla="*/ 1044337 w 1063644"/>
                      <a:gd name="connsiteY3" fmla="*/ 629203 h 629203"/>
                      <a:gd name="connsiteX4" fmla="*/ 1036594 w 1063644"/>
                      <a:gd name="connsiteY4" fmla="*/ 604749 h 629203"/>
                      <a:gd name="connsiteX5" fmla="*/ 531822 w 1063644"/>
                      <a:gd name="connsiteY5" fmla="*/ 276730 h 629203"/>
                      <a:gd name="connsiteX6" fmla="*/ 27051 w 1063644"/>
                      <a:gd name="connsiteY6" fmla="*/ 604749 h 629203"/>
                      <a:gd name="connsiteX7" fmla="*/ 19308 w 1063644"/>
                      <a:gd name="connsiteY7" fmla="*/ 629203 h 629203"/>
                      <a:gd name="connsiteX8" fmla="*/ 10805 w 1063644"/>
                      <a:gd name="connsiteY8" fmla="*/ 603340 h 629203"/>
                      <a:gd name="connsiteX9" fmla="*/ 0 w 1063644"/>
                      <a:gd name="connsiteY9" fmla="*/ 502141 h 629203"/>
                      <a:gd name="connsiteX10" fmla="*/ 531822 w 1063644"/>
                      <a:gd name="connsiteY10" fmla="*/ 0 h 62920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063644" h="629203">
                        <a:moveTo>
                          <a:pt x="531822" y="0"/>
                        </a:moveTo>
                        <a:cubicBezTo>
                          <a:pt x="825539" y="0"/>
                          <a:pt x="1063644" y="224816"/>
                          <a:pt x="1063644" y="502141"/>
                        </a:cubicBezTo>
                        <a:cubicBezTo>
                          <a:pt x="1063644" y="536807"/>
                          <a:pt x="1059924" y="570652"/>
                          <a:pt x="1052840" y="603340"/>
                        </a:cubicBezTo>
                        <a:lnTo>
                          <a:pt x="1044337" y="629203"/>
                        </a:lnTo>
                        <a:lnTo>
                          <a:pt x="1036594" y="604749"/>
                        </a:lnTo>
                        <a:cubicBezTo>
                          <a:pt x="953430" y="411986"/>
                          <a:pt x="758738" y="276730"/>
                          <a:pt x="531822" y="276730"/>
                        </a:cubicBezTo>
                        <a:cubicBezTo>
                          <a:pt x="304907" y="276730"/>
                          <a:pt x="110215" y="411986"/>
                          <a:pt x="27051" y="604749"/>
                        </a:cubicBezTo>
                        <a:lnTo>
                          <a:pt x="19308" y="629203"/>
                        </a:lnTo>
                        <a:lnTo>
                          <a:pt x="10805" y="603340"/>
                        </a:lnTo>
                        <a:cubicBezTo>
                          <a:pt x="3721" y="570652"/>
                          <a:pt x="0" y="536807"/>
                          <a:pt x="0" y="502141"/>
                        </a:cubicBezTo>
                        <a:cubicBezTo>
                          <a:pt x="0" y="224816"/>
                          <a:pt x="238105" y="0"/>
                          <a:pt x="531822" y="0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766" name="四角形: 上の 2 つの角を丸める 358">
                  <a:extLst>
                    <a:ext uri="{FF2B5EF4-FFF2-40B4-BE49-F238E27FC236}">
                      <a16:creationId xmlns:a16="http://schemas.microsoft.com/office/drawing/2014/main" id="{F9AE718E-F780-475B-AC20-ECA371B6EBCD}"/>
                    </a:ext>
                  </a:extLst>
                </p:cNvPr>
                <p:cNvSpPr/>
                <p:nvPr/>
              </p:nvSpPr>
              <p:spPr>
                <a:xfrm rot="2015421">
                  <a:off x="4368228" y="2707597"/>
                  <a:ext cx="211586" cy="723260"/>
                </a:xfrm>
                <a:custGeom>
                  <a:avLst/>
                  <a:gdLst>
                    <a:gd name="connsiteX0" fmla="*/ 105793 w 211586"/>
                    <a:gd name="connsiteY0" fmla="*/ 0 h 829053"/>
                    <a:gd name="connsiteX1" fmla="*/ 105793 w 211586"/>
                    <a:gd name="connsiteY1" fmla="*/ 0 h 829053"/>
                    <a:gd name="connsiteX2" fmla="*/ 211586 w 211586"/>
                    <a:gd name="connsiteY2" fmla="*/ 105793 h 829053"/>
                    <a:gd name="connsiteX3" fmla="*/ 211586 w 211586"/>
                    <a:gd name="connsiteY3" fmla="*/ 723260 h 829053"/>
                    <a:gd name="connsiteX4" fmla="*/ 105793 w 211586"/>
                    <a:gd name="connsiteY4" fmla="*/ 829053 h 829053"/>
                    <a:gd name="connsiteX5" fmla="*/ 105793 w 211586"/>
                    <a:gd name="connsiteY5" fmla="*/ 829053 h 829053"/>
                    <a:gd name="connsiteX6" fmla="*/ 0 w 211586"/>
                    <a:gd name="connsiteY6" fmla="*/ 723260 h 829053"/>
                    <a:gd name="connsiteX7" fmla="*/ 0 w 211586"/>
                    <a:gd name="connsiteY7" fmla="*/ 105793 h 829053"/>
                    <a:gd name="connsiteX8" fmla="*/ 105793 w 211586"/>
                    <a:gd name="connsiteY8" fmla="*/ 0 h 829053"/>
                    <a:gd name="connsiteX0" fmla="*/ 261345 w 261345"/>
                    <a:gd name="connsiteY0" fmla="*/ 0 h 1029556"/>
                    <a:gd name="connsiteX1" fmla="*/ 105793 w 261345"/>
                    <a:gd name="connsiteY1" fmla="*/ 200503 h 1029556"/>
                    <a:gd name="connsiteX2" fmla="*/ 211586 w 261345"/>
                    <a:gd name="connsiteY2" fmla="*/ 306296 h 1029556"/>
                    <a:gd name="connsiteX3" fmla="*/ 211586 w 261345"/>
                    <a:gd name="connsiteY3" fmla="*/ 923763 h 1029556"/>
                    <a:gd name="connsiteX4" fmla="*/ 105793 w 261345"/>
                    <a:gd name="connsiteY4" fmla="*/ 1029556 h 1029556"/>
                    <a:gd name="connsiteX5" fmla="*/ 105793 w 261345"/>
                    <a:gd name="connsiteY5" fmla="*/ 1029556 h 1029556"/>
                    <a:gd name="connsiteX6" fmla="*/ 0 w 261345"/>
                    <a:gd name="connsiteY6" fmla="*/ 923763 h 1029556"/>
                    <a:gd name="connsiteX7" fmla="*/ 0 w 261345"/>
                    <a:gd name="connsiteY7" fmla="*/ 306296 h 1029556"/>
                    <a:gd name="connsiteX8" fmla="*/ 261345 w 261345"/>
                    <a:gd name="connsiteY8" fmla="*/ 0 h 1029556"/>
                    <a:gd name="connsiteX0" fmla="*/ 0 w 211586"/>
                    <a:gd name="connsiteY0" fmla="*/ 106364 h 829624"/>
                    <a:gd name="connsiteX1" fmla="*/ 105793 w 211586"/>
                    <a:gd name="connsiteY1" fmla="*/ 571 h 829624"/>
                    <a:gd name="connsiteX2" fmla="*/ 211586 w 211586"/>
                    <a:gd name="connsiteY2" fmla="*/ 106364 h 829624"/>
                    <a:gd name="connsiteX3" fmla="*/ 211586 w 211586"/>
                    <a:gd name="connsiteY3" fmla="*/ 723831 h 829624"/>
                    <a:gd name="connsiteX4" fmla="*/ 105793 w 211586"/>
                    <a:gd name="connsiteY4" fmla="*/ 829624 h 829624"/>
                    <a:gd name="connsiteX5" fmla="*/ 105793 w 211586"/>
                    <a:gd name="connsiteY5" fmla="*/ 829624 h 829624"/>
                    <a:gd name="connsiteX6" fmla="*/ 0 w 211586"/>
                    <a:gd name="connsiteY6" fmla="*/ 723831 h 829624"/>
                    <a:gd name="connsiteX7" fmla="*/ 0 w 211586"/>
                    <a:gd name="connsiteY7" fmla="*/ 106364 h 829624"/>
                    <a:gd name="connsiteX0" fmla="*/ 105793 w 211586"/>
                    <a:gd name="connsiteY0" fmla="*/ 0 h 829053"/>
                    <a:gd name="connsiteX1" fmla="*/ 211586 w 211586"/>
                    <a:gd name="connsiteY1" fmla="*/ 105793 h 829053"/>
                    <a:gd name="connsiteX2" fmla="*/ 211586 w 211586"/>
                    <a:gd name="connsiteY2" fmla="*/ 723260 h 829053"/>
                    <a:gd name="connsiteX3" fmla="*/ 105793 w 211586"/>
                    <a:gd name="connsiteY3" fmla="*/ 829053 h 829053"/>
                    <a:gd name="connsiteX4" fmla="*/ 105793 w 211586"/>
                    <a:gd name="connsiteY4" fmla="*/ 829053 h 829053"/>
                    <a:gd name="connsiteX5" fmla="*/ 0 w 211586"/>
                    <a:gd name="connsiteY5" fmla="*/ 723260 h 829053"/>
                    <a:gd name="connsiteX6" fmla="*/ 0 w 211586"/>
                    <a:gd name="connsiteY6" fmla="*/ 105793 h 829053"/>
                    <a:gd name="connsiteX7" fmla="*/ 197233 w 211586"/>
                    <a:gd name="connsiteY7" fmla="*/ 91440 h 829053"/>
                    <a:gd name="connsiteX0" fmla="*/ 105793 w 211586"/>
                    <a:gd name="connsiteY0" fmla="*/ 0 h 829053"/>
                    <a:gd name="connsiteX1" fmla="*/ 211586 w 211586"/>
                    <a:gd name="connsiteY1" fmla="*/ 105793 h 829053"/>
                    <a:gd name="connsiteX2" fmla="*/ 211586 w 211586"/>
                    <a:gd name="connsiteY2" fmla="*/ 723260 h 829053"/>
                    <a:gd name="connsiteX3" fmla="*/ 105793 w 211586"/>
                    <a:gd name="connsiteY3" fmla="*/ 829053 h 829053"/>
                    <a:gd name="connsiteX4" fmla="*/ 105793 w 211586"/>
                    <a:gd name="connsiteY4" fmla="*/ 829053 h 829053"/>
                    <a:gd name="connsiteX5" fmla="*/ 0 w 211586"/>
                    <a:gd name="connsiteY5" fmla="*/ 723260 h 829053"/>
                    <a:gd name="connsiteX6" fmla="*/ 0 w 211586"/>
                    <a:gd name="connsiteY6" fmla="*/ 105793 h 829053"/>
                    <a:gd name="connsiteX0" fmla="*/ 211586 w 211586"/>
                    <a:gd name="connsiteY0" fmla="*/ 0 h 723260"/>
                    <a:gd name="connsiteX1" fmla="*/ 211586 w 211586"/>
                    <a:gd name="connsiteY1" fmla="*/ 617467 h 723260"/>
                    <a:gd name="connsiteX2" fmla="*/ 105793 w 211586"/>
                    <a:gd name="connsiteY2" fmla="*/ 723260 h 723260"/>
                    <a:gd name="connsiteX3" fmla="*/ 105793 w 211586"/>
                    <a:gd name="connsiteY3" fmla="*/ 723260 h 723260"/>
                    <a:gd name="connsiteX4" fmla="*/ 0 w 211586"/>
                    <a:gd name="connsiteY4" fmla="*/ 617467 h 723260"/>
                    <a:gd name="connsiteX5" fmla="*/ 0 w 211586"/>
                    <a:gd name="connsiteY5" fmla="*/ 0 h 723260"/>
                    <a:gd name="connsiteX0" fmla="*/ 210352 w 211586"/>
                    <a:gd name="connsiteY0" fmla="*/ 329558 h 723260"/>
                    <a:gd name="connsiteX1" fmla="*/ 211586 w 211586"/>
                    <a:gd name="connsiteY1" fmla="*/ 617467 h 723260"/>
                    <a:gd name="connsiteX2" fmla="*/ 105793 w 211586"/>
                    <a:gd name="connsiteY2" fmla="*/ 723260 h 723260"/>
                    <a:gd name="connsiteX3" fmla="*/ 105793 w 211586"/>
                    <a:gd name="connsiteY3" fmla="*/ 723260 h 723260"/>
                    <a:gd name="connsiteX4" fmla="*/ 0 w 211586"/>
                    <a:gd name="connsiteY4" fmla="*/ 617467 h 723260"/>
                    <a:gd name="connsiteX5" fmla="*/ 0 w 211586"/>
                    <a:gd name="connsiteY5" fmla="*/ 0 h 7232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11586" h="723260">
                      <a:moveTo>
                        <a:pt x="210352" y="329558"/>
                      </a:moveTo>
                      <a:cubicBezTo>
                        <a:pt x="210763" y="425528"/>
                        <a:pt x="211175" y="521497"/>
                        <a:pt x="211586" y="617467"/>
                      </a:cubicBezTo>
                      <a:cubicBezTo>
                        <a:pt x="211586" y="675895"/>
                        <a:pt x="164221" y="723260"/>
                        <a:pt x="105793" y="723260"/>
                      </a:cubicBezTo>
                      <a:lnTo>
                        <a:pt x="105793" y="723260"/>
                      </a:lnTo>
                      <a:cubicBezTo>
                        <a:pt x="47365" y="723260"/>
                        <a:pt x="0" y="675895"/>
                        <a:pt x="0" y="617467"/>
                      </a:cubicBezTo>
                      <a:lnTo>
                        <a:pt x="0" y="0"/>
                      </a:lnTo>
                    </a:path>
                  </a:pathLst>
                </a:custGeom>
                <a:pattFill prst="dkVert">
                  <a:fgClr>
                    <a:srgbClr val="00B0F0"/>
                  </a:fgClr>
                  <a:bgClr>
                    <a:schemeClr val="accent5">
                      <a:lumMod val="20000"/>
                      <a:lumOff val="80000"/>
                    </a:scheme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67" name="四角形: 上の 2 つの角を丸める 358">
                  <a:extLst>
                    <a:ext uri="{FF2B5EF4-FFF2-40B4-BE49-F238E27FC236}">
                      <a16:creationId xmlns:a16="http://schemas.microsoft.com/office/drawing/2014/main" id="{0C7EFC4B-BD44-4F47-A99B-2BF61ABC4B41}"/>
                    </a:ext>
                  </a:extLst>
                </p:cNvPr>
                <p:cNvSpPr/>
                <p:nvPr/>
              </p:nvSpPr>
              <p:spPr>
                <a:xfrm rot="19584579" flipH="1">
                  <a:off x="5327871" y="2707597"/>
                  <a:ext cx="211586" cy="723260"/>
                </a:xfrm>
                <a:custGeom>
                  <a:avLst/>
                  <a:gdLst>
                    <a:gd name="connsiteX0" fmla="*/ 105793 w 211586"/>
                    <a:gd name="connsiteY0" fmla="*/ 0 h 829053"/>
                    <a:gd name="connsiteX1" fmla="*/ 105793 w 211586"/>
                    <a:gd name="connsiteY1" fmla="*/ 0 h 829053"/>
                    <a:gd name="connsiteX2" fmla="*/ 211586 w 211586"/>
                    <a:gd name="connsiteY2" fmla="*/ 105793 h 829053"/>
                    <a:gd name="connsiteX3" fmla="*/ 211586 w 211586"/>
                    <a:gd name="connsiteY3" fmla="*/ 723260 h 829053"/>
                    <a:gd name="connsiteX4" fmla="*/ 105793 w 211586"/>
                    <a:gd name="connsiteY4" fmla="*/ 829053 h 829053"/>
                    <a:gd name="connsiteX5" fmla="*/ 105793 w 211586"/>
                    <a:gd name="connsiteY5" fmla="*/ 829053 h 829053"/>
                    <a:gd name="connsiteX6" fmla="*/ 0 w 211586"/>
                    <a:gd name="connsiteY6" fmla="*/ 723260 h 829053"/>
                    <a:gd name="connsiteX7" fmla="*/ 0 w 211586"/>
                    <a:gd name="connsiteY7" fmla="*/ 105793 h 829053"/>
                    <a:gd name="connsiteX8" fmla="*/ 105793 w 211586"/>
                    <a:gd name="connsiteY8" fmla="*/ 0 h 829053"/>
                    <a:gd name="connsiteX0" fmla="*/ 261345 w 261345"/>
                    <a:gd name="connsiteY0" fmla="*/ 0 h 1029556"/>
                    <a:gd name="connsiteX1" fmla="*/ 105793 w 261345"/>
                    <a:gd name="connsiteY1" fmla="*/ 200503 h 1029556"/>
                    <a:gd name="connsiteX2" fmla="*/ 211586 w 261345"/>
                    <a:gd name="connsiteY2" fmla="*/ 306296 h 1029556"/>
                    <a:gd name="connsiteX3" fmla="*/ 211586 w 261345"/>
                    <a:gd name="connsiteY3" fmla="*/ 923763 h 1029556"/>
                    <a:gd name="connsiteX4" fmla="*/ 105793 w 261345"/>
                    <a:gd name="connsiteY4" fmla="*/ 1029556 h 1029556"/>
                    <a:gd name="connsiteX5" fmla="*/ 105793 w 261345"/>
                    <a:gd name="connsiteY5" fmla="*/ 1029556 h 1029556"/>
                    <a:gd name="connsiteX6" fmla="*/ 0 w 261345"/>
                    <a:gd name="connsiteY6" fmla="*/ 923763 h 1029556"/>
                    <a:gd name="connsiteX7" fmla="*/ 0 w 261345"/>
                    <a:gd name="connsiteY7" fmla="*/ 306296 h 1029556"/>
                    <a:gd name="connsiteX8" fmla="*/ 261345 w 261345"/>
                    <a:gd name="connsiteY8" fmla="*/ 0 h 1029556"/>
                    <a:gd name="connsiteX0" fmla="*/ 0 w 211586"/>
                    <a:gd name="connsiteY0" fmla="*/ 106364 h 829624"/>
                    <a:gd name="connsiteX1" fmla="*/ 105793 w 211586"/>
                    <a:gd name="connsiteY1" fmla="*/ 571 h 829624"/>
                    <a:gd name="connsiteX2" fmla="*/ 211586 w 211586"/>
                    <a:gd name="connsiteY2" fmla="*/ 106364 h 829624"/>
                    <a:gd name="connsiteX3" fmla="*/ 211586 w 211586"/>
                    <a:gd name="connsiteY3" fmla="*/ 723831 h 829624"/>
                    <a:gd name="connsiteX4" fmla="*/ 105793 w 211586"/>
                    <a:gd name="connsiteY4" fmla="*/ 829624 h 829624"/>
                    <a:gd name="connsiteX5" fmla="*/ 105793 w 211586"/>
                    <a:gd name="connsiteY5" fmla="*/ 829624 h 829624"/>
                    <a:gd name="connsiteX6" fmla="*/ 0 w 211586"/>
                    <a:gd name="connsiteY6" fmla="*/ 723831 h 829624"/>
                    <a:gd name="connsiteX7" fmla="*/ 0 w 211586"/>
                    <a:gd name="connsiteY7" fmla="*/ 106364 h 829624"/>
                    <a:gd name="connsiteX0" fmla="*/ 105793 w 211586"/>
                    <a:gd name="connsiteY0" fmla="*/ 0 h 829053"/>
                    <a:gd name="connsiteX1" fmla="*/ 211586 w 211586"/>
                    <a:gd name="connsiteY1" fmla="*/ 105793 h 829053"/>
                    <a:gd name="connsiteX2" fmla="*/ 211586 w 211586"/>
                    <a:gd name="connsiteY2" fmla="*/ 723260 h 829053"/>
                    <a:gd name="connsiteX3" fmla="*/ 105793 w 211586"/>
                    <a:gd name="connsiteY3" fmla="*/ 829053 h 829053"/>
                    <a:gd name="connsiteX4" fmla="*/ 105793 w 211586"/>
                    <a:gd name="connsiteY4" fmla="*/ 829053 h 829053"/>
                    <a:gd name="connsiteX5" fmla="*/ 0 w 211586"/>
                    <a:gd name="connsiteY5" fmla="*/ 723260 h 829053"/>
                    <a:gd name="connsiteX6" fmla="*/ 0 w 211586"/>
                    <a:gd name="connsiteY6" fmla="*/ 105793 h 829053"/>
                    <a:gd name="connsiteX7" fmla="*/ 197233 w 211586"/>
                    <a:gd name="connsiteY7" fmla="*/ 91440 h 829053"/>
                    <a:gd name="connsiteX0" fmla="*/ 105793 w 211586"/>
                    <a:gd name="connsiteY0" fmla="*/ 0 h 829053"/>
                    <a:gd name="connsiteX1" fmla="*/ 211586 w 211586"/>
                    <a:gd name="connsiteY1" fmla="*/ 105793 h 829053"/>
                    <a:gd name="connsiteX2" fmla="*/ 211586 w 211586"/>
                    <a:gd name="connsiteY2" fmla="*/ 723260 h 829053"/>
                    <a:gd name="connsiteX3" fmla="*/ 105793 w 211586"/>
                    <a:gd name="connsiteY3" fmla="*/ 829053 h 829053"/>
                    <a:gd name="connsiteX4" fmla="*/ 105793 w 211586"/>
                    <a:gd name="connsiteY4" fmla="*/ 829053 h 829053"/>
                    <a:gd name="connsiteX5" fmla="*/ 0 w 211586"/>
                    <a:gd name="connsiteY5" fmla="*/ 723260 h 829053"/>
                    <a:gd name="connsiteX6" fmla="*/ 0 w 211586"/>
                    <a:gd name="connsiteY6" fmla="*/ 105793 h 829053"/>
                    <a:gd name="connsiteX0" fmla="*/ 211586 w 211586"/>
                    <a:gd name="connsiteY0" fmla="*/ 0 h 723260"/>
                    <a:gd name="connsiteX1" fmla="*/ 211586 w 211586"/>
                    <a:gd name="connsiteY1" fmla="*/ 617467 h 723260"/>
                    <a:gd name="connsiteX2" fmla="*/ 105793 w 211586"/>
                    <a:gd name="connsiteY2" fmla="*/ 723260 h 723260"/>
                    <a:gd name="connsiteX3" fmla="*/ 105793 w 211586"/>
                    <a:gd name="connsiteY3" fmla="*/ 723260 h 723260"/>
                    <a:gd name="connsiteX4" fmla="*/ 0 w 211586"/>
                    <a:gd name="connsiteY4" fmla="*/ 617467 h 723260"/>
                    <a:gd name="connsiteX5" fmla="*/ 0 w 211586"/>
                    <a:gd name="connsiteY5" fmla="*/ 0 h 723260"/>
                    <a:gd name="connsiteX0" fmla="*/ 210352 w 211586"/>
                    <a:gd name="connsiteY0" fmla="*/ 329558 h 723260"/>
                    <a:gd name="connsiteX1" fmla="*/ 211586 w 211586"/>
                    <a:gd name="connsiteY1" fmla="*/ 617467 h 723260"/>
                    <a:gd name="connsiteX2" fmla="*/ 105793 w 211586"/>
                    <a:gd name="connsiteY2" fmla="*/ 723260 h 723260"/>
                    <a:gd name="connsiteX3" fmla="*/ 105793 w 211586"/>
                    <a:gd name="connsiteY3" fmla="*/ 723260 h 723260"/>
                    <a:gd name="connsiteX4" fmla="*/ 0 w 211586"/>
                    <a:gd name="connsiteY4" fmla="*/ 617467 h 723260"/>
                    <a:gd name="connsiteX5" fmla="*/ 0 w 211586"/>
                    <a:gd name="connsiteY5" fmla="*/ 0 h 7232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11586" h="723260">
                      <a:moveTo>
                        <a:pt x="210352" y="329558"/>
                      </a:moveTo>
                      <a:cubicBezTo>
                        <a:pt x="210763" y="425528"/>
                        <a:pt x="211175" y="521497"/>
                        <a:pt x="211586" y="617467"/>
                      </a:cubicBezTo>
                      <a:cubicBezTo>
                        <a:pt x="211586" y="675895"/>
                        <a:pt x="164221" y="723260"/>
                        <a:pt x="105793" y="723260"/>
                      </a:cubicBezTo>
                      <a:lnTo>
                        <a:pt x="105793" y="723260"/>
                      </a:lnTo>
                      <a:cubicBezTo>
                        <a:pt x="47365" y="723260"/>
                        <a:pt x="0" y="675895"/>
                        <a:pt x="0" y="617467"/>
                      </a:cubicBezTo>
                      <a:lnTo>
                        <a:pt x="0" y="0"/>
                      </a:lnTo>
                    </a:path>
                  </a:pathLst>
                </a:custGeom>
                <a:pattFill prst="dkVert">
                  <a:fgClr>
                    <a:srgbClr val="00B0F0"/>
                  </a:fgClr>
                  <a:bgClr>
                    <a:schemeClr val="accent5">
                      <a:lumMod val="20000"/>
                      <a:lumOff val="80000"/>
                    </a:scheme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68" name="四角形: 上の 2 つの角を丸める 503">
                  <a:extLst>
                    <a:ext uri="{FF2B5EF4-FFF2-40B4-BE49-F238E27FC236}">
                      <a16:creationId xmlns:a16="http://schemas.microsoft.com/office/drawing/2014/main" id="{884472AA-75F9-4587-B82A-7BF857667A2F}"/>
                    </a:ext>
                  </a:extLst>
                </p:cNvPr>
                <p:cNvSpPr/>
                <p:nvPr/>
              </p:nvSpPr>
              <p:spPr>
                <a:xfrm rot="7022295">
                  <a:off x="5346575" y="2988533"/>
                  <a:ext cx="205218" cy="479843"/>
                </a:xfrm>
                <a:custGeom>
                  <a:avLst/>
                  <a:gdLst>
                    <a:gd name="connsiteX0" fmla="*/ 102609 w 205218"/>
                    <a:gd name="connsiteY0" fmla="*/ 0 h 479843"/>
                    <a:gd name="connsiteX1" fmla="*/ 102609 w 205218"/>
                    <a:gd name="connsiteY1" fmla="*/ 0 h 479843"/>
                    <a:gd name="connsiteX2" fmla="*/ 205218 w 205218"/>
                    <a:gd name="connsiteY2" fmla="*/ 102609 h 479843"/>
                    <a:gd name="connsiteX3" fmla="*/ 205218 w 205218"/>
                    <a:gd name="connsiteY3" fmla="*/ 479843 h 479843"/>
                    <a:gd name="connsiteX4" fmla="*/ 205218 w 205218"/>
                    <a:gd name="connsiteY4" fmla="*/ 479843 h 479843"/>
                    <a:gd name="connsiteX5" fmla="*/ 0 w 205218"/>
                    <a:gd name="connsiteY5" fmla="*/ 479843 h 479843"/>
                    <a:gd name="connsiteX6" fmla="*/ 0 w 205218"/>
                    <a:gd name="connsiteY6" fmla="*/ 479843 h 479843"/>
                    <a:gd name="connsiteX7" fmla="*/ 0 w 205218"/>
                    <a:gd name="connsiteY7" fmla="*/ 102609 h 479843"/>
                    <a:gd name="connsiteX8" fmla="*/ 102609 w 205218"/>
                    <a:gd name="connsiteY8" fmla="*/ 0 h 479843"/>
                    <a:gd name="connsiteX0" fmla="*/ 141153 w 243762"/>
                    <a:gd name="connsiteY0" fmla="*/ 137481 h 617324"/>
                    <a:gd name="connsiteX1" fmla="*/ 141153 w 243762"/>
                    <a:gd name="connsiteY1" fmla="*/ 137481 h 617324"/>
                    <a:gd name="connsiteX2" fmla="*/ 243762 w 243762"/>
                    <a:gd name="connsiteY2" fmla="*/ 240090 h 617324"/>
                    <a:gd name="connsiteX3" fmla="*/ 243762 w 243762"/>
                    <a:gd name="connsiteY3" fmla="*/ 617324 h 617324"/>
                    <a:gd name="connsiteX4" fmla="*/ 243762 w 243762"/>
                    <a:gd name="connsiteY4" fmla="*/ 617324 h 617324"/>
                    <a:gd name="connsiteX5" fmla="*/ 38544 w 243762"/>
                    <a:gd name="connsiteY5" fmla="*/ 617324 h 617324"/>
                    <a:gd name="connsiteX6" fmla="*/ 38544 w 243762"/>
                    <a:gd name="connsiteY6" fmla="*/ 617324 h 617324"/>
                    <a:gd name="connsiteX7" fmla="*/ 38544 w 243762"/>
                    <a:gd name="connsiteY7" fmla="*/ 240090 h 617324"/>
                    <a:gd name="connsiteX8" fmla="*/ 3249 w 243762"/>
                    <a:gd name="connsiteY8" fmla="*/ 1286 h 617324"/>
                    <a:gd name="connsiteX9" fmla="*/ 141153 w 243762"/>
                    <a:gd name="connsiteY9" fmla="*/ 137481 h 617324"/>
                    <a:gd name="connsiteX0" fmla="*/ 0 w 240513"/>
                    <a:gd name="connsiteY0" fmla="*/ 1286 h 617324"/>
                    <a:gd name="connsiteX1" fmla="*/ 137904 w 240513"/>
                    <a:gd name="connsiteY1" fmla="*/ 137481 h 617324"/>
                    <a:gd name="connsiteX2" fmla="*/ 137904 w 240513"/>
                    <a:gd name="connsiteY2" fmla="*/ 137481 h 617324"/>
                    <a:gd name="connsiteX3" fmla="*/ 240513 w 240513"/>
                    <a:gd name="connsiteY3" fmla="*/ 240090 h 617324"/>
                    <a:gd name="connsiteX4" fmla="*/ 240513 w 240513"/>
                    <a:gd name="connsiteY4" fmla="*/ 617324 h 617324"/>
                    <a:gd name="connsiteX5" fmla="*/ 240513 w 240513"/>
                    <a:gd name="connsiteY5" fmla="*/ 617324 h 617324"/>
                    <a:gd name="connsiteX6" fmla="*/ 35295 w 240513"/>
                    <a:gd name="connsiteY6" fmla="*/ 617324 h 617324"/>
                    <a:gd name="connsiteX7" fmla="*/ 35295 w 240513"/>
                    <a:gd name="connsiteY7" fmla="*/ 617324 h 617324"/>
                    <a:gd name="connsiteX8" fmla="*/ 35295 w 240513"/>
                    <a:gd name="connsiteY8" fmla="*/ 240090 h 617324"/>
                    <a:gd name="connsiteX9" fmla="*/ 91440 w 240513"/>
                    <a:gd name="connsiteY9" fmla="*/ 92726 h 617324"/>
                    <a:gd name="connsiteX0" fmla="*/ 113830 w 216439"/>
                    <a:gd name="connsiteY0" fmla="*/ 65128 h 544971"/>
                    <a:gd name="connsiteX1" fmla="*/ 113830 w 216439"/>
                    <a:gd name="connsiteY1" fmla="*/ 65128 h 544971"/>
                    <a:gd name="connsiteX2" fmla="*/ 216439 w 216439"/>
                    <a:gd name="connsiteY2" fmla="*/ 167737 h 544971"/>
                    <a:gd name="connsiteX3" fmla="*/ 216439 w 216439"/>
                    <a:gd name="connsiteY3" fmla="*/ 544971 h 544971"/>
                    <a:gd name="connsiteX4" fmla="*/ 216439 w 216439"/>
                    <a:gd name="connsiteY4" fmla="*/ 544971 h 544971"/>
                    <a:gd name="connsiteX5" fmla="*/ 11221 w 216439"/>
                    <a:gd name="connsiteY5" fmla="*/ 544971 h 544971"/>
                    <a:gd name="connsiteX6" fmla="*/ 11221 w 216439"/>
                    <a:gd name="connsiteY6" fmla="*/ 544971 h 544971"/>
                    <a:gd name="connsiteX7" fmla="*/ 11221 w 216439"/>
                    <a:gd name="connsiteY7" fmla="*/ 167737 h 544971"/>
                    <a:gd name="connsiteX8" fmla="*/ 67366 w 216439"/>
                    <a:gd name="connsiteY8" fmla="*/ 20373 h 544971"/>
                    <a:gd name="connsiteX0" fmla="*/ 102609 w 205218"/>
                    <a:gd name="connsiteY0" fmla="*/ 0 h 479843"/>
                    <a:gd name="connsiteX1" fmla="*/ 102609 w 205218"/>
                    <a:gd name="connsiteY1" fmla="*/ 0 h 479843"/>
                    <a:gd name="connsiteX2" fmla="*/ 205218 w 205218"/>
                    <a:gd name="connsiteY2" fmla="*/ 102609 h 479843"/>
                    <a:gd name="connsiteX3" fmla="*/ 205218 w 205218"/>
                    <a:gd name="connsiteY3" fmla="*/ 479843 h 479843"/>
                    <a:gd name="connsiteX4" fmla="*/ 205218 w 205218"/>
                    <a:gd name="connsiteY4" fmla="*/ 479843 h 479843"/>
                    <a:gd name="connsiteX5" fmla="*/ 0 w 205218"/>
                    <a:gd name="connsiteY5" fmla="*/ 479843 h 479843"/>
                    <a:gd name="connsiteX6" fmla="*/ 0 w 205218"/>
                    <a:gd name="connsiteY6" fmla="*/ 479843 h 479843"/>
                    <a:gd name="connsiteX7" fmla="*/ 0 w 205218"/>
                    <a:gd name="connsiteY7" fmla="*/ 102609 h 4798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05218" h="479843">
                      <a:moveTo>
                        <a:pt x="102609" y="0"/>
                      </a:moveTo>
                      <a:lnTo>
                        <a:pt x="102609" y="0"/>
                      </a:lnTo>
                      <a:cubicBezTo>
                        <a:pt x="159278" y="0"/>
                        <a:pt x="205218" y="45940"/>
                        <a:pt x="205218" y="102609"/>
                      </a:cubicBezTo>
                      <a:lnTo>
                        <a:pt x="205218" y="479843"/>
                      </a:lnTo>
                      <a:lnTo>
                        <a:pt x="205218" y="479843"/>
                      </a:lnTo>
                      <a:lnTo>
                        <a:pt x="0" y="479843"/>
                      </a:lnTo>
                      <a:lnTo>
                        <a:pt x="0" y="479843"/>
                      </a:lnTo>
                      <a:lnTo>
                        <a:pt x="0" y="102609"/>
                      </a:lnTo>
                    </a:path>
                  </a:pathLst>
                </a:custGeom>
                <a:pattFill prst="dkVert">
                  <a:fgClr>
                    <a:srgbClr val="00B0F0"/>
                  </a:fgClr>
                  <a:bgClr>
                    <a:schemeClr val="accent5">
                      <a:lumMod val="20000"/>
                      <a:lumOff val="80000"/>
                    </a:scheme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769" name="グループ化 768">
                  <a:extLst>
                    <a:ext uri="{FF2B5EF4-FFF2-40B4-BE49-F238E27FC236}">
                      <a16:creationId xmlns:a16="http://schemas.microsoft.com/office/drawing/2014/main" id="{5087CCCC-3599-4A5E-BCAB-27B5CB22D1E8}"/>
                    </a:ext>
                  </a:extLst>
                </p:cNvPr>
                <p:cNvGrpSpPr/>
                <p:nvPr/>
              </p:nvGrpSpPr>
              <p:grpSpPr>
                <a:xfrm rot="381864">
                  <a:off x="4856414" y="2968098"/>
                  <a:ext cx="431399" cy="218885"/>
                  <a:chOff x="512012" y="2770464"/>
                  <a:chExt cx="893777" cy="408306"/>
                </a:xfrm>
              </p:grpSpPr>
              <p:sp>
                <p:nvSpPr>
                  <p:cNvPr id="782" name="四角形: 角を丸くする 781">
                    <a:extLst>
                      <a:ext uri="{FF2B5EF4-FFF2-40B4-BE49-F238E27FC236}">
                        <a16:creationId xmlns:a16="http://schemas.microsoft.com/office/drawing/2014/main" id="{A1923A6A-E714-49BE-9431-B5BA0765D49A}"/>
                      </a:ext>
                    </a:extLst>
                  </p:cNvPr>
                  <p:cNvSpPr/>
                  <p:nvPr/>
                </p:nvSpPr>
                <p:spPr>
                  <a:xfrm>
                    <a:off x="892650" y="2833688"/>
                    <a:ext cx="513139" cy="345082"/>
                  </a:xfrm>
                  <a:prstGeom prst="roundRect">
                    <a:avLst>
                      <a:gd name="adj" fmla="val 42347"/>
                    </a:avLst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783" name="グループ化 782">
                    <a:extLst>
                      <a:ext uri="{FF2B5EF4-FFF2-40B4-BE49-F238E27FC236}">
                        <a16:creationId xmlns:a16="http://schemas.microsoft.com/office/drawing/2014/main" id="{D05237FA-F1A1-4387-9A87-F1A99EF5FEE8}"/>
                      </a:ext>
                    </a:extLst>
                  </p:cNvPr>
                  <p:cNvGrpSpPr/>
                  <p:nvPr/>
                </p:nvGrpSpPr>
                <p:grpSpPr>
                  <a:xfrm>
                    <a:off x="666594" y="2770464"/>
                    <a:ext cx="366097" cy="136226"/>
                    <a:chOff x="590394" y="2794273"/>
                    <a:chExt cx="407435" cy="151608"/>
                  </a:xfrm>
                </p:grpSpPr>
                <p:sp>
                  <p:nvSpPr>
                    <p:cNvPr id="794" name="四角形: 角を丸くする 506">
                      <a:extLst>
                        <a:ext uri="{FF2B5EF4-FFF2-40B4-BE49-F238E27FC236}">
                          <a16:creationId xmlns:a16="http://schemas.microsoft.com/office/drawing/2014/main" id="{B13BFA10-D50A-4E1B-8DAB-9F9E7134E2BB}"/>
                        </a:ext>
                      </a:extLst>
                    </p:cNvPr>
                    <p:cNvSpPr/>
                    <p:nvPr/>
                  </p:nvSpPr>
                  <p:spPr>
                    <a:xfrm rot="538715">
                      <a:off x="716120" y="2844601"/>
                      <a:ext cx="281709" cy="101280"/>
                    </a:xfrm>
                    <a:custGeom>
                      <a:avLst/>
                      <a:gdLst>
                        <a:gd name="connsiteX0" fmla="*/ 0 w 368710"/>
                        <a:gd name="connsiteY0" fmla="*/ 50640 h 101280"/>
                        <a:gd name="connsiteX1" fmla="*/ 50640 w 368710"/>
                        <a:gd name="connsiteY1" fmla="*/ 0 h 101280"/>
                        <a:gd name="connsiteX2" fmla="*/ 318070 w 368710"/>
                        <a:gd name="connsiteY2" fmla="*/ 0 h 101280"/>
                        <a:gd name="connsiteX3" fmla="*/ 368710 w 368710"/>
                        <a:gd name="connsiteY3" fmla="*/ 50640 h 101280"/>
                        <a:gd name="connsiteX4" fmla="*/ 368710 w 368710"/>
                        <a:gd name="connsiteY4" fmla="*/ 50640 h 101280"/>
                        <a:gd name="connsiteX5" fmla="*/ 318070 w 368710"/>
                        <a:gd name="connsiteY5" fmla="*/ 101280 h 101280"/>
                        <a:gd name="connsiteX6" fmla="*/ 50640 w 368710"/>
                        <a:gd name="connsiteY6" fmla="*/ 101280 h 101280"/>
                        <a:gd name="connsiteX7" fmla="*/ 0 w 368710"/>
                        <a:gd name="connsiteY7" fmla="*/ 50640 h 101280"/>
                        <a:gd name="connsiteX0" fmla="*/ 368710 w 460150"/>
                        <a:gd name="connsiteY0" fmla="*/ 50640 h 142080"/>
                        <a:gd name="connsiteX1" fmla="*/ 318070 w 460150"/>
                        <a:gd name="connsiteY1" fmla="*/ 101280 h 142080"/>
                        <a:gd name="connsiteX2" fmla="*/ 50640 w 460150"/>
                        <a:gd name="connsiteY2" fmla="*/ 101280 h 142080"/>
                        <a:gd name="connsiteX3" fmla="*/ 0 w 460150"/>
                        <a:gd name="connsiteY3" fmla="*/ 50640 h 142080"/>
                        <a:gd name="connsiteX4" fmla="*/ 50640 w 460150"/>
                        <a:gd name="connsiteY4" fmla="*/ 0 h 142080"/>
                        <a:gd name="connsiteX5" fmla="*/ 318070 w 460150"/>
                        <a:gd name="connsiteY5" fmla="*/ 0 h 142080"/>
                        <a:gd name="connsiteX6" fmla="*/ 368710 w 460150"/>
                        <a:gd name="connsiteY6" fmla="*/ 50640 h 142080"/>
                        <a:gd name="connsiteX7" fmla="*/ 460150 w 460150"/>
                        <a:gd name="connsiteY7" fmla="*/ 142080 h 142080"/>
                        <a:gd name="connsiteX0" fmla="*/ 368710 w 460150"/>
                        <a:gd name="connsiteY0" fmla="*/ 50640 h 187804"/>
                        <a:gd name="connsiteX1" fmla="*/ 318070 w 460150"/>
                        <a:gd name="connsiteY1" fmla="*/ 101280 h 187804"/>
                        <a:gd name="connsiteX2" fmla="*/ 50640 w 460150"/>
                        <a:gd name="connsiteY2" fmla="*/ 101280 h 187804"/>
                        <a:gd name="connsiteX3" fmla="*/ 0 w 460150"/>
                        <a:gd name="connsiteY3" fmla="*/ 50640 h 187804"/>
                        <a:gd name="connsiteX4" fmla="*/ 50640 w 460150"/>
                        <a:gd name="connsiteY4" fmla="*/ 0 h 187804"/>
                        <a:gd name="connsiteX5" fmla="*/ 318070 w 460150"/>
                        <a:gd name="connsiteY5" fmla="*/ 0 h 187804"/>
                        <a:gd name="connsiteX6" fmla="*/ 385560 w 460150"/>
                        <a:gd name="connsiteY6" fmla="*/ 187804 h 187804"/>
                        <a:gd name="connsiteX7" fmla="*/ 460150 w 460150"/>
                        <a:gd name="connsiteY7" fmla="*/ 142080 h 187804"/>
                        <a:gd name="connsiteX0" fmla="*/ 368710 w 385560"/>
                        <a:gd name="connsiteY0" fmla="*/ 50640 h 187804"/>
                        <a:gd name="connsiteX1" fmla="*/ 318070 w 385560"/>
                        <a:gd name="connsiteY1" fmla="*/ 101280 h 187804"/>
                        <a:gd name="connsiteX2" fmla="*/ 50640 w 385560"/>
                        <a:gd name="connsiteY2" fmla="*/ 101280 h 187804"/>
                        <a:gd name="connsiteX3" fmla="*/ 0 w 385560"/>
                        <a:gd name="connsiteY3" fmla="*/ 50640 h 187804"/>
                        <a:gd name="connsiteX4" fmla="*/ 50640 w 385560"/>
                        <a:gd name="connsiteY4" fmla="*/ 0 h 187804"/>
                        <a:gd name="connsiteX5" fmla="*/ 318070 w 385560"/>
                        <a:gd name="connsiteY5" fmla="*/ 0 h 187804"/>
                        <a:gd name="connsiteX6" fmla="*/ 385560 w 385560"/>
                        <a:gd name="connsiteY6" fmla="*/ 187804 h 187804"/>
                        <a:gd name="connsiteX0" fmla="*/ 368710 w 368710"/>
                        <a:gd name="connsiteY0" fmla="*/ 50640 h 101280"/>
                        <a:gd name="connsiteX1" fmla="*/ 318070 w 368710"/>
                        <a:gd name="connsiteY1" fmla="*/ 101280 h 101280"/>
                        <a:gd name="connsiteX2" fmla="*/ 50640 w 368710"/>
                        <a:gd name="connsiteY2" fmla="*/ 101280 h 101280"/>
                        <a:gd name="connsiteX3" fmla="*/ 0 w 368710"/>
                        <a:gd name="connsiteY3" fmla="*/ 50640 h 101280"/>
                        <a:gd name="connsiteX4" fmla="*/ 50640 w 368710"/>
                        <a:gd name="connsiteY4" fmla="*/ 0 h 101280"/>
                        <a:gd name="connsiteX5" fmla="*/ 318070 w 368710"/>
                        <a:gd name="connsiteY5" fmla="*/ 0 h 101280"/>
                        <a:gd name="connsiteX0" fmla="*/ 318070 w 318070"/>
                        <a:gd name="connsiteY0" fmla="*/ 101280 h 101280"/>
                        <a:gd name="connsiteX1" fmla="*/ 50640 w 318070"/>
                        <a:gd name="connsiteY1" fmla="*/ 101280 h 101280"/>
                        <a:gd name="connsiteX2" fmla="*/ 0 w 318070"/>
                        <a:gd name="connsiteY2" fmla="*/ 50640 h 101280"/>
                        <a:gd name="connsiteX3" fmla="*/ 50640 w 318070"/>
                        <a:gd name="connsiteY3" fmla="*/ 0 h 101280"/>
                        <a:gd name="connsiteX4" fmla="*/ 318070 w 318070"/>
                        <a:gd name="connsiteY4" fmla="*/ 0 h 10128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18070" h="101280">
                          <a:moveTo>
                            <a:pt x="318070" y="101280"/>
                          </a:moveTo>
                          <a:lnTo>
                            <a:pt x="50640" y="101280"/>
                          </a:lnTo>
                          <a:cubicBezTo>
                            <a:pt x="22672" y="101280"/>
                            <a:pt x="0" y="78608"/>
                            <a:pt x="0" y="50640"/>
                          </a:cubicBezTo>
                          <a:cubicBezTo>
                            <a:pt x="0" y="22672"/>
                            <a:pt x="22672" y="0"/>
                            <a:pt x="50640" y="0"/>
                          </a:cubicBezTo>
                          <a:lnTo>
                            <a:pt x="318070" y="0"/>
                          </a:lnTo>
                        </a:path>
                      </a:pathLst>
                    </a:cu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795" name="四角形: 角を丸くする 455">
                      <a:extLst>
                        <a:ext uri="{FF2B5EF4-FFF2-40B4-BE49-F238E27FC236}">
                          <a16:creationId xmlns:a16="http://schemas.microsoft.com/office/drawing/2014/main" id="{C384610D-58FA-4942-A51B-53A7778D7760}"/>
                        </a:ext>
                      </a:extLst>
                    </p:cNvPr>
                    <p:cNvSpPr/>
                    <p:nvPr/>
                  </p:nvSpPr>
                  <p:spPr>
                    <a:xfrm rot="1377927">
                      <a:off x="590394" y="2794273"/>
                      <a:ext cx="196472" cy="103948"/>
                    </a:xfrm>
                    <a:custGeom>
                      <a:avLst/>
                      <a:gdLst>
                        <a:gd name="connsiteX0" fmla="*/ 0 w 140042"/>
                        <a:gd name="connsiteY0" fmla="*/ 34817 h 69634"/>
                        <a:gd name="connsiteX1" fmla="*/ 34817 w 140042"/>
                        <a:gd name="connsiteY1" fmla="*/ 0 h 69634"/>
                        <a:gd name="connsiteX2" fmla="*/ 105225 w 140042"/>
                        <a:gd name="connsiteY2" fmla="*/ 0 h 69634"/>
                        <a:gd name="connsiteX3" fmla="*/ 140042 w 140042"/>
                        <a:gd name="connsiteY3" fmla="*/ 34817 h 69634"/>
                        <a:gd name="connsiteX4" fmla="*/ 140042 w 140042"/>
                        <a:gd name="connsiteY4" fmla="*/ 34817 h 69634"/>
                        <a:gd name="connsiteX5" fmla="*/ 105225 w 140042"/>
                        <a:gd name="connsiteY5" fmla="*/ 69634 h 69634"/>
                        <a:gd name="connsiteX6" fmla="*/ 34817 w 140042"/>
                        <a:gd name="connsiteY6" fmla="*/ 69634 h 69634"/>
                        <a:gd name="connsiteX7" fmla="*/ 0 w 140042"/>
                        <a:gd name="connsiteY7" fmla="*/ 34817 h 69634"/>
                        <a:gd name="connsiteX0" fmla="*/ 0 w 258545"/>
                        <a:gd name="connsiteY0" fmla="*/ 34817 h 74131"/>
                        <a:gd name="connsiteX1" fmla="*/ 34817 w 258545"/>
                        <a:gd name="connsiteY1" fmla="*/ 0 h 74131"/>
                        <a:gd name="connsiteX2" fmla="*/ 105225 w 258545"/>
                        <a:gd name="connsiteY2" fmla="*/ 0 h 74131"/>
                        <a:gd name="connsiteX3" fmla="*/ 140042 w 258545"/>
                        <a:gd name="connsiteY3" fmla="*/ 34817 h 74131"/>
                        <a:gd name="connsiteX4" fmla="*/ 258545 w 258545"/>
                        <a:gd name="connsiteY4" fmla="*/ 63732 h 74131"/>
                        <a:gd name="connsiteX5" fmla="*/ 105225 w 258545"/>
                        <a:gd name="connsiteY5" fmla="*/ 69634 h 74131"/>
                        <a:gd name="connsiteX6" fmla="*/ 34817 w 258545"/>
                        <a:gd name="connsiteY6" fmla="*/ 69634 h 74131"/>
                        <a:gd name="connsiteX7" fmla="*/ 0 w 258545"/>
                        <a:gd name="connsiteY7" fmla="*/ 34817 h 74131"/>
                        <a:gd name="connsiteX0" fmla="*/ 0 w 140042"/>
                        <a:gd name="connsiteY0" fmla="*/ 34817 h 69634"/>
                        <a:gd name="connsiteX1" fmla="*/ 34817 w 140042"/>
                        <a:gd name="connsiteY1" fmla="*/ 0 h 69634"/>
                        <a:gd name="connsiteX2" fmla="*/ 105225 w 140042"/>
                        <a:gd name="connsiteY2" fmla="*/ 0 h 69634"/>
                        <a:gd name="connsiteX3" fmla="*/ 140042 w 140042"/>
                        <a:gd name="connsiteY3" fmla="*/ 34817 h 69634"/>
                        <a:gd name="connsiteX4" fmla="*/ 105225 w 140042"/>
                        <a:gd name="connsiteY4" fmla="*/ 69634 h 69634"/>
                        <a:gd name="connsiteX5" fmla="*/ 34817 w 140042"/>
                        <a:gd name="connsiteY5" fmla="*/ 69634 h 69634"/>
                        <a:gd name="connsiteX6" fmla="*/ 0 w 140042"/>
                        <a:gd name="connsiteY6" fmla="*/ 34817 h 69634"/>
                        <a:gd name="connsiteX0" fmla="*/ 140042 w 231482"/>
                        <a:gd name="connsiteY0" fmla="*/ 34817 h 126257"/>
                        <a:gd name="connsiteX1" fmla="*/ 105225 w 231482"/>
                        <a:gd name="connsiteY1" fmla="*/ 69634 h 126257"/>
                        <a:gd name="connsiteX2" fmla="*/ 34817 w 231482"/>
                        <a:gd name="connsiteY2" fmla="*/ 69634 h 126257"/>
                        <a:gd name="connsiteX3" fmla="*/ 0 w 231482"/>
                        <a:gd name="connsiteY3" fmla="*/ 34817 h 126257"/>
                        <a:gd name="connsiteX4" fmla="*/ 34817 w 231482"/>
                        <a:gd name="connsiteY4" fmla="*/ 0 h 126257"/>
                        <a:gd name="connsiteX5" fmla="*/ 105225 w 231482"/>
                        <a:gd name="connsiteY5" fmla="*/ 0 h 126257"/>
                        <a:gd name="connsiteX6" fmla="*/ 231482 w 231482"/>
                        <a:gd name="connsiteY6" fmla="*/ 126257 h 126257"/>
                        <a:gd name="connsiteX0" fmla="*/ 105225 w 231482"/>
                        <a:gd name="connsiteY0" fmla="*/ 69634 h 126257"/>
                        <a:gd name="connsiteX1" fmla="*/ 34817 w 231482"/>
                        <a:gd name="connsiteY1" fmla="*/ 69634 h 126257"/>
                        <a:gd name="connsiteX2" fmla="*/ 0 w 231482"/>
                        <a:gd name="connsiteY2" fmla="*/ 34817 h 126257"/>
                        <a:gd name="connsiteX3" fmla="*/ 34817 w 231482"/>
                        <a:gd name="connsiteY3" fmla="*/ 0 h 126257"/>
                        <a:gd name="connsiteX4" fmla="*/ 105225 w 231482"/>
                        <a:gd name="connsiteY4" fmla="*/ 0 h 126257"/>
                        <a:gd name="connsiteX5" fmla="*/ 231482 w 231482"/>
                        <a:gd name="connsiteY5" fmla="*/ 126257 h 126257"/>
                        <a:gd name="connsiteX0" fmla="*/ 105225 w 105225"/>
                        <a:gd name="connsiteY0" fmla="*/ 69634 h 69634"/>
                        <a:gd name="connsiteX1" fmla="*/ 34817 w 105225"/>
                        <a:gd name="connsiteY1" fmla="*/ 69634 h 69634"/>
                        <a:gd name="connsiteX2" fmla="*/ 0 w 105225"/>
                        <a:gd name="connsiteY2" fmla="*/ 34817 h 69634"/>
                        <a:gd name="connsiteX3" fmla="*/ 34817 w 105225"/>
                        <a:gd name="connsiteY3" fmla="*/ 0 h 69634"/>
                        <a:gd name="connsiteX4" fmla="*/ 105225 w 105225"/>
                        <a:gd name="connsiteY4" fmla="*/ 0 h 6963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05225" h="69634">
                          <a:moveTo>
                            <a:pt x="105225" y="69634"/>
                          </a:moveTo>
                          <a:lnTo>
                            <a:pt x="34817" y="69634"/>
                          </a:lnTo>
                          <a:cubicBezTo>
                            <a:pt x="15588" y="69634"/>
                            <a:pt x="0" y="54046"/>
                            <a:pt x="0" y="34817"/>
                          </a:cubicBezTo>
                          <a:cubicBezTo>
                            <a:pt x="0" y="15588"/>
                            <a:pt x="15588" y="0"/>
                            <a:pt x="34817" y="0"/>
                          </a:cubicBezTo>
                          <a:lnTo>
                            <a:pt x="105225" y="0"/>
                          </a:lnTo>
                        </a:path>
                      </a:pathLst>
                    </a:cu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784" name="グループ化 783">
                    <a:extLst>
                      <a:ext uri="{FF2B5EF4-FFF2-40B4-BE49-F238E27FC236}">
                        <a16:creationId xmlns:a16="http://schemas.microsoft.com/office/drawing/2014/main" id="{C765557F-8889-4080-8969-7DECA633630B}"/>
                      </a:ext>
                    </a:extLst>
                  </p:cNvPr>
                  <p:cNvGrpSpPr/>
                  <p:nvPr/>
                </p:nvGrpSpPr>
                <p:grpSpPr>
                  <a:xfrm>
                    <a:off x="577904" y="2814839"/>
                    <a:ext cx="443574" cy="154445"/>
                    <a:chOff x="590394" y="2794273"/>
                    <a:chExt cx="443574" cy="154445"/>
                  </a:xfrm>
                </p:grpSpPr>
                <p:sp>
                  <p:nvSpPr>
                    <p:cNvPr id="792" name="四角形: 角を丸くする 506">
                      <a:extLst>
                        <a:ext uri="{FF2B5EF4-FFF2-40B4-BE49-F238E27FC236}">
                          <a16:creationId xmlns:a16="http://schemas.microsoft.com/office/drawing/2014/main" id="{2B599638-70F5-46C2-995F-745B5037BEAE}"/>
                        </a:ext>
                      </a:extLst>
                    </p:cNvPr>
                    <p:cNvSpPr/>
                    <p:nvPr/>
                  </p:nvSpPr>
                  <p:spPr>
                    <a:xfrm rot="538715">
                      <a:off x="715898" y="2847438"/>
                      <a:ext cx="318070" cy="101280"/>
                    </a:xfrm>
                    <a:custGeom>
                      <a:avLst/>
                      <a:gdLst>
                        <a:gd name="connsiteX0" fmla="*/ 0 w 368710"/>
                        <a:gd name="connsiteY0" fmla="*/ 50640 h 101280"/>
                        <a:gd name="connsiteX1" fmla="*/ 50640 w 368710"/>
                        <a:gd name="connsiteY1" fmla="*/ 0 h 101280"/>
                        <a:gd name="connsiteX2" fmla="*/ 318070 w 368710"/>
                        <a:gd name="connsiteY2" fmla="*/ 0 h 101280"/>
                        <a:gd name="connsiteX3" fmla="*/ 368710 w 368710"/>
                        <a:gd name="connsiteY3" fmla="*/ 50640 h 101280"/>
                        <a:gd name="connsiteX4" fmla="*/ 368710 w 368710"/>
                        <a:gd name="connsiteY4" fmla="*/ 50640 h 101280"/>
                        <a:gd name="connsiteX5" fmla="*/ 318070 w 368710"/>
                        <a:gd name="connsiteY5" fmla="*/ 101280 h 101280"/>
                        <a:gd name="connsiteX6" fmla="*/ 50640 w 368710"/>
                        <a:gd name="connsiteY6" fmla="*/ 101280 h 101280"/>
                        <a:gd name="connsiteX7" fmla="*/ 0 w 368710"/>
                        <a:gd name="connsiteY7" fmla="*/ 50640 h 101280"/>
                        <a:gd name="connsiteX0" fmla="*/ 368710 w 460150"/>
                        <a:gd name="connsiteY0" fmla="*/ 50640 h 142080"/>
                        <a:gd name="connsiteX1" fmla="*/ 318070 w 460150"/>
                        <a:gd name="connsiteY1" fmla="*/ 101280 h 142080"/>
                        <a:gd name="connsiteX2" fmla="*/ 50640 w 460150"/>
                        <a:gd name="connsiteY2" fmla="*/ 101280 h 142080"/>
                        <a:gd name="connsiteX3" fmla="*/ 0 w 460150"/>
                        <a:gd name="connsiteY3" fmla="*/ 50640 h 142080"/>
                        <a:gd name="connsiteX4" fmla="*/ 50640 w 460150"/>
                        <a:gd name="connsiteY4" fmla="*/ 0 h 142080"/>
                        <a:gd name="connsiteX5" fmla="*/ 318070 w 460150"/>
                        <a:gd name="connsiteY5" fmla="*/ 0 h 142080"/>
                        <a:gd name="connsiteX6" fmla="*/ 368710 w 460150"/>
                        <a:gd name="connsiteY6" fmla="*/ 50640 h 142080"/>
                        <a:gd name="connsiteX7" fmla="*/ 460150 w 460150"/>
                        <a:gd name="connsiteY7" fmla="*/ 142080 h 142080"/>
                        <a:gd name="connsiteX0" fmla="*/ 368710 w 460150"/>
                        <a:gd name="connsiteY0" fmla="*/ 50640 h 187804"/>
                        <a:gd name="connsiteX1" fmla="*/ 318070 w 460150"/>
                        <a:gd name="connsiteY1" fmla="*/ 101280 h 187804"/>
                        <a:gd name="connsiteX2" fmla="*/ 50640 w 460150"/>
                        <a:gd name="connsiteY2" fmla="*/ 101280 h 187804"/>
                        <a:gd name="connsiteX3" fmla="*/ 0 w 460150"/>
                        <a:gd name="connsiteY3" fmla="*/ 50640 h 187804"/>
                        <a:gd name="connsiteX4" fmla="*/ 50640 w 460150"/>
                        <a:gd name="connsiteY4" fmla="*/ 0 h 187804"/>
                        <a:gd name="connsiteX5" fmla="*/ 318070 w 460150"/>
                        <a:gd name="connsiteY5" fmla="*/ 0 h 187804"/>
                        <a:gd name="connsiteX6" fmla="*/ 385560 w 460150"/>
                        <a:gd name="connsiteY6" fmla="*/ 187804 h 187804"/>
                        <a:gd name="connsiteX7" fmla="*/ 460150 w 460150"/>
                        <a:gd name="connsiteY7" fmla="*/ 142080 h 187804"/>
                        <a:gd name="connsiteX0" fmla="*/ 368710 w 385560"/>
                        <a:gd name="connsiteY0" fmla="*/ 50640 h 187804"/>
                        <a:gd name="connsiteX1" fmla="*/ 318070 w 385560"/>
                        <a:gd name="connsiteY1" fmla="*/ 101280 h 187804"/>
                        <a:gd name="connsiteX2" fmla="*/ 50640 w 385560"/>
                        <a:gd name="connsiteY2" fmla="*/ 101280 h 187804"/>
                        <a:gd name="connsiteX3" fmla="*/ 0 w 385560"/>
                        <a:gd name="connsiteY3" fmla="*/ 50640 h 187804"/>
                        <a:gd name="connsiteX4" fmla="*/ 50640 w 385560"/>
                        <a:gd name="connsiteY4" fmla="*/ 0 h 187804"/>
                        <a:gd name="connsiteX5" fmla="*/ 318070 w 385560"/>
                        <a:gd name="connsiteY5" fmla="*/ 0 h 187804"/>
                        <a:gd name="connsiteX6" fmla="*/ 385560 w 385560"/>
                        <a:gd name="connsiteY6" fmla="*/ 187804 h 187804"/>
                        <a:gd name="connsiteX0" fmla="*/ 368710 w 368710"/>
                        <a:gd name="connsiteY0" fmla="*/ 50640 h 101280"/>
                        <a:gd name="connsiteX1" fmla="*/ 318070 w 368710"/>
                        <a:gd name="connsiteY1" fmla="*/ 101280 h 101280"/>
                        <a:gd name="connsiteX2" fmla="*/ 50640 w 368710"/>
                        <a:gd name="connsiteY2" fmla="*/ 101280 h 101280"/>
                        <a:gd name="connsiteX3" fmla="*/ 0 w 368710"/>
                        <a:gd name="connsiteY3" fmla="*/ 50640 h 101280"/>
                        <a:gd name="connsiteX4" fmla="*/ 50640 w 368710"/>
                        <a:gd name="connsiteY4" fmla="*/ 0 h 101280"/>
                        <a:gd name="connsiteX5" fmla="*/ 318070 w 368710"/>
                        <a:gd name="connsiteY5" fmla="*/ 0 h 101280"/>
                        <a:gd name="connsiteX0" fmla="*/ 318070 w 318070"/>
                        <a:gd name="connsiteY0" fmla="*/ 101280 h 101280"/>
                        <a:gd name="connsiteX1" fmla="*/ 50640 w 318070"/>
                        <a:gd name="connsiteY1" fmla="*/ 101280 h 101280"/>
                        <a:gd name="connsiteX2" fmla="*/ 0 w 318070"/>
                        <a:gd name="connsiteY2" fmla="*/ 50640 h 101280"/>
                        <a:gd name="connsiteX3" fmla="*/ 50640 w 318070"/>
                        <a:gd name="connsiteY3" fmla="*/ 0 h 101280"/>
                        <a:gd name="connsiteX4" fmla="*/ 318070 w 318070"/>
                        <a:gd name="connsiteY4" fmla="*/ 0 h 10128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18070" h="101280">
                          <a:moveTo>
                            <a:pt x="318070" y="101280"/>
                          </a:moveTo>
                          <a:lnTo>
                            <a:pt x="50640" y="101280"/>
                          </a:lnTo>
                          <a:cubicBezTo>
                            <a:pt x="22672" y="101280"/>
                            <a:pt x="0" y="78608"/>
                            <a:pt x="0" y="50640"/>
                          </a:cubicBezTo>
                          <a:cubicBezTo>
                            <a:pt x="0" y="22672"/>
                            <a:pt x="22672" y="0"/>
                            <a:pt x="50640" y="0"/>
                          </a:cubicBezTo>
                          <a:lnTo>
                            <a:pt x="318070" y="0"/>
                          </a:lnTo>
                        </a:path>
                      </a:pathLst>
                    </a:cu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793" name="四角形: 角を丸くする 455">
                      <a:extLst>
                        <a:ext uri="{FF2B5EF4-FFF2-40B4-BE49-F238E27FC236}">
                          <a16:creationId xmlns:a16="http://schemas.microsoft.com/office/drawing/2014/main" id="{9AB2515C-8D30-4FA5-BFC9-1C8B53F290DA}"/>
                        </a:ext>
                      </a:extLst>
                    </p:cNvPr>
                    <p:cNvSpPr/>
                    <p:nvPr/>
                  </p:nvSpPr>
                  <p:spPr>
                    <a:xfrm rot="1377927">
                      <a:off x="590394" y="2794273"/>
                      <a:ext cx="196472" cy="103948"/>
                    </a:xfrm>
                    <a:custGeom>
                      <a:avLst/>
                      <a:gdLst>
                        <a:gd name="connsiteX0" fmla="*/ 0 w 140042"/>
                        <a:gd name="connsiteY0" fmla="*/ 34817 h 69634"/>
                        <a:gd name="connsiteX1" fmla="*/ 34817 w 140042"/>
                        <a:gd name="connsiteY1" fmla="*/ 0 h 69634"/>
                        <a:gd name="connsiteX2" fmla="*/ 105225 w 140042"/>
                        <a:gd name="connsiteY2" fmla="*/ 0 h 69634"/>
                        <a:gd name="connsiteX3" fmla="*/ 140042 w 140042"/>
                        <a:gd name="connsiteY3" fmla="*/ 34817 h 69634"/>
                        <a:gd name="connsiteX4" fmla="*/ 140042 w 140042"/>
                        <a:gd name="connsiteY4" fmla="*/ 34817 h 69634"/>
                        <a:gd name="connsiteX5" fmla="*/ 105225 w 140042"/>
                        <a:gd name="connsiteY5" fmla="*/ 69634 h 69634"/>
                        <a:gd name="connsiteX6" fmla="*/ 34817 w 140042"/>
                        <a:gd name="connsiteY6" fmla="*/ 69634 h 69634"/>
                        <a:gd name="connsiteX7" fmla="*/ 0 w 140042"/>
                        <a:gd name="connsiteY7" fmla="*/ 34817 h 69634"/>
                        <a:gd name="connsiteX0" fmla="*/ 0 w 258545"/>
                        <a:gd name="connsiteY0" fmla="*/ 34817 h 74131"/>
                        <a:gd name="connsiteX1" fmla="*/ 34817 w 258545"/>
                        <a:gd name="connsiteY1" fmla="*/ 0 h 74131"/>
                        <a:gd name="connsiteX2" fmla="*/ 105225 w 258545"/>
                        <a:gd name="connsiteY2" fmla="*/ 0 h 74131"/>
                        <a:gd name="connsiteX3" fmla="*/ 140042 w 258545"/>
                        <a:gd name="connsiteY3" fmla="*/ 34817 h 74131"/>
                        <a:gd name="connsiteX4" fmla="*/ 258545 w 258545"/>
                        <a:gd name="connsiteY4" fmla="*/ 63732 h 74131"/>
                        <a:gd name="connsiteX5" fmla="*/ 105225 w 258545"/>
                        <a:gd name="connsiteY5" fmla="*/ 69634 h 74131"/>
                        <a:gd name="connsiteX6" fmla="*/ 34817 w 258545"/>
                        <a:gd name="connsiteY6" fmla="*/ 69634 h 74131"/>
                        <a:gd name="connsiteX7" fmla="*/ 0 w 258545"/>
                        <a:gd name="connsiteY7" fmla="*/ 34817 h 74131"/>
                        <a:gd name="connsiteX0" fmla="*/ 0 w 140042"/>
                        <a:gd name="connsiteY0" fmla="*/ 34817 h 69634"/>
                        <a:gd name="connsiteX1" fmla="*/ 34817 w 140042"/>
                        <a:gd name="connsiteY1" fmla="*/ 0 h 69634"/>
                        <a:gd name="connsiteX2" fmla="*/ 105225 w 140042"/>
                        <a:gd name="connsiteY2" fmla="*/ 0 h 69634"/>
                        <a:gd name="connsiteX3" fmla="*/ 140042 w 140042"/>
                        <a:gd name="connsiteY3" fmla="*/ 34817 h 69634"/>
                        <a:gd name="connsiteX4" fmla="*/ 105225 w 140042"/>
                        <a:gd name="connsiteY4" fmla="*/ 69634 h 69634"/>
                        <a:gd name="connsiteX5" fmla="*/ 34817 w 140042"/>
                        <a:gd name="connsiteY5" fmla="*/ 69634 h 69634"/>
                        <a:gd name="connsiteX6" fmla="*/ 0 w 140042"/>
                        <a:gd name="connsiteY6" fmla="*/ 34817 h 69634"/>
                        <a:gd name="connsiteX0" fmla="*/ 140042 w 231482"/>
                        <a:gd name="connsiteY0" fmla="*/ 34817 h 126257"/>
                        <a:gd name="connsiteX1" fmla="*/ 105225 w 231482"/>
                        <a:gd name="connsiteY1" fmla="*/ 69634 h 126257"/>
                        <a:gd name="connsiteX2" fmla="*/ 34817 w 231482"/>
                        <a:gd name="connsiteY2" fmla="*/ 69634 h 126257"/>
                        <a:gd name="connsiteX3" fmla="*/ 0 w 231482"/>
                        <a:gd name="connsiteY3" fmla="*/ 34817 h 126257"/>
                        <a:gd name="connsiteX4" fmla="*/ 34817 w 231482"/>
                        <a:gd name="connsiteY4" fmla="*/ 0 h 126257"/>
                        <a:gd name="connsiteX5" fmla="*/ 105225 w 231482"/>
                        <a:gd name="connsiteY5" fmla="*/ 0 h 126257"/>
                        <a:gd name="connsiteX6" fmla="*/ 231482 w 231482"/>
                        <a:gd name="connsiteY6" fmla="*/ 126257 h 126257"/>
                        <a:gd name="connsiteX0" fmla="*/ 105225 w 231482"/>
                        <a:gd name="connsiteY0" fmla="*/ 69634 h 126257"/>
                        <a:gd name="connsiteX1" fmla="*/ 34817 w 231482"/>
                        <a:gd name="connsiteY1" fmla="*/ 69634 h 126257"/>
                        <a:gd name="connsiteX2" fmla="*/ 0 w 231482"/>
                        <a:gd name="connsiteY2" fmla="*/ 34817 h 126257"/>
                        <a:gd name="connsiteX3" fmla="*/ 34817 w 231482"/>
                        <a:gd name="connsiteY3" fmla="*/ 0 h 126257"/>
                        <a:gd name="connsiteX4" fmla="*/ 105225 w 231482"/>
                        <a:gd name="connsiteY4" fmla="*/ 0 h 126257"/>
                        <a:gd name="connsiteX5" fmla="*/ 231482 w 231482"/>
                        <a:gd name="connsiteY5" fmla="*/ 126257 h 126257"/>
                        <a:gd name="connsiteX0" fmla="*/ 105225 w 105225"/>
                        <a:gd name="connsiteY0" fmla="*/ 69634 h 69634"/>
                        <a:gd name="connsiteX1" fmla="*/ 34817 w 105225"/>
                        <a:gd name="connsiteY1" fmla="*/ 69634 h 69634"/>
                        <a:gd name="connsiteX2" fmla="*/ 0 w 105225"/>
                        <a:gd name="connsiteY2" fmla="*/ 34817 h 69634"/>
                        <a:gd name="connsiteX3" fmla="*/ 34817 w 105225"/>
                        <a:gd name="connsiteY3" fmla="*/ 0 h 69634"/>
                        <a:gd name="connsiteX4" fmla="*/ 105225 w 105225"/>
                        <a:gd name="connsiteY4" fmla="*/ 0 h 6963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05225" h="69634">
                          <a:moveTo>
                            <a:pt x="105225" y="69634"/>
                          </a:moveTo>
                          <a:lnTo>
                            <a:pt x="34817" y="69634"/>
                          </a:lnTo>
                          <a:cubicBezTo>
                            <a:pt x="15588" y="69634"/>
                            <a:pt x="0" y="54046"/>
                            <a:pt x="0" y="34817"/>
                          </a:cubicBezTo>
                          <a:cubicBezTo>
                            <a:pt x="0" y="15588"/>
                            <a:pt x="15588" y="0"/>
                            <a:pt x="34817" y="0"/>
                          </a:cubicBezTo>
                          <a:lnTo>
                            <a:pt x="105225" y="0"/>
                          </a:lnTo>
                        </a:path>
                      </a:pathLst>
                    </a:cu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785" name="グループ化 784">
                    <a:extLst>
                      <a:ext uri="{FF2B5EF4-FFF2-40B4-BE49-F238E27FC236}">
                        <a16:creationId xmlns:a16="http://schemas.microsoft.com/office/drawing/2014/main" id="{CF633739-BE6F-4E99-9EDE-247BA35FE001}"/>
                      </a:ext>
                    </a:extLst>
                  </p:cNvPr>
                  <p:cNvGrpSpPr/>
                  <p:nvPr/>
                </p:nvGrpSpPr>
                <p:grpSpPr>
                  <a:xfrm>
                    <a:off x="512012" y="2883050"/>
                    <a:ext cx="443574" cy="154445"/>
                    <a:chOff x="514195" y="2884760"/>
                    <a:chExt cx="443574" cy="154445"/>
                  </a:xfrm>
                </p:grpSpPr>
                <p:sp>
                  <p:nvSpPr>
                    <p:cNvPr id="790" name="四角形: 角を丸くする 506">
                      <a:extLst>
                        <a:ext uri="{FF2B5EF4-FFF2-40B4-BE49-F238E27FC236}">
                          <a16:creationId xmlns:a16="http://schemas.microsoft.com/office/drawing/2014/main" id="{7B4B3240-491B-4704-B5A8-C4EE3F689F34}"/>
                        </a:ext>
                      </a:extLst>
                    </p:cNvPr>
                    <p:cNvSpPr/>
                    <p:nvPr/>
                  </p:nvSpPr>
                  <p:spPr>
                    <a:xfrm rot="538715">
                      <a:off x="639699" y="2937925"/>
                      <a:ext cx="318070" cy="101280"/>
                    </a:xfrm>
                    <a:custGeom>
                      <a:avLst/>
                      <a:gdLst>
                        <a:gd name="connsiteX0" fmla="*/ 0 w 368710"/>
                        <a:gd name="connsiteY0" fmla="*/ 50640 h 101280"/>
                        <a:gd name="connsiteX1" fmla="*/ 50640 w 368710"/>
                        <a:gd name="connsiteY1" fmla="*/ 0 h 101280"/>
                        <a:gd name="connsiteX2" fmla="*/ 318070 w 368710"/>
                        <a:gd name="connsiteY2" fmla="*/ 0 h 101280"/>
                        <a:gd name="connsiteX3" fmla="*/ 368710 w 368710"/>
                        <a:gd name="connsiteY3" fmla="*/ 50640 h 101280"/>
                        <a:gd name="connsiteX4" fmla="*/ 368710 w 368710"/>
                        <a:gd name="connsiteY4" fmla="*/ 50640 h 101280"/>
                        <a:gd name="connsiteX5" fmla="*/ 318070 w 368710"/>
                        <a:gd name="connsiteY5" fmla="*/ 101280 h 101280"/>
                        <a:gd name="connsiteX6" fmla="*/ 50640 w 368710"/>
                        <a:gd name="connsiteY6" fmla="*/ 101280 h 101280"/>
                        <a:gd name="connsiteX7" fmla="*/ 0 w 368710"/>
                        <a:gd name="connsiteY7" fmla="*/ 50640 h 101280"/>
                        <a:gd name="connsiteX0" fmla="*/ 368710 w 460150"/>
                        <a:gd name="connsiteY0" fmla="*/ 50640 h 142080"/>
                        <a:gd name="connsiteX1" fmla="*/ 318070 w 460150"/>
                        <a:gd name="connsiteY1" fmla="*/ 101280 h 142080"/>
                        <a:gd name="connsiteX2" fmla="*/ 50640 w 460150"/>
                        <a:gd name="connsiteY2" fmla="*/ 101280 h 142080"/>
                        <a:gd name="connsiteX3" fmla="*/ 0 w 460150"/>
                        <a:gd name="connsiteY3" fmla="*/ 50640 h 142080"/>
                        <a:gd name="connsiteX4" fmla="*/ 50640 w 460150"/>
                        <a:gd name="connsiteY4" fmla="*/ 0 h 142080"/>
                        <a:gd name="connsiteX5" fmla="*/ 318070 w 460150"/>
                        <a:gd name="connsiteY5" fmla="*/ 0 h 142080"/>
                        <a:gd name="connsiteX6" fmla="*/ 368710 w 460150"/>
                        <a:gd name="connsiteY6" fmla="*/ 50640 h 142080"/>
                        <a:gd name="connsiteX7" fmla="*/ 460150 w 460150"/>
                        <a:gd name="connsiteY7" fmla="*/ 142080 h 142080"/>
                        <a:gd name="connsiteX0" fmla="*/ 368710 w 460150"/>
                        <a:gd name="connsiteY0" fmla="*/ 50640 h 187804"/>
                        <a:gd name="connsiteX1" fmla="*/ 318070 w 460150"/>
                        <a:gd name="connsiteY1" fmla="*/ 101280 h 187804"/>
                        <a:gd name="connsiteX2" fmla="*/ 50640 w 460150"/>
                        <a:gd name="connsiteY2" fmla="*/ 101280 h 187804"/>
                        <a:gd name="connsiteX3" fmla="*/ 0 w 460150"/>
                        <a:gd name="connsiteY3" fmla="*/ 50640 h 187804"/>
                        <a:gd name="connsiteX4" fmla="*/ 50640 w 460150"/>
                        <a:gd name="connsiteY4" fmla="*/ 0 h 187804"/>
                        <a:gd name="connsiteX5" fmla="*/ 318070 w 460150"/>
                        <a:gd name="connsiteY5" fmla="*/ 0 h 187804"/>
                        <a:gd name="connsiteX6" fmla="*/ 385560 w 460150"/>
                        <a:gd name="connsiteY6" fmla="*/ 187804 h 187804"/>
                        <a:gd name="connsiteX7" fmla="*/ 460150 w 460150"/>
                        <a:gd name="connsiteY7" fmla="*/ 142080 h 187804"/>
                        <a:gd name="connsiteX0" fmla="*/ 368710 w 385560"/>
                        <a:gd name="connsiteY0" fmla="*/ 50640 h 187804"/>
                        <a:gd name="connsiteX1" fmla="*/ 318070 w 385560"/>
                        <a:gd name="connsiteY1" fmla="*/ 101280 h 187804"/>
                        <a:gd name="connsiteX2" fmla="*/ 50640 w 385560"/>
                        <a:gd name="connsiteY2" fmla="*/ 101280 h 187804"/>
                        <a:gd name="connsiteX3" fmla="*/ 0 w 385560"/>
                        <a:gd name="connsiteY3" fmla="*/ 50640 h 187804"/>
                        <a:gd name="connsiteX4" fmla="*/ 50640 w 385560"/>
                        <a:gd name="connsiteY4" fmla="*/ 0 h 187804"/>
                        <a:gd name="connsiteX5" fmla="*/ 318070 w 385560"/>
                        <a:gd name="connsiteY5" fmla="*/ 0 h 187804"/>
                        <a:gd name="connsiteX6" fmla="*/ 385560 w 385560"/>
                        <a:gd name="connsiteY6" fmla="*/ 187804 h 187804"/>
                        <a:gd name="connsiteX0" fmla="*/ 368710 w 368710"/>
                        <a:gd name="connsiteY0" fmla="*/ 50640 h 101280"/>
                        <a:gd name="connsiteX1" fmla="*/ 318070 w 368710"/>
                        <a:gd name="connsiteY1" fmla="*/ 101280 h 101280"/>
                        <a:gd name="connsiteX2" fmla="*/ 50640 w 368710"/>
                        <a:gd name="connsiteY2" fmla="*/ 101280 h 101280"/>
                        <a:gd name="connsiteX3" fmla="*/ 0 w 368710"/>
                        <a:gd name="connsiteY3" fmla="*/ 50640 h 101280"/>
                        <a:gd name="connsiteX4" fmla="*/ 50640 w 368710"/>
                        <a:gd name="connsiteY4" fmla="*/ 0 h 101280"/>
                        <a:gd name="connsiteX5" fmla="*/ 318070 w 368710"/>
                        <a:gd name="connsiteY5" fmla="*/ 0 h 101280"/>
                        <a:gd name="connsiteX0" fmla="*/ 318070 w 318070"/>
                        <a:gd name="connsiteY0" fmla="*/ 101280 h 101280"/>
                        <a:gd name="connsiteX1" fmla="*/ 50640 w 318070"/>
                        <a:gd name="connsiteY1" fmla="*/ 101280 h 101280"/>
                        <a:gd name="connsiteX2" fmla="*/ 0 w 318070"/>
                        <a:gd name="connsiteY2" fmla="*/ 50640 h 101280"/>
                        <a:gd name="connsiteX3" fmla="*/ 50640 w 318070"/>
                        <a:gd name="connsiteY3" fmla="*/ 0 h 101280"/>
                        <a:gd name="connsiteX4" fmla="*/ 318070 w 318070"/>
                        <a:gd name="connsiteY4" fmla="*/ 0 h 10128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18070" h="101280">
                          <a:moveTo>
                            <a:pt x="318070" y="101280"/>
                          </a:moveTo>
                          <a:lnTo>
                            <a:pt x="50640" y="101280"/>
                          </a:lnTo>
                          <a:cubicBezTo>
                            <a:pt x="22672" y="101280"/>
                            <a:pt x="0" y="78608"/>
                            <a:pt x="0" y="50640"/>
                          </a:cubicBezTo>
                          <a:cubicBezTo>
                            <a:pt x="0" y="22672"/>
                            <a:pt x="22672" y="0"/>
                            <a:pt x="50640" y="0"/>
                          </a:cubicBezTo>
                          <a:lnTo>
                            <a:pt x="318070" y="0"/>
                          </a:lnTo>
                        </a:path>
                      </a:pathLst>
                    </a:cu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791" name="四角形: 角を丸くする 455">
                      <a:extLst>
                        <a:ext uri="{FF2B5EF4-FFF2-40B4-BE49-F238E27FC236}">
                          <a16:creationId xmlns:a16="http://schemas.microsoft.com/office/drawing/2014/main" id="{4E96DB10-9686-4CB9-B8F1-D94B85A8E97D}"/>
                        </a:ext>
                      </a:extLst>
                    </p:cNvPr>
                    <p:cNvSpPr/>
                    <p:nvPr/>
                  </p:nvSpPr>
                  <p:spPr>
                    <a:xfrm rot="1377927">
                      <a:off x="514195" y="2884760"/>
                      <a:ext cx="196472" cy="103948"/>
                    </a:xfrm>
                    <a:custGeom>
                      <a:avLst/>
                      <a:gdLst>
                        <a:gd name="connsiteX0" fmla="*/ 0 w 140042"/>
                        <a:gd name="connsiteY0" fmla="*/ 34817 h 69634"/>
                        <a:gd name="connsiteX1" fmla="*/ 34817 w 140042"/>
                        <a:gd name="connsiteY1" fmla="*/ 0 h 69634"/>
                        <a:gd name="connsiteX2" fmla="*/ 105225 w 140042"/>
                        <a:gd name="connsiteY2" fmla="*/ 0 h 69634"/>
                        <a:gd name="connsiteX3" fmla="*/ 140042 w 140042"/>
                        <a:gd name="connsiteY3" fmla="*/ 34817 h 69634"/>
                        <a:gd name="connsiteX4" fmla="*/ 140042 w 140042"/>
                        <a:gd name="connsiteY4" fmla="*/ 34817 h 69634"/>
                        <a:gd name="connsiteX5" fmla="*/ 105225 w 140042"/>
                        <a:gd name="connsiteY5" fmla="*/ 69634 h 69634"/>
                        <a:gd name="connsiteX6" fmla="*/ 34817 w 140042"/>
                        <a:gd name="connsiteY6" fmla="*/ 69634 h 69634"/>
                        <a:gd name="connsiteX7" fmla="*/ 0 w 140042"/>
                        <a:gd name="connsiteY7" fmla="*/ 34817 h 69634"/>
                        <a:gd name="connsiteX0" fmla="*/ 0 w 258545"/>
                        <a:gd name="connsiteY0" fmla="*/ 34817 h 74131"/>
                        <a:gd name="connsiteX1" fmla="*/ 34817 w 258545"/>
                        <a:gd name="connsiteY1" fmla="*/ 0 h 74131"/>
                        <a:gd name="connsiteX2" fmla="*/ 105225 w 258545"/>
                        <a:gd name="connsiteY2" fmla="*/ 0 h 74131"/>
                        <a:gd name="connsiteX3" fmla="*/ 140042 w 258545"/>
                        <a:gd name="connsiteY3" fmla="*/ 34817 h 74131"/>
                        <a:gd name="connsiteX4" fmla="*/ 258545 w 258545"/>
                        <a:gd name="connsiteY4" fmla="*/ 63732 h 74131"/>
                        <a:gd name="connsiteX5" fmla="*/ 105225 w 258545"/>
                        <a:gd name="connsiteY5" fmla="*/ 69634 h 74131"/>
                        <a:gd name="connsiteX6" fmla="*/ 34817 w 258545"/>
                        <a:gd name="connsiteY6" fmla="*/ 69634 h 74131"/>
                        <a:gd name="connsiteX7" fmla="*/ 0 w 258545"/>
                        <a:gd name="connsiteY7" fmla="*/ 34817 h 74131"/>
                        <a:gd name="connsiteX0" fmla="*/ 0 w 140042"/>
                        <a:gd name="connsiteY0" fmla="*/ 34817 h 69634"/>
                        <a:gd name="connsiteX1" fmla="*/ 34817 w 140042"/>
                        <a:gd name="connsiteY1" fmla="*/ 0 h 69634"/>
                        <a:gd name="connsiteX2" fmla="*/ 105225 w 140042"/>
                        <a:gd name="connsiteY2" fmla="*/ 0 h 69634"/>
                        <a:gd name="connsiteX3" fmla="*/ 140042 w 140042"/>
                        <a:gd name="connsiteY3" fmla="*/ 34817 h 69634"/>
                        <a:gd name="connsiteX4" fmla="*/ 105225 w 140042"/>
                        <a:gd name="connsiteY4" fmla="*/ 69634 h 69634"/>
                        <a:gd name="connsiteX5" fmla="*/ 34817 w 140042"/>
                        <a:gd name="connsiteY5" fmla="*/ 69634 h 69634"/>
                        <a:gd name="connsiteX6" fmla="*/ 0 w 140042"/>
                        <a:gd name="connsiteY6" fmla="*/ 34817 h 69634"/>
                        <a:gd name="connsiteX0" fmla="*/ 140042 w 231482"/>
                        <a:gd name="connsiteY0" fmla="*/ 34817 h 126257"/>
                        <a:gd name="connsiteX1" fmla="*/ 105225 w 231482"/>
                        <a:gd name="connsiteY1" fmla="*/ 69634 h 126257"/>
                        <a:gd name="connsiteX2" fmla="*/ 34817 w 231482"/>
                        <a:gd name="connsiteY2" fmla="*/ 69634 h 126257"/>
                        <a:gd name="connsiteX3" fmla="*/ 0 w 231482"/>
                        <a:gd name="connsiteY3" fmla="*/ 34817 h 126257"/>
                        <a:gd name="connsiteX4" fmla="*/ 34817 w 231482"/>
                        <a:gd name="connsiteY4" fmla="*/ 0 h 126257"/>
                        <a:gd name="connsiteX5" fmla="*/ 105225 w 231482"/>
                        <a:gd name="connsiteY5" fmla="*/ 0 h 126257"/>
                        <a:gd name="connsiteX6" fmla="*/ 231482 w 231482"/>
                        <a:gd name="connsiteY6" fmla="*/ 126257 h 126257"/>
                        <a:gd name="connsiteX0" fmla="*/ 105225 w 231482"/>
                        <a:gd name="connsiteY0" fmla="*/ 69634 h 126257"/>
                        <a:gd name="connsiteX1" fmla="*/ 34817 w 231482"/>
                        <a:gd name="connsiteY1" fmla="*/ 69634 h 126257"/>
                        <a:gd name="connsiteX2" fmla="*/ 0 w 231482"/>
                        <a:gd name="connsiteY2" fmla="*/ 34817 h 126257"/>
                        <a:gd name="connsiteX3" fmla="*/ 34817 w 231482"/>
                        <a:gd name="connsiteY3" fmla="*/ 0 h 126257"/>
                        <a:gd name="connsiteX4" fmla="*/ 105225 w 231482"/>
                        <a:gd name="connsiteY4" fmla="*/ 0 h 126257"/>
                        <a:gd name="connsiteX5" fmla="*/ 231482 w 231482"/>
                        <a:gd name="connsiteY5" fmla="*/ 126257 h 126257"/>
                        <a:gd name="connsiteX0" fmla="*/ 105225 w 105225"/>
                        <a:gd name="connsiteY0" fmla="*/ 69634 h 69634"/>
                        <a:gd name="connsiteX1" fmla="*/ 34817 w 105225"/>
                        <a:gd name="connsiteY1" fmla="*/ 69634 h 69634"/>
                        <a:gd name="connsiteX2" fmla="*/ 0 w 105225"/>
                        <a:gd name="connsiteY2" fmla="*/ 34817 h 69634"/>
                        <a:gd name="connsiteX3" fmla="*/ 34817 w 105225"/>
                        <a:gd name="connsiteY3" fmla="*/ 0 h 69634"/>
                        <a:gd name="connsiteX4" fmla="*/ 105225 w 105225"/>
                        <a:gd name="connsiteY4" fmla="*/ 0 h 6963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05225" h="69634">
                          <a:moveTo>
                            <a:pt x="105225" y="69634"/>
                          </a:moveTo>
                          <a:lnTo>
                            <a:pt x="34817" y="69634"/>
                          </a:lnTo>
                          <a:cubicBezTo>
                            <a:pt x="15588" y="69634"/>
                            <a:pt x="0" y="54046"/>
                            <a:pt x="0" y="34817"/>
                          </a:cubicBezTo>
                          <a:cubicBezTo>
                            <a:pt x="0" y="15588"/>
                            <a:pt x="15588" y="0"/>
                            <a:pt x="34817" y="0"/>
                          </a:cubicBezTo>
                          <a:lnTo>
                            <a:pt x="105225" y="0"/>
                          </a:lnTo>
                        </a:path>
                      </a:pathLst>
                    </a:cu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786" name="グループ化 785">
                    <a:extLst>
                      <a:ext uri="{FF2B5EF4-FFF2-40B4-BE49-F238E27FC236}">
                        <a16:creationId xmlns:a16="http://schemas.microsoft.com/office/drawing/2014/main" id="{FFD058B6-4BD7-4274-9527-A52602575734}"/>
                      </a:ext>
                    </a:extLst>
                  </p:cNvPr>
                  <p:cNvGrpSpPr/>
                  <p:nvPr/>
                </p:nvGrpSpPr>
                <p:grpSpPr>
                  <a:xfrm rot="21279620">
                    <a:off x="545750" y="2913438"/>
                    <a:ext cx="429219" cy="176759"/>
                    <a:chOff x="538103" y="2829063"/>
                    <a:chExt cx="429219" cy="176759"/>
                  </a:xfrm>
                </p:grpSpPr>
                <p:sp>
                  <p:nvSpPr>
                    <p:cNvPr id="788" name="四角形: 角を丸くする 506">
                      <a:extLst>
                        <a:ext uri="{FF2B5EF4-FFF2-40B4-BE49-F238E27FC236}">
                          <a16:creationId xmlns:a16="http://schemas.microsoft.com/office/drawing/2014/main" id="{59BBED56-B53A-4547-BDC9-F13CFCE8FAAE}"/>
                        </a:ext>
                      </a:extLst>
                    </p:cNvPr>
                    <p:cNvSpPr/>
                    <p:nvPr/>
                  </p:nvSpPr>
                  <p:spPr>
                    <a:xfrm rot="538715">
                      <a:off x="649253" y="2904543"/>
                      <a:ext cx="318069" cy="101279"/>
                    </a:xfrm>
                    <a:custGeom>
                      <a:avLst/>
                      <a:gdLst>
                        <a:gd name="connsiteX0" fmla="*/ 0 w 368710"/>
                        <a:gd name="connsiteY0" fmla="*/ 50640 h 101280"/>
                        <a:gd name="connsiteX1" fmla="*/ 50640 w 368710"/>
                        <a:gd name="connsiteY1" fmla="*/ 0 h 101280"/>
                        <a:gd name="connsiteX2" fmla="*/ 318070 w 368710"/>
                        <a:gd name="connsiteY2" fmla="*/ 0 h 101280"/>
                        <a:gd name="connsiteX3" fmla="*/ 368710 w 368710"/>
                        <a:gd name="connsiteY3" fmla="*/ 50640 h 101280"/>
                        <a:gd name="connsiteX4" fmla="*/ 368710 w 368710"/>
                        <a:gd name="connsiteY4" fmla="*/ 50640 h 101280"/>
                        <a:gd name="connsiteX5" fmla="*/ 318070 w 368710"/>
                        <a:gd name="connsiteY5" fmla="*/ 101280 h 101280"/>
                        <a:gd name="connsiteX6" fmla="*/ 50640 w 368710"/>
                        <a:gd name="connsiteY6" fmla="*/ 101280 h 101280"/>
                        <a:gd name="connsiteX7" fmla="*/ 0 w 368710"/>
                        <a:gd name="connsiteY7" fmla="*/ 50640 h 101280"/>
                        <a:gd name="connsiteX0" fmla="*/ 368710 w 460150"/>
                        <a:gd name="connsiteY0" fmla="*/ 50640 h 142080"/>
                        <a:gd name="connsiteX1" fmla="*/ 318070 w 460150"/>
                        <a:gd name="connsiteY1" fmla="*/ 101280 h 142080"/>
                        <a:gd name="connsiteX2" fmla="*/ 50640 w 460150"/>
                        <a:gd name="connsiteY2" fmla="*/ 101280 h 142080"/>
                        <a:gd name="connsiteX3" fmla="*/ 0 w 460150"/>
                        <a:gd name="connsiteY3" fmla="*/ 50640 h 142080"/>
                        <a:gd name="connsiteX4" fmla="*/ 50640 w 460150"/>
                        <a:gd name="connsiteY4" fmla="*/ 0 h 142080"/>
                        <a:gd name="connsiteX5" fmla="*/ 318070 w 460150"/>
                        <a:gd name="connsiteY5" fmla="*/ 0 h 142080"/>
                        <a:gd name="connsiteX6" fmla="*/ 368710 w 460150"/>
                        <a:gd name="connsiteY6" fmla="*/ 50640 h 142080"/>
                        <a:gd name="connsiteX7" fmla="*/ 460150 w 460150"/>
                        <a:gd name="connsiteY7" fmla="*/ 142080 h 142080"/>
                        <a:gd name="connsiteX0" fmla="*/ 368710 w 460150"/>
                        <a:gd name="connsiteY0" fmla="*/ 50640 h 187804"/>
                        <a:gd name="connsiteX1" fmla="*/ 318070 w 460150"/>
                        <a:gd name="connsiteY1" fmla="*/ 101280 h 187804"/>
                        <a:gd name="connsiteX2" fmla="*/ 50640 w 460150"/>
                        <a:gd name="connsiteY2" fmla="*/ 101280 h 187804"/>
                        <a:gd name="connsiteX3" fmla="*/ 0 w 460150"/>
                        <a:gd name="connsiteY3" fmla="*/ 50640 h 187804"/>
                        <a:gd name="connsiteX4" fmla="*/ 50640 w 460150"/>
                        <a:gd name="connsiteY4" fmla="*/ 0 h 187804"/>
                        <a:gd name="connsiteX5" fmla="*/ 318070 w 460150"/>
                        <a:gd name="connsiteY5" fmla="*/ 0 h 187804"/>
                        <a:gd name="connsiteX6" fmla="*/ 385560 w 460150"/>
                        <a:gd name="connsiteY6" fmla="*/ 187804 h 187804"/>
                        <a:gd name="connsiteX7" fmla="*/ 460150 w 460150"/>
                        <a:gd name="connsiteY7" fmla="*/ 142080 h 187804"/>
                        <a:gd name="connsiteX0" fmla="*/ 368710 w 385560"/>
                        <a:gd name="connsiteY0" fmla="*/ 50640 h 187804"/>
                        <a:gd name="connsiteX1" fmla="*/ 318070 w 385560"/>
                        <a:gd name="connsiteY1" fmla="*/ 101280 h 187804"/>
                        <a:gd name="connsiteX2" fmla="*/ 50640 w 385560"/>
                        <a:gd name="connsiteY2" fmla="*/ 101280 h 187804"/>
                        <a:gd name="connsiteX3" fmla="*/ 0 w 385560"/>
                        <a:gd name="connsiteY3" fmla="*/ 50640 h 187804"/>
                        <a:gd name="connsiteX4" fmla="*/ 50640 w 385560"/>
                        <a:gd name="connsiteY4" fmla="*/ 0 h 187804"/>
                        <a:gd name="connsiteX5" fmla="*/ 318070 w 385560"/>
                        <a:gd name="connsiteY5" fmla="*/ 0 h 187804"/>
                        <a:gd name="connsiteX6" fmla="*/ 385560 w 385560"/>
                        <a:gd name="connsiteY6" fmla="*/ 187804 h 187804"/>
                        <a:gd name="connsiteX0" fmla="*/ 368710 w 368710"/>
                        <a:gd name="connsiteY0" fmla="*/ 50640 h 101280"/>
                        <a:gd name="connsiteX1" fmla="*/ 318070 w 368710"/>
                        <a:gd name="connsiteY1" fmla="*/ 101280 h 101280"/>
                        <a:gd name="connsiteX2" fmla="*/ 50640 w 368710"/>
                        <a:gd name="connsiteY2" fmla="*/ 101280 h 101280"/>
                        <a:gd name="connsiteX3" fmla="*/ 0 w 368710"/>
                        <a:gd name="connsiteY3" fmla="*/ 50640 h 101280"/>
                        <a:gd name="connsiteX4" fmla="*/ 50640 w 368710"/>
                        <a:gd name="connsiteY4" fmla="*/ 0 h 101280"/>
                        <a:gd name="connsiteX5" fmla="*/ 318070 w 368710"/>
                        <a:gd name="connsiteY5" fmla="*/ 0 h 101280"/>
                        <a:gd name="connsiteX0" fmla="*/ 318070 w 318070"/>
                        <a:gd name="connsiteY0" fmla="*/ 101280 h 101280"/>
                        <a:gd name="connsiteX1" fmla="*/ 50640 w 318070"/>
                        <a:gd name="connsiteY1" fmla="*/ 101280 h 101280"/>
                        <a:gd name="connsiteX2" fmla="*/ 0 w 318070"/>
                        <a:gd name="connsiteY2" fmla="*/ 50640 h 101280"/>
                        <a:gd name="connsiteX3" fmla="*/ 50640 w 318070"/>
                        <a:gd name="connsiteY3" fmla="*/ 0 h 101280"/>
                        <a:gd name="connsiteX4" fmla="*/ 318070 w 318070"/>
                        <a:gd name="connsiteY4" fmla="*/ 0 h 10128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18070" h="101280">
                          <a:moveTo>
                            <a:pt x="318070" y="101280"/>
                          </a:moveTo>
                          <a:lnTo>
                            <a:pt x="50640" y="101280"/>
                          </a:lnTo>
                          <a:cubicBezTo>
                            <a:pt x="22672" y="101280"/>
                            <a:pt x="0" y="78608"/>
                            <a:pt x="0" y="50640"/>
                          </a:cubicBezTo>
                          <a:cubicBezTo>
                            <a:pt x="0" y="22672"/>
                            <a:pt x="22672" y="0"/>
                            <a:pt x="50640" y="0"/>
                          </a:cubicBezTo>
                          <a:lnTo>
                            <a:pt x="318070" y="0"/>
                          </a:lnTo>
                        </a:path>
                      </a:pathLst>
                    </a:cu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789" name="四角形: 角を丸くする 455">
                      <a:extLst>
                        <a:ext uri="{FF2B5EF4-FFF2-40B4-BE49-F238E27FC236}">
                          <a16:creationId xmlns:a16="http://schemas.microsoft.com/office/drawing/2014/main" id="{B68333F9-F8B6-4C09-9F9F-A7B072A7A9B2}"/>
                        </a:ext>
                      </a:extLst>
                    </p:cNvPr>
                    <p:cNvSpPr/>
                    <p:nvPr/>
                  </p:nvSpPr>
                  <p:spPr>
                    <a:xfrm rot="2454095">
                      <a:off x="538103" y="2829063"/>
                      <a:ext cx="196472" cy="103947"/>
                    </a:xfrm>
                    <a:custGeom>
                      <a:avLst/>
                      <a:gdLst>
                        <a:gd name="connsiteX0" fmla="*/ 0 w 140042"/>
                        <a:gd name="connsiteY0" fmla="*/ 34817 h 69634"/>
                        <a:gd name="connsiteX1" fmla="*/ 34817 w 140042"/>
                        <a:gd name="connsiteY1" fmla="*/ 0 h 69634"/>
                        <a:gd name="connsiteX2" fmla="*/ 105225 w 140042"/>
                        <a:gd name="connsiteY2" fmla="*/ 0 h 69634"/>
                        <a:gd name="connsiteX3" fmla="*/ 140042 w 140042"/>
                        <a:gd name="connsiteY3" fmla="*/ 34817 h 69634"/>
                        <a:gd name="connsiteX4" fmla="*/ 140042 w 140042"/>
                        <a:gd name="connsiteY4" fmla="*/ 34817 h 69634"/>
                        <a:gd name="connsiteX5" fmla="*/ 105225 w 140042"/>
                        <a:gd name="connsiteY5" fmla="*/ 69634 h 69634"/>
                        <a:gd name="connsiteX6" fmla="*/ 34817 w 140042"/>
                        <a:gd name="connsiteY6" fmla="*/ 69634 h 69634"/>
                        <a:gd name="connsiteX7" fmla="*/ 0 w 140042"/>
                        <a:gd name="connsiteY7" fmla="*/ 34817 h 69634"/>
                        <a:gd name="connsiteX0" fmla="*/ 0 w 258545"/>
                        <a:gd name="connsiteY0" fmla="*/ 34817 h 74131"/>
                        <a:gd name="connsiteX1" fmla="*/ 34817 w 258545"/>
                        <a:gd name="connsiteY1" fmla="*/ 0 h 74131"/>
                        <a:gd name="connsiteX2" fmla="*/ 105225 w 258545"/>
                        <a:gd name="connsiteY2" fmla="*/ 0 h 74131"/>
                        <a:gd name="connsiteX3" fmla="*/ 140042 w 258545"/>
                        <a:gd name="connsiteY3" fmla="*/ 34817 h 74131"/>
                        <a:gd name="connsiteX4" fmla="*/ 258545 w 258545"/>
                        <a:gd name="connsiteY4" fmla="*/ 63732 h 74131"/>
                        <a:gd name="connsiteX5" fmla="*/ 105225 w 258545"/>
                        <a:gd name="connsiteY5" fmla="*/ 69634 h 74131"/>
                        <a:gd name="connsiteX6" fmla="*/ 34817 w 258545"/>
                        <a:gd name="connsiteY6" fmla="*/ 69634 h 74131"/>
                        <a:gd name="connsiteX7" fmla="*/ 0 w 258545"/>
                        <a:gd name="connsiteY7" fmla="*/ 34817 h 74131"/>
                        <a:gd name="connsiteX0" fmla="*/ 0 w 140042"/>
                        <a:gd name="connsiteY0" fmla="*/ 34817 h 69634"/>
                        <a:gd name="connsiteX1" fmla="*/ 34817 w 140042"/>
                        <a:gd name="connsiteY1" fmla="*/ 0 h 69634"/>
                        <a:gd name="connsiteX2" fmla="*/ 105225 w 140042"/>
                        <a:gd name="connsiteY2" fmla="*/ 0 h 69634"/>
                        <a:gd name="connsiteX3" fmla="*/ 140042 w 140042"/>
                        <a:gd name="connsiteY3" fmla="*/ 34817 h 69634"/>
                        <a:gd name="connsiteX4" fmla="*/ 105225 w 140042"/>
                        <a:gd name="connsiteY4" fmla="*/ 69634 h 69634"/>
                        <a:gd name="connsiteX5" fmla="*/ 34817 w 140042"/>
                        <a:gd name="connsiteY5" fmla="*/ 69634 h 69634"/>
                        <a:gd name="connsiteX6" fmla="*/ 0 w 140042"/>
                        <a:gd name="connsiteY6" fmla="*/ 34817 h 69634"/>
                        <a:gd name="connsiteX0" fmla="*/ 140042 w 231482"/>
                        <a:gd name="connsiteY0" fmla="*/ 34817 h 126257"/>
                        <a:gd name="connsiteX1" fmla="*/ 105225 w 231482"/>
                        <a:gd name="connsiteY1" fmla="*/ 69634 h 126257"/>
                        <a:gd name="connsiteX2" fmla="*/ 34817 w 231482"/>
                        <a:gd name="connsiteY2" fmla="*/ 69634 h 126257"/>
                        <a:gd name="connsiteX3" fmla="*/ 0 w 231482"/>
                        <a:gd name="connsiteY3" fmla="*/ 34817 h 126257"/>
                        <a:gd name="connsiteX4" fmla="*/ 34817 w 231482"/>
                        <a:gd name="connsiteY4" fmla="*/ 0 h 126257"/>
                        <a:gd name="connsiteX5" fmla="*/ 105225 w 231482"/>
                        <a:gd name="connsiteY5" fmla="*/ 0 h 126257"/>
                        <a:gd name="connsiteX6" fmla="*/ 231482 w 231482"/>
                        <a:gd name="connsiteY6" fmla="*/ 126257 h 126257"/>
                        <a:gd name="connsiteX0" fmla="*/ 105225 w 231482"/>
                        <a:gd name="connsiteY0" fmla="*/ 69634 h 126257"/>
                        <a:gd name="connsiteX1" fmla="*/ 34817 w 231482"/>
                        <a:gd name="connsiteY1" fmla="*/ 69634 h 126257"/>
                        <a:gd name="connsiteX2" fmla="*/ 0 w 231482"/>
                        <a:gd name="connsiteY2" fmla="*/ 34817 h 126257"/>
                        <a:gd name="connsiteX3" fmla="*/ 34817 w 231482"/>
                        <a:gd name="connsiteY3" fmla="*/ 0 h 126257"/>
                        <a:gd name="connsiteX4" fmla="*/ 105225 w 231482"/>
                        <a:gd name="connsiteY4" fmla="*/ 0 h 126257"/>
                        <a:gd name="connsiteX5" fmla="*/ 231482 w 231482"/>
                        <a:gd name="connsiteY5" fmla="*/ 126257 h 126257"/>
                        <a:gd name="connsiteX0" fmla="*/ 105225 w 105225"/>
                        <a:gd name="connsiteY0" fmla="*/ 69634 h 69634"/>
                        <a:gd name="connsiteX1" fmla="*/ 34817 w 105225"/>
                        <a:gd name="connsiteY1" fmla="*/ 69634 h 69634"/>
                        <a:gd name="connsiteX2" fmla="*/ 0 w 105225"/>
                        <a:gd name="connsiteY2" fmla="*/ 34817 h 69634"/>
                        <a:gd name="connsiteX3" fmla="*/ 34817 w 105225"/>
                        <a:gd name="connsiteY3" fmla="*/ 0 h 69634"/>
                        <a:gd name="connsiteX4" fmla="*/ 105225 w 105225"/>
                        <a:gd name="connsiteY4" fmla="*/ 0 h 6963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05225" h="69634">
                          <a:moveTo>
                            <a:pt x="105225" y="69634"/>
                          </a:moveTo>
                          <a:lnTo>
                            <a:pt x="34817" y="69634"/>
                          </a:lnTo>
                          <a:cubicBezTo>
                            <a:pt x="15588" y="69634"/>
                            <a:pt x="0" y="54046"/>
                            <a:pt x="0" y="34817"/>
                          </a:cubicBezTo>
                          <a:cubicBezTo>
                            <a:pt x="0" y="15588"/>
                            <a:pt x="15588" y="0"/>
                            <a:pt x="34817" y="0"/>
                          </a:cubicBezTo>
                          <a:lnTo>
                            <a:pt x="105225" y="0"/>
                          </a:lnTo>
                        </a:path>
                      </a:pathLst>
                    </a:cu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787" name="楕円 786">
                    <a:extLst>
                      <a:ext uri="{FF2B5EF4-FFF2-40B4-BE49-F238E27FC236}">
                        <a16:creationId xmlns:a16="http://schemas.microsoft.com/office/drawing/2014/main" id="{27406709-FD50-41EC-832E-7CACE316BBD2}"/>
                      </a:ext>
                    </a:extLst>
                  </p:cNvPr>
                  <p:cNvSpPr/>
                  <p:nvPr/>
                </p:nvSpPr>
                <p:spPr>
                  <a:xfrm>
                    <a:off x="943865" y="2847288"/>
                    <a:ext cx="189239" cy="270431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770" name="グループ化 769">
                  <a:extLst>
                    <a:ext uri="{FF2B5EF4-FFF2-40B4-BE49-F238E27FC236}">
                      <a16:creationId xmlns:a16="http://schemas.microsoft.com/office/drawing/2014/main" id="{5F6C863B-21DD-4CAE-A6B7-19FAC1903463}"/>
                    </a:ext>
                  </a:extLst>
                </p:cNvPr>
                <p:cNvGrpSpPr/>
                <p:nvPr/>
              </p:nvGrpSpPr>
              <p:grpSpPr>
                <a:xfrm rot="19365346">
                  <a:off x="4921092" y="2751354"/>
                  <a:ext cx="206346" cy="376365"/>
                  <a:chOff x="3161486" y="3471945"/>
                  <a:chExt cx="513532" cy="826769"/>
                </a:xfrm>
              </p:grpSpPr>
              <p:sp>
                <p:nvSpPr>
                  <p:cNvPr id="778" name="四角形: 角を丸くする 777">
                    <a:extLst>
                      <a:ext uri="{FF2B5EF4-FFF2-40B4-BE49-F238E27FC236}">
                        <a16:creationId xmlns:a16="http://schemas.microsoft.com/office/drawing/2014/main" id="{4B8AE789-77A9-46A2-9BAE-4C604BF32007}"/>
                      </a:ext>
                    </a:extLst>
                  </p:cNvPr>
                  <p:cNvSpPr/>
                  <p:nvPr/>
                </p:nvSpPr>
                <p:spPr>
                  <a:xfrm>
                    <a:off x="3161486" y="3495758"/>
                    <a:ext cx="513532" cy="780571"/>
                  </a:xfrm>
                  <a:prstGeom prst="roundRect">
                    <a:avLst/>
                  </a:prstGeom>
                  <a:solidFill>
                    <a:srgbClr val="FF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779" name="四角形: 角を丸くする 778">
                    <a:extLst>
                      <a:ext uri="{FF2B5EF4-FFF2-40B4-BE49-F238E27FC236}">
                        <a16:creationId xmlns:a16="http://schemas.microsoft.com/office/drawing/2014/main" id="{88F1D73B-E714-41B6-A01D-FA5F201D859B}"/>
                      </a:ext>
                    </a:extLst>
                  </p:cNvPr>
                  <p:cNvSpPr/>
                  <p:nvPr/>
                </p:nvSpPr>
                <p:spPr>
                  <a:xfrm>
                    <a:off x="3325193" y="3495758"/>
                    <a:ext cx="196076" cy="780571"/>
                  </a:xfrm>
                  <a:prstGeom prst="roundRect">
                    <a:avLst/>
                  </a:prstGeom>
                  <a:solidFill>
                    <a:schemeClr val="bg1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780" name="四角形: 角を丸くする 779">
                    <a:extLst>
                      <a:ext uri="{FF2B5EF4-FFF2-40B4-BE49-F238E27FC236}">
                        <a16:creationId xmlns:a16="http://schemas.microsoft.com/office/drawing/2014/main" id="{A495676F-7F2E-4B82-9E8E-91775A94C6DD}"/>
                      </a:ext>
                    </a:extLst>
                  </p:cNvPr>
                  <p:cNvSpPr/>
                  <p:nvPr/>
                </p:nvSpPr>
                <p:spPr>
                  <a:xfrm>
                    <a:off x="3161486" y="3471945"/>
                    <a:ext cx="513532" cy="45719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>
                      <a:lumMod val="8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781" name="四角形: 角を丸くする 780">
                    <a:extLst>
                      <a:ext uri="{FF2B5EF4-FFF2-40B4-BE49-F238E27FC236}">
                        <a16:creationId xmlns:a16="http://schemas.microsoft.com/office/drawing/2014/main" id="{D913A8BC-A6CF-478E-980D-ED65B98FF475}"/>
                      </a:ext>
                    </a:extLst>
                  </p:cNvPr>
                  <p:cNvSpPr/>
                  <p:nvPr/>
                </p:nvSpPr>
                <p:spPr>
                  <a:xfrm>
                    <a:off x="3161486" y="4252995"/>
                    <a:ext cx="513532" cy="45719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>
                      <a:lumMod val="8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771" name="四角形: 角を丸くする 455">
                  <a:extLst>
                    <a:ext uri="{FF2B5EF4-FFF2-40B4-BE49-F238E27FC236}">
                      <a16:creationId xmlns:a16="http://schemas.microsoft.com/office/drawing/2014/main" id="{1FBC8842-2892-4A97-9839-A40ACFB93987}"/>
                    </a:ext>
                  </a:extLst>
                </p:cNvPr>
                <p:cNvSpPr/>
                <p:nvPr/>
              </p:nvSpPr>
              <p:spPr>
                <a:xfrm rot="2260007">
                  <a:off x="5009214" y="3089589"/>
                  <a:ext cx="103814" cy="71865"/>
                </a:xfrm>
                <a:custGeom>
                  <a:avLst/>
                  <a:gdLst>
                    <a:gd name="connsiteX0" fmla="*/ 0 w 140042"/>
                    <a:gd name="connsiteY0" fmla="*/ 34817 h 69634"/>
                    <a:gd name="connsiteX1" fmla="*/ 34817 w 140042"/>
                    <a:gd name="connsiteY1" fmla="*/ 0 h 69634"/>
                    <a:gd name="connsiteX2" fmla="*/ 105225 w 140042"/>
                    <a:gd name="connsiteY2" fmla="*/ 0 h 69634"/>
                    <a:gd name="connsiteX3" fmla="*/ 140042 w 140042"/>
                    <a:gd name="connsiteY3" fmla="*/ 34817 h 69634"/>
                    <a:gd name="connsiteX4" fmla="*/ 140042 w 140042"/>
                    <a:gd name="connsiteY4" fmla="*/ 34817 h 69634"/>
                    <a:gd name="connsiteX5" fmla="*/ 105225 w 140042"/>
                    <a:gd name="connsiteY5" fmla="*/ 69634 h 69634"/>
                    <a:gd name="connsiteX6" fmla="*/ 34817 w 140042"/>
                    <a:gd name="connsiteY6" fmla="*/ 69634 h 69634"/>
                    <a:gd name="connsiteX7" fmla="*/ 0 w 140042"/>
                    <a:gd name="connsiteY7" fmla="*/ 34817 h 69634"/>
                    <a:gd name="connsiteX0" fmla="*/ 0 w 258545"/>
                    <a:gd name="connsiteY0" fmla="*/ 34817 h 74131"/>
                    <a:gd name="connsiteX1" fmla="*/ 34817 w 258545"/>
                    <a:gd name="connsiteY1" fmla="*/ 0 h 74131"/>
                    <a:gd name="connsiteX2" fmla="*/ 105225 w 258545"/>
                    <a:gd name="connsiteY2" fmla="*/ 0 h 74131"/>
                    <a:gd name="connsiteX3" fmla="*/ 140042 w 258545"/>
                    <a:gd name="connsiteY3" fmla="*/ 34817 h 74131"/>
                    <a:gd name="connsiteX4" fmla="*/ 258545 w 258545"/>
                    <a:gd name="connsiteY4" fmla="*/ 63732 h 74131"/>
                    <a:gd name="connsiteX5" fmla="*/ 105225 w 258545"/>
                    <a:gd name="connsiteY5" fmla="*/ 69634 h 74131"/>
                    <a:gd name="connsiteX6" fmla="*/ 34817 w 258545"/>
                    <a:gd name="connsiteY6" fmla="*/ 69634 h 74131"/>
                    <a:gd name="connsiteX7" fmla="*/ 0 w 258545"/>
                    <a:gd name="connsiteY7" fmla="*/ 34817 h 74131"/>
                    <a:gd name="connsiteX0" fmla="*/ 0 w 140042"/>
                    <a:gd name="connsiteY0" fmla="*/ 34817 h 69634"/>
                    <a:gd name="connsiteX1" fmla="*/ 34817 w 140042"/>
                    <a:gd name="connsiteY1" fmla="*/ 0 h 69634"/>
                    <a:gd name="connsiteX2" fmla="*/ 105225 w 140042"/>
                    <a:gd name="connsiteY2" fmla="*/ 0 h 69634"/>
                    <a:gd name="connsiteX3" fmla="*/ 140042 w 140042"/>
                    <a:gd name="connsiteY3" fmla="*/ 34817 h 69634"/>
                    <a:gd name="connsiteX4" fmla="*/ 105225 w 140042"/>
                    <a:gd name="connsiteY4" fmla="*/ 69634 h 69634"/>
                    <a:gd name="connsiteX5" fmla="*/ 34817 w 140042"/>
                    <a:gd name="connsiteY5" fmla="*/ 69634 h 69634"/>
                    <a:gd name="connsiteX6" fmla="*/ 0 w 140042"/>
                    <a:gd name="connsiteY6" fmla="*/ 34817 h 69634"/>
                    <a:gd name="connsiteX0" fmla="*/ 140042 w 231482"/>
                    <a:gd name="connsiteY0" fmla="*/ 34817 h 126257"/>
                    <a:gd name="connsiteX1" fmla="*/ 105225 w 231482"/>
                    <a:gd name="connsiteY1" fmla="*/ 69634 h 126257"/>
                    <a:gd name="connsiteX2" fmla="*/ 34817 w 231482"/>
                    <a:gd name="connsiteY2" fmla="*/ 69634 h 126257"/>
                    <a:gd name="connsiteX3" fmla="*/ 0 w 231482"/>
                    <a:gd name="connsiteY3" fmla="*/ 34817 h 126257"/>
                    <a:gd name="connsiteX4" fmla="*/ 34817 w 231482"/>
                    <a:gd name="connsiteY4" fmla="*/ 0 h 126257"/>
                    <a:gd name="connsiteX5" fmla="*/ 105225 w 231482"/>
                    <a:gd name="connsiteY5" fmla="*/ 0 h 126257"/>
                    <a:gd name="connsiteX6" fmla="*/ 231482 w 231482"/>
                    <a:gd name="connsiteY6" fmla="*/ 126257 h 126257"/>
                    <a:gd name="connsiteX0" fmla="*/ 105225 w 231482"/>
                    <a:gd name="connsiteY0" fmla="*/ 69634 h 126257"/>
                    <a:gd name="connsiteX1" fmla="*/ 34817 w 231482"/>
                    <a:gd name="connsiteY1" fmla="*/ 69634 h 126257"/>
                    <a:gd name="connsiteX2" fmla="*/ 0 w 231482"/>
                    <a:gd name="connsiteY2" fmla="*/ 34817 h 126257"/>
                    <a:gd name="connsiteX3" fmla="*/ 34817 w 231482"/>
                    <a:gd name="connsiteY3" fmla="*/ 0 h 126257"/>
                    <a:gd name="connsiteX4" fmla="*/ 105225 w 231482"/>
                    <a:gd name="connsiteY4" fmla="*/ 0 h 126257"/>
                    <a:gd name="connsiteX5" fmla="*/ 231482 w 231482"/>
                    <a:gd name="connsiteY5" fmla="*/ 126257 h 126257"/>
                    <a:gd name="connsiteX0" fmla="*/ 105225 w 105225"/>
                    <a:gd name="connsiteY0" fmla="*/ 69634 h 69634"/>
                    <a:gd name="connsiteX1" fmla="*/ 34817 w 105225"/>
                    <a:gd name="connsiteY1" fmla="*/ 69634 h 69634"/>
                    <a:gd name="connsiteX2" fmla="*/ 0 w 105225"/>
                    <a:gd name="connsiteY2" fmla="*/ 34817 h 69634"/>
                    <a:gd name="connsiteX3" fmla="*/ 34817 w 105225"/>
                    <a:gd name="connsiteY3" fmla="*/ 0 h 69634"/>
                    <a:gd name="connsiteX4" fmla="*/ 105225 w 105225"/>
                    <a:gd name="connsiteY4" fmla="*/ 0 h 69634"/>
                    <a:gd name="connsiteX0" fmla="*/ 105225 w 105225"/>
                    <a:gd name="connsiteY0" fmla="*/ 70100 h 70100"/>
                    <a:gd name="connsiteX1" fmla="*/ 34817 w 105225"/>
                    <a:gd name="connsiteY1" fmla="*/ 70100 h 70100"/>
                    <a:gd name="connsiteX2" fmla="*/ 0 w 105225"/>
                    <a:gd name="connsiteY2" fmla="*/ 35283 h 70100"/>
                    <a:gd name="connsiteX3" fmla="*/ 34817 w 105225"/>
                    <a:gd name="connsiteY3" fmla="*/ 466 h 70100"/>
                    <a:gd name="connsiteX4" fmla="*/ 98715 w 105225"/>
                    <a:gd name="connsiteY4" fmla="*/ 0 h 701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5225" h="70100">
                      <a:moveTo>
                        <a:pt x="105225" y="70100"/>
                      </a:moveTo>
                      <a:lnTo>
                        <a:pt x="34817" y="70100"/>
                      </a:lnTo>
                      <a:cubicBezTo>
                        <a:pt x="15588" y="70100"/>
                        <a:pt x="0" y="54512"/>
                        <a:pt x="0" y="35283"/>
                      </a:cubicBezTo>
                      <a:cubicBezTo>
                        <a:pt x="0" y="16054"/>
                        <a:pt x="15588" y="466"/>
                        <a:pt x="34817" y="466"/>
                      </a:cubicBezTo>
                      <a:lnTo>
                        <a:pt x="98715" y="0"/>
                      </a:lnTo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72" name="四角形: 角を丸くする 455">
                  <a:extLst>
                    <a:ext uri="{FF2B5EF4-FFF2-40B4-BE49-F238E27FC236}">
                      <a16:creationId xmlns:a16="http://schemas.microsoft.com/office/drawing/2014/main" id="{71F15E0C-F992-47A4-91C8-498735701A75}"/>
                    </a:ext>
                  </a:extLst>
                </p:cNvPr>
                <p:cNvSpPr/>
                <p:nvPr/>
              </p:nvSpPr>
              <p:spPr>
                <a:xfrm rot="4204350">
                  <a:off x="4980638" y="3037203"/>
                  <a:ext cx="103814" cy="71865"/>
                </a:xfrm>
                <a:custGeom>
                  <a:avLst/>
                  <a:gdLst>
                    <a:gd name="connsiteX0" fmla="*/ 0 w 140042"/>
                    <a:gd name="connsiteY0" fmla="*/ 34817 h 69634"/>
                    <a:gd name="connsiteX1" fmla="*/ 34817 w 140042"/>
                    <a:gd name="connsiteY1" fmla="*/ 0 h 69634"/>
                    <a:gd name="connsiteX2" fmla="*/ 105225 w 140042"/>
                    <a:gd name="connsiteY2" fmla="*/ 0 h 69634"/>
                    <a:gd name="connsiteX3" fmla="*/ 140042 w 140042"/>
                    <a:gd name="connsiteY3" fmla="*/ 34817 h 69634"/>
                    <a:gd name="connsiteX4" fmla="*/ 140042 w 140042"/>
                    <a:gd name="connsiteY4" fmla="*/ 34817 h 69634"/>
                    <a:gd name="connsiteX5" fmla="*/ 105225 w 140042"/>
                    <a:gd name="connsiteY5" fmla="*/ 69634 h 69634"/>
                    <a:gd name="connsiteX6" fmla="*/ 34817 w 140042"/>
                    <a:gd name="connsiteY6" fmla="*/ 69634 h 69634"/>
                    <a:gd name="connsiteX7" fmla="*/ 0 w 140042"/>
                    <a:gd name="connsiteY7" fmla="*/ 34817 h 69634"/>
                    <a:gd name="connsiteX0" fmla="*/ 0 w 258545"/>
                    <a:gd name="connsiteY0" fmla="*/ 34817 h 74131"/>
                    <a:gd name="connsiteX1" fmla="*/ 34817 w 258545"/>
                    <a:gd name="connsiteY1" fmla="*/ 0 h 74131"/>
                    <a:gd name="connsiteX2" fmla="*/ 105225 w 258545"/>
                    <a:gd name="connsiteY2" fmla="*/ 0 h 74131"/>
                    <a:gd name="connsiteX3" fmla="*/ 140042 w 258545"/>
                    <a:gd name="connsiteY3" fmla="*/ 34817 h 74131"/>
                    <a:gd name="connsiteX4" fmla="*/ 258545 w 258545"/>
                    <a:gd name="connsiteY4" fmla="*/ 63732 h 74131"/>
                    <a:gd name="connsiteX5" fmla="*/ 105225 w 258545"/>
                    <a:gd name="connsiteY5" fmla="*/ 69634 h 74131"/>
                    <a:gd name="connsiteX6" fmla="*/ 34817 w 258545"/>
                    <a:gd name="connsiteY6" fmla="*/ 69634 h 74131"/>
                    <a:gd name="connsiteX7" fmla="*/ 0 w 258545"/>
                    <a:gd name="connsiteY7" fmla="*/ 34817 h 74131"/>
                    <a:gd name="connsiteX0" fmla="*/ 0 w 140042"/>
                    <a:gd name="connsiteY0" fmla="*/ 34817 h 69634"/>
                    <a:gd name="connsiteX1" fmla="*/ 34817 w 140042"/>
                    <a:gd name="connsiteY1" fmla="*/ 0 h 69634"/>
                    <a:gd name="connsiteX2" fmla="*/ 105225 w 140042"/>
                    <a:gd name="connsiteY2" fmla="*/ 0 h 69634"/>
                    <a:gd name="connsiteX3" fmla="*/ 140042 w 140042"/>
                    <a:gd name="connsiteY3" fmla="*/ 34817 h 69634"/>
                    <a:gd name="connsiteX4" fmla="*/ 105225 w 140042"/>
                    <a:gd name="connsiteY4" fmla="*/ 69634 h 69634"/>
                    <a:gd name="connsiteX5" fmla="*/ 34817 w 140042"/>
                    <a:gd name="connsiteY5" fmla="*/ 69634 h 69634"/>
                    <a:gd name="connsiteX6" fmla="*/ 0 w 140042"/>
                    <a:gd name="connsiteY6" fmla="*/ 34817 h 69634"/>
                    <a:gd name="connsiteX0" fmla="*/ 140042 w 231482"/>
                    <a:gd name="connsiteY0" fmla="*/ 34817 h 126257"/>
                    <a:gd name="connsiteX1" fmla="*/ 105225 w 231482"/>
                    <a:gd name="connsiteY1" fmla="*/ 69634 h 126257"/>
                    <a:gd name="connsiteX2" fmla="*/ 34817 w 231482"/>
                    <a:gd name="connsiteY2" fmla="*/ 69634 h 126257"/>
                    <a:gd name="connsiteX3" fmla="*/ 0 w 231482"/>
                    <a:gd name="connsiteY3" fmla="*/ 34817 h 126257"/>
                    <a:gd name="connsiteX4" fmla="*/ 34817 w 231482"/>
                    <a:gd name="connsiteY4" fmla="*/ 0 h 126257"/>
                    <a:gd name="connsiteX5" fmla="*/ 105225 w 231482"/>
                    <a:gd name="connsiteY5" fmla="*/ 0 h 126257"/>
                    <a:gd name="connsiteX6" fmla="*/ 231482 w 231482"/>
                    <a:gd name="connsiteY6" fmla="*/ 126257 h 126257"/>
                    <a:gd name="connsiteX0" fmla="*/ 105225 w 231482"/>
                    <a:gd name="connsiteY0" fmla="*/ 69634 h 126257"/>
                    <a:gd name="connsiteX1" fmla="*/ 34817 w 231482"/>
                    <a:gd name="connsiteY1" fmla="*/ 69634 h 126257"/>
                    <a:gd name="connsiteX2" fmla="*/ 0 w 231482"/>
                    <a:gd name="connsiteY2" fmla="*/ 34817 h 126257"/>
                    <a:gd name="connsiteX3" fmla="*/ 34817 w 231482"/>
                    <a:gd name="connsiteY3" fmla="*/ 0 h 126257"/>
                    <a:gd name="connsiteX4" fmla="*/ 105225 w 231482"/>
                    <a:gd name="connsiteY4" fmla="*/ 0 h 126257"/>
                    <a:gd name="connsiteX5" fmla="*/ 231482 w 231482"/>
                    <a:gd name="connsiteY5" fmla="*/ 126257 h 126257"/>
                    <a:gd name="connsiteX0" fmla="*/ 105225 w 105225"/>
                    <a:gd name="connsiteY0" fmla="*/ 69634 h 69634"/>
                    <a:gd name="connsiteX1" fmla="*/ 34817 w 105225"/>
                    <a:gd name="connsiteY1" fmla="*/ 69634 h 69634"/>
                    <a:gd name="connsiteX2" fmla="*/ 0 w 105225"/>
                    <a:gd name="connsiteY2" fmla="*/ 34817 h 69634"/>
                    <a:gd name="connsiteX3" fmla="*/ 34817 w 105225"/>
                    <a:gd name="connsiteY3" fmla="*/ 0 h 69634"/>
                    <a:gd name="connsiteX4" fmla="*/ 105225 w 105225"/>
                    <a:gd name="connsiteY4" fmla="*/ 0 h 69634"/>
                    <a:gd name="connsiteX0" fmla="*/ 105225 w 105225"/>
                    <a:gd name="connsiteY0" fmla="*/ 70100 h 70100"/>
                    <a:gd name="connsiteX1" fmla="*/ 34817 w 105225"/>
                    <a:gd name="connsiteY1" fmla="*/ 70100 h 70100"/>
                    <a:gd name="connsiteX2" fmla="*/ 0 w 105225"/>
                    <a:gd name="connsiteY2" fmla="*/ 35283 h 70100"/>
                    <a:gd name="connsiteX3" fmla="*/ 34817 w 105225"/>
                    <a:gd name="connsiteY3" fmla="*/ 466 h 70100"/>
                    <a:gd name="connsiteX4" fmla="*/ 98715 w 105225"/>
                    <a:gd name="connsiteY4" fmla="*/ 0 h 701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5225" h="70100">
                      <a:moveTo>
                        <a:pt x="105225" y="70100"/>
                      </a:moveTo>
                      <a:lnTo>
                        <a:pt x="34817" y="70100"/>
                      </a:lnTo>
                      <a:cubicBezTo>
                        <a:pt x="15588" y="70100"/>
                        <a:pt x="0" y="54512"/>
                        <a:pt x="0" y="35283"/>
                      </a:cubicBezTo>
                      <a:cubicBezTo>
                        <a:pt x="0" y="16054"/>
                        <a:pt x="15588" y="466"/>
                        <a:pt x="34817" y="466"/>
                      </a:cubicBezTo>
                      <a:lnTo>
                        <a:pt x="98715" y="0"/>
                      </a:lnTo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773" name="グループ化 772">
                  <a:extLst>
                    <a:ext uri="{FF2B5EF4-FFF2-40B4-BE49-F238E27FC236}">
                      <a16:creationId xmlns:a16="http://schemas.microsoft.com/office/drawing/2014/main" id="{6B6BD0B4-8ACF-4D76-A48A-EE943F299FE2}"/>
                    </a:ext>
                  </a:extLst>
                </p:cNvPr>
                <p:cNvGrpSpPr/>
                <p:nvPr/>
              </p:nvGrpSpPr>
              <p:grpSpPr>
                <a:xfrm>
                  <a:off x="4211570" y="2757378"/>
                  <a:ext cx="654880" cy="579436"/>
                  <a:chOff x="1274578" y="2757378"/>
                  <a:chExt cx="654880" cy="579436"/>
                </a:xfrm>
              </p:grpSpPr>
              <p:sp>
                <p:nvSpPr>
                  <p:cNvPr id="776" name="四角形: 上の 2 つの角を丸める 529">
                    <a:extLst>
                      <a:ext uri="{FF2B5EF4-FFF2-40B4-BE49-F238E27FC236}">
                        <a16:creationId xmlns:a16="http://schemas.microsoft.com/office/drawing/2014/main" id="{1EA5281C-7C8F-40C0-BDDA-02DA04283EC5}"/>
                      </a:ext>
                    </a:extLst>
                  </p:cNvPr>
                  <p:cNvSpPr/>
                  <p:nvPr/>
                </p:nvSpPr>
                <p:spPr>
                  <a:xfrm rot="14211595">
                    <a:off x="1374034" y="3036840"/>
                    <a:ext cx="200518" cy="399430"/>
                  </a:xfrm>
                  <a:custGeom>
                    <a:avLst/>
                    <a:gdLst>
                      <a:gd name="connsiteX0" fmla="*/ 100259 w 200517"/>
                      <a:gd name="connsiteY0" fmla="*/ 0 h 399430"/>
                      <a:gd name="connsiteX1" fmla="*/ 100259 w 200517"/>
                      <a:gd name="connsiteY1" fmla="*/ 0 h 399430"/>
                      <a:gd name="connsiteX2" fmla="*/ 200518 w 200517"/>
                      <a:gd name="connsiteY2" fmla="*/ 100259 h 399430"/>
                      <a:gd name="connsiteX3" fmla="*/ 200517 w 200517"/>
                      <a:gd name="connsiteY3" fmla="*/ 399430 h 399430"/>
                      <a:gd name="connsiteX4" fmla="*/ 200517 w 200517"/>
                      <a:gd name="connsiteY4" fmla="*/ 399430 h 399430"/>
                      <a:gd name="connsiteX5" fmla="*/ 0 w 200517"/>
                      <a:gd name="connsiteY5" fmla="*/ 399430 h 399430"/>
                      <a:gd name="connsiteX6" fmla="*/ 0 w 200517"/>
                      <a:gd name="connsiteY6" fmla="*/ 399430 h 399430"/>
                      <a:gd name="connsiteX7" fmla="*/ 0 w 200517"/>
                      <a:gd name="connsiteY7" fmla="*/ 100259 h 399430"/>
                      <a:gd name="connsiteX8" fmla="*/ 100259 w 200517"/>
                      <a:gd name="connsiteY8" fmla="*/ 0 h 399430"/>
                      <a:gd name="connsiteX0" fmla="*/ 100259 w 298483"/>
                      <a:gd name="connsiteY0" fmla="*/ 50416 h 449846"/>
                      <a:gd name="connsiteX1" fmla="*/ 100259 w 298483"/>
                      <a:gd name="connsiteY1" fmla="*/ 50416 h 449846"/>
                      <a:gd name="connsiteX2" fmla="*/ 296552 w 298483"/>
                      <a:gd name="connsiteY2" fmla="*/ 2544 h 449846"/>
                      <a:gd name="connsiteX3" fmla="*/ 200518 w 298483"/>
                      <a:gd name="connsiteY3" fmla="*/ 150675 h 449846"/>
                      <a:gd name="connsiteX4" fmla="*/ 200517 w 298483"/>
                      <a:gd name="connsiteY4" fmla="*/ 449846 h 449846"/>
                      <a:gd name="connsiteX5" fmla="*/ 200517 w 298483"/>
                      <a:gd name="connsiteY5" fmla="*/ 449846 h 449846"/>
                      <a:gd name="connsiteX6" fmla="*/ 0 w 298483"/>
                      <a:gd name="connsiteY6" fmla="*/ 449846 h 449846"/>
                      <a:gd name="connsiteX7" fmla="*/ 0 w 298483"/>
                      <a:gd name="connsiteY7" fmla="*/ 449846 h 449846"/>
                      <a:gd name="connsiteX8" fmla="*/ 0 w 298483"/>
                      <a:gd name="connsiteY8" fmla="*/ 150675 h 449846"/>
                      <a:gd name="connsiteX9" fmla="*/ 100259 w 298483"/>
                      <a:gd name="connsiteY9" fmla="*/ 50416 h 449846"/>
                      <a:gd name="connsiteX0" fmla="*/ 296552 w 387992"/>
                      <a:gd name="connsiteY0" fmla="*/ 0 h 447302"/>
                      <a:gd name="connsiteX1" fmla="*/ 200518 w 387992"/>
                      <a:gd name="connsiteY1" fmla="*/ 148131 h 447302"/>
                      <a:gd name="connsiteX2" fmla="*/ 200517 w 387992"/>
                      <a:gd name="connsiteY2" fmla="*/ 447302 h 447302"/>
                      <a:gd name="connsiteX3" fmla="*/ 200517 w 387992"/>
                      <a:gd name="connsiteY3" fmla="*/ 447302 h 447302"/>
                      <a:gd name="connsiteX4" fmla="*/ 0 w 387992"/>
                      <a:gd name="connsiteY4" fmla="*/ 447302 h 447302"/>
                      <a:gd name="connsiteX5" fmla="*/ 0 w 387992"/>
                      <a:gd name="connsiteY5" fmla="*/ 447302 h 447302"/>
                      <a:gd name="connsiteX6" fmla="*/ 0 w 387992"/>
                      <a:gd name="connsiteY6" fmla="*/ 148131 h 447302"/>
                      <a:gd name="connsiteX7" fmla="*/ 100259 w 387992"/>
                      <a:gd name="connsiteY7" fmla="*/ 47872 h 447302"/>
                      <a:gd name="connsiteX8" fmla="*/ 100259 w 387992"/>
                      <a:gd name="connsiteY8" fmla="*/ 47872 h 447302"/>
                      <a:gd name="connsiteX9" fmla="*/ 387992 w 387992"/>
                      <a:gd name="connsiteY9" fmla="*/ 91440 h 447302"/>
                      <a:gd name="connsiteX0" fmla="*/ 296552 w 298483"/>
                      <a:gd name="connsiteY0" fmla="*/ 0 h 447302"/>
                      <a:gd name="connsiteX1" fmla="*/ 200518 w 298483"/>
                      <a:gd name="connsiteY1" fmla="*/ 148131 h 447302"/>
                      <a:gd name="connsiteX2" fmla="*/ 200517 w 298483"/>
                      <a:gd name="connsiteY2" fmla="*/ 447302 h 447302"/>
                      <a:gd name="connsiteX3" fmla="*/ 200517 w 298483"/>
                      <a:gd name="connsiteY3" fmla="*/ 447302 h 447302"/>
                      <a:gd name="connsiteX4" fmla="*/ 0 w 298483"/>
                      <a:gd name="connsiteY4" fmla="*/ 447302 h 447302"/>
                      <a:gd name="connsiteX5" fmla="*/ 0 w 298483"/>
                      <a:gd name="connsiteY5" fmla="*/ 447302 h 447302"/>
                      <a:gd name="connsiteX6" fmla="*/ 0 w 298483"/>
                      <a:gd name="connsiteY6" fmla="*/ 148131 h 447302"/>
                      <a:gd name="connsiteX7" fmla="*/ 100259 w 298483"/>
                      <a:gd name="connsiteY7" fmla="*/ 47872 h 447302"/>
                      <a:gd name="connsiteX8" fmla="*/ 100259 w 298483"/>
                      <a:gd name="connsiteY8" fmla="*/ 47872 h 447302"/>
                      <a:gd name="connsiteX0" fmla="*/ 200518 w 200518"/>
                      <a:gd name="connsiteY0" fmla="*/ 100259 h 399430"/>
                      <a:gd name="connsiteX1" fmla="*/ 200517 w 200518"/>
                      <a:gd name="connsiteY1" fmla="*/ 399430 h 399430"/>
                      <a:gd name="connsiteX2" fmla="*/ 200517 w 200518"/>
                      <a:gd name="connsiteY2" fmla="*/ 399430 h 399430"/>
                      <a:gd name="connsiteX3" fmla="*/ 0 w 200518"/>
                      <a:gd name="connsiteY3" fmla="*/ 399430 h 399430"/>
                      <a:gd name="connsiteX4" fmla="*/ 0 w 200518"/>
                      <a:gd name="connsiteY4" fmla="*/ 399430 h 399430"/>
                      <a:gd name="connsiteX5" fmla="*/ 0 w 200518"/>
                      <a:gd name="connsiteY5" fmla="*/ 100259 h 399430"/>
                      <a:gd name="connsiteX6" fmla="*/ 100259 w 200518"/>
                      <a:gd name="connsiteY6" fmla="*/ 0 h 399430"/>
                      <a:gd name="connsiteX7" fmla="*/ 100259 w 200518"/>
                      <a:gd name="connsiteY7" fmla="*/ 0 h 399430"/>
                      <a:gd name="connsiteX0" fmla="*/ 200518 w 200518"/>
                      <a:gd name="connsiteY0" fmla="*/ 100259 h 399430"/>
                      <a:gd name="connsiteX1" fmla="*/ 200517 w 200518"/>
                      <a:gd name="connsiteY1" fmla="*/ 399430 h 399430"/>
                      <a:gd name="connsiteX2" fmla="*/ 200517 w 200518"/>
                      <a:gd name="connsiteY2" fmla="*/ 399430 h 399430"/>
                      <a:gd name="connsiteX3" fmla="*/ 0 w 200518"/>
                      <a:gd name="connsiteY3" fmla="*/ 399430 h 399430"/>
                      <a:gd name="connsiteX4" fmla="*/ 0 w 200518"/>
                      <a:gd name="connsiteY4" fmla="*/ 399430 h 399430"/>
                      <a:gd name="connsiteX5" fmla="*/ 0 w 200518"/>
                      <a:gd name="connsiteY5" fmla="*/ 100259 h 399430"/>
                      <a:gd name="connsiteX6" fmla="*/ 100259 w 200518"/>
                      <a:gd name="connsiteY6" fmla="*/ 0 h 399430"/>
                      <a:gd name="connsiteX7" fmla="*/ 100259 w 200518"/>
                      <a:gd name="connsiteY7" fmla="*/ 0 h 399430"/>
                      <a:gd name="connsiteX0" fmla="*/ 200518 w 200518"/>
                      <a:gd name="connsiteY0" fmla="*/ 100259 h 399430"/>
                      <a:gd name="connsiteX1" fmla="*/ 200517 w 200518"/>
                      <a:gd name="connsiteY1" fmla="*/ 399430 h 399430"/>
                      <a:gd name="connsiteX2" fmla="*/ 200517 w 200518"/>
                      <a:gd name="connsiteY2" fmla="*/ 399430 h 399430"/>
                      <a:gd name="connsiteX3" fmla="*/ 0 w 200518"/>
                      <a:gd name="connsiteY3" fmla="*/ 399430 h 399430"/>
                      <a:gd name="connsiteX4" fmla="*/ 0 w 200518"/>
                      <a:gd name="connsiteY4" fmla="*/ 399430 h 399430"/>
                      <a:gd name="connsiteX5" fmla="*/ 0 w 200518"/>
                      <a:gd name="connsiteY5" fmla="*/ 100259 h 399430"/>
                      <a:gd name="connsiteX6" fmla="*/ 100259 w 200518"/>
                      <a:gd name="connsiteY6" fmla="*/ 0 h 399430"/>
                      <a:gd name="connsiteX7" fmla="*/ 100259 w 200518"/>
                      <a:gd name="connsiteY7" fmla="*/ 0 h 3994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00518" h="399430">
                        <a:moveTo>
                          <a:pt x="200518" y="100259"/>
                        </a:moveTo>
                        <a:cubicBezTo>
                          <a:pt x="200518" y="199983"/>
                          <a:pt x="200517" y="299706"/>
                          <a:pt x="200517" y="399430"/>
                        </a:cubicBezTo>
                        <a:lnTo>
                          <a:pt x="200517" y="399430"/>
                        </a:lnTo>
                        <a:lnTo>
                          <a:pt x="0" y="399430"/>
                        </a:lnTo>
                        <a:lnTo>
                          <a:pt x="0" y="399430"/>
                        </a:lnTo>
                        <a:lnTo>
                          <a:pt x="0" y="100259"/>
                        </a:lnTo>
                        <a:cubicBezTo>
                          <a:pt x="0" y="44887"/>
                          <a:pt x="44887" y="0"/>
                          <a:pt x="100259" y="0"/>
                        </a:cubicBezTo>
                        <a:lnTo>
                          <a:pt x="100259" y="0"/>
                        </a:lnTo>
                      </a:path>
                    </a:pathLst>
                  </a:custGeom>
                  <a:pattFill prst="dkVert">
                    <a:fgClr>
                      <a:srgbClr val="00B0F0"/>
                    </a:fgClr>
                    <a:bgClr>
                      <a:schemeClr val="accent5">
                        <a:lumMod val="20000"/>
                        <a:lumOff val="80000"/>
                      </a:schemeClr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777" name="フリーフォーム: 図形 776">
                    <a:extLst>
                      <a:ext uri="{FF2B5EF4-FFF2-40B4-BE49-F238E27FC236}">
                        <a16:creationId xmlns:a16="http://schemas.microsoft.com/office/drawing/2014/main" id="{1B90B417-92D2-4BA8-99C7-6719EC13A2A9}"/>
                      </a:ext>
                    </a:extLst>
                  </p:cNvPr>
                  <p:cNvSpPr/>
                  <p:nvPr/>
                </p:nvSpPr>
                <p:spPr>
                  <a:xfrm rot="3278706">
                    <a:off x="1772992" y="2879343"/>
                    <a:ext cx="278431" cy="34501"/>
                  </a:xfrm>
                  <a:custGeom>
                    <a:avLst/>
                    <a:gdLst>
                      <a:gd name="connsiteX0" fmla="*/ 50813 w 629558"/>
                      <a:gd name="connsiteY0" fmla="*/ 0 h 78009"/>
                      <a:gd name="connsiteX1" fmla="*/ 578745 w 629558"/>
                      <a:gd name="connsiteY1" fmla="*/ 0 h 78009"/>
                      <a:gd name="connsiteX2" fmla="*/ 629558 w 629558"/>
                      <a:gd name="connsiteY2" fmla="*/ 50813 h 78009"/>
                      <a:gd name="connsiteX3" fmla="*/ 629558 w 629558"/>
                      <a:gd name="connsiteY3" fmla="*/ 78009 h 78009"/>
                      <a:gd name="connsiteX4" fmla="*/ 0 w 629558"/>
                      <a:gd name="connsiteY4" fmla="*/ 78009 h 78009"/>
                      <a:gd name="connsiteX5" fmla="*/ 0 w 629558"/>
                      <a:gd name="connsiteY5" fmla="*/ 50813 h 78009"/>
                      <a:gd name="connsiteX6" fmla="*/ 50813 w 629558"/>
                      <a:gd name="connsiteY6" fmla="*/ 0 h 780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629558" h="78009">
                        <a:moveTo>
                          <a:pt x="50813" y="0"/>
                        </a:moveTo>
                        <a:lnTo>
                          <a:pt x="578745" y="0"/>
                        </a:lnTo>
                        <a:cubicBezTo>
                          <a:pt x="606808" y="0"/>
                          <a:pt x="629558" y="22750"/>
                          <a:pt x="629558" y="50813"/>
                        </a:cubicBezTo>
                        <a:lnTo>
                          <a:pt x="629558" y="78009"/>
                        </a:lnTo>
                        <a:lnTo>
                          <a:pt x="0" y="78009"/>
                        </a:lnTo>
                        <a:lnTo>
                          <a:pt x="0" y="50813"/>
                        </a:lnTo>
                        <a:cubicBezTo>
                          <a:pt x="0" y="22750"/>
                          <a:pt x="22750" y="0"/>
                          <a:pt x="50813" y="0"/>
                        </a:cubicBezTo>
                        <a:close/>
                      </a:path>
                    </a:pathLst>
                  </a:custGeom>
                  <a:pattFill prst="dkVert">
                    <a:fgClr>
                      <a:srgbClr val="00B0F0"/>
                    </a:fgClr>
                    <a:bgClr>
                      <a:schemeClr val="accent5">
                        <a:lumMod val="20000"/>
                        <a:lumOff val="80000"/>
                      </a:schemeClr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774" name="フリーフォーム: 図形 773">
                  <a:extLst>
                    <a:ext uri="{FF2B5EF4-FFF2-40B4-BE49-F238E27FC236}">
                      <a16:creationId xmlns:a16="http://schemas.microsoft.com/office/drawing/2014/main" id="{D89759B3-7F13-41BE-801F-9A95E2694933}"/>
                    </a:ext>
                  </a:extLst>
                </p:cNvPr>
                <p:cNvSpPr/>
                <p:nvPr/>
              </p:nvSpPr>
              <p:spPr>
                <a:xfrm rot="3278706">
                  <a:off x="4506942" y="2792268"/>
                  <a:ext cx="278431" cy="492063"/>
                </a:xfrm>
                <a:custGeom>
                  <a:avLst/>
                  <a:gdLst>
                    <a:gd name="connsiteX0" fmla="*/ 50813 w 629558"/>
                    <a:gd name="connsiteY0" fmla="*/ 0 h 1112600"/>
                    <a:gd name="connsiteX1" fmla="*/ 578745 w 629558"/>
                    <a:gd name="connsiteY1" fmla="*/ 0 h 1112600"/>
                    <a:gd name="connsiteX2" fmla="*/ 629558 w 629558"/>
                    <a:gd name="connsiteY2" fmla="*/ 50813 h 1112600"/>
                    <a:gd name="connsiteX3" fmla="*/ 629558 w 629558"/>
                    <a:gd name="connsiteY3" fmla="*/ 152437 h 1112600"/>
                    <a:gd name="connsiteX4" fmla="*/ 477121 w 629558"/>
                    <a:gd name="connsiteY4" fmla="*/ 304874 h 1112600"/>
                    <a:gd name="connsiteX5" fmla="*/ 422241 w 629558"/>
                    <a:gd name="connsiteY5" fmla="*/ 304874 h 1112600"/>
                    <a:gd name="connsiteX6" fmla="*/ 429534 w 629558"/>
                    <a:gd name="connsiteY6" fmla="*/ 322482 h 1112600"/>
                    <a:gd name="connsiteX7" fmla="*/ 429534 w 629558"/>
                    <a:gd name="connsiteY7" fmla="*/ 997845 h 1112600"/>
                    <a:gd name="connsiteX8" fmla="*/ 314779 w 629558"/>
                    <a:gd name="connsiteY8" fmla="*/ 1112600 h 1112600"/>
                    <a:gd name="connsiteX9" fmla="*/ 200024 w 629558"/>
                    <a:gd name="connsiteY9" fmla="*/ 997845 h 1112600"/>
                    <a:gd name="connsiteX10" fmla="*/ 200024 w 629558"/>
                    <a:gd name="connsiteY10" fmla="*/ 322482 h 1112600"/>
                    <a:gd name="connsiteX11" fmla="*/ 207317 w 629558"/>
                    <a:gd name="connsiteY11" fmla="*/ 304874 h 1112600"/>
                    <a:gd name="connsiteX12" fmla="*/ 152437 w 629558"/>
                    <a:gd name="connsiteY12" fmla="*/ 304874 h 1112600"/>
                    <a:gd name="connsiteX13" fmla="*/ 0 w 629558"/>
                    <a:gd name="connsiteY13" fmla="*/ 152437 h 1112600"/>
                    <a:gd name="connsiteX14" fmla="*/ 0 w 629558"/>
                    <a:gd name="connsiteY14" fmla="*/ 50813 h 1112600"/>
                    <a:gd name="connsiteX15" fmla="*/ 50813 w 629558"/>
                    <a:gd name="connsiteY15" fmla="*/ 0 h 1112600"/>
                    <a:gd name="connsiteX0" fmla="*/ 50813 w 629558"/>
                    <a:gd name="connsiteY0" fmla="*/ 0 h 1112600"/>
                    <a:gd name="connsiteX1" fmla="*/ 578745 w 629558"/>
                    <a:gd name="connsiteY1" fmla="*/ 0 h 1112600"/>
                    <a:gd name="connsiteX2" fmla="*/ 629558 w 629558"/>
                    <a:gd name="connsiteY2" fmla="*/ 50813 h 1112600"/>
                    <a:gd name="connsiteX3" fmla="*/ 629558 w 629558"/>
                    <a:gd name="connsiteY3" fmla="*/ 152437 h 1112600"/>
                    <a:gd name="connsiteX4" fmla="*/ 477121 w 629558"/>
                    <a:gd name="connsiteY4" fmla="*/ 304874 h 1112600"/>
                    <a:gd name="connsiteX5" fmla="*/ 422241 w 629558"/>
                    <a:gd name="connsiteY5" fmla="*/ 304874 h 1112600"/>
                    <a:gd name="connsiteX6" fmla="*/ 429534 w 629558"/>
                    <a:gd name="connsiteY6" fmla="*/ 322482 h 1112600"/>
                    <a:gd name="connsiteX7" fmla="*/ 429534 w 629558"/>
                    <a:gd name="connsiteY7" fmla="*/ 997845 h 1112600"/>
                    <a:gd name="connsiteX8" fmla="*/ 314779 w 629558"/>
                    <a:gd name="connsiteY8" fmla="*/ 1112600 h 1112600"/>
                    <a:gd name="connsiteX9" fmla="*/ 200024 w 629558"/>
                    <a:gd name="connsiteY9" fmla="*/ 997845 h 1112600"/>
                    <a:gd name="connsiteX10" fmla="*/ 200024 w 629558"/>
                    <a:gd name="connsiteY10" fmla="*/ 322482 h 1112600"/>
                    <a:gd name="connsiteX11" fmla="*/ 152437 w 629558"/>
                    <a:gd name="connsiteY11" fmla="*/ 304874 h 1112600"/>
                    <a:gd name="connsiteX12" fmla="*/ 0 w 629558"/>
                    <a:gd name="connsiteY12" fmla="*/ 152437 h 1112600"/>
                    <a:gd name="connsiteX13" fmla="*/ 0 w 629558"/>
                    <a:gd name="connsiteY13" fmla="*/ 50813 h 1112600"/>
                    <a:gd name="connsiteX14" fmla="*/ 50813 w 629558"/>
                    <a:gd name="connsiteY14" fmla="*/ 0 h 1112600"/>
                    <a:gd name="connsiteX0" fmla="*/ 50813 w 629558"/>
                    <a:gd name="connsiteY0" fmla="*/ 0 h 1112600"/>
                    <a:gd name="connsiteX1" fmla="*/ 578745 w 629558"/>
                    <a:gd name="connsiteY1" fmla="*/ 0 h 1112600"/>
                    <a:gd name="connsiteX2" fmla="*/ 629558 w 629558"/>
                    <a:gd name="connsiteY2" fmla="*/ 50813 h 1112600"/>
                    <a:gd name="connsiteX3" fmla="*/ 629558 w 629558"/>
                    <a:gd name="connsiteY3" fmla="*/ 152437 h 1112600"/>
                    <a:gd name="connsiteX4" fmla="*/ 477121 w 629558"/>
                    <a:gd name="connsiteY4" fmla="*/ 304874 h 1112600"/>
                    <a:gd name="connsiteX5" fmla="*/ 429534 w 629558"/>
                    <a:gd name="connsiteY5" fmla="*/ 322482 h 1112600"/>
                    <a:gd name="connsiteX6" fmla="*/ 429534 w 629558"/>
                    <a:gd name="connsiteY6" fmla="*/ 997845 h 1112600"/>
                    <a:gd name="connsiteX7" fmla="*/ 314779 w 629558"/>
                    <a:gd name="connsiteY7" fmla="*/ 1112600 h 1112600"/>
                    <a:gd name="connsiteX8" fmla="*/ 200024 w 629558"/>
                    <a:gd name="connsiteY8" fmla="*/ 997845 h 1112600"/>
                    <a:gd name="connsiteX9" fmla="*/ 200024 w 629558"/>
                    <a:gd name="connsiteY9" fmla="*/ 322482 h 1112600"/>
                    <a:gd name="connsiteX10" fmla="*/ 152437 w 629558"/>
                    <a:gd name="connsiteY10" fmla="*/ 304874 h 1112600"/>
                    <a:gd name="connsiteX11" fmla="*/ 0 w 629558"/>
                    <a:gd name="connsiteY11" fmla="*/ 152437 h 1112600"/>
                    <a:gd name="connsiteX12" fmla="*/ 0 w 629558"/>
                    <a:gd name="connsiteY12" fmla="*/ 50813 h 1112600"/>
                    <a:gd name="connsiteX13" fmla="*/ 50813 w 629558"/>
                    <a:gd name="connsiteY13" fmla="*/ 0 h 11126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629558" h="1112600">
                      <a:moveTo>
                        <a:pt x="50813" y="0"/>
                      </a:moveTo>
                      <a:lnTo>
                        <a:pt x="578745" y="0"/>
                      </a:lnTo>
                      <a:cubicBezTo>
                        <a:pt x="606808" y="0"/>
                        <a:pt x="629558" y="22750"/>
                        <a:pt x="629558" y="50813"/>
                      </a:cubicBezTo>
                      <a:lnTo>
                        <a:pt x="629558" y="152437"/>
                      </a:lnTo>
                      <a:cubicBezTo>
                        <a:pt x="629558" y="236626"/>
                        <a:pt x="561310" y="304874"/>
                        <a:pt x="477121" y="304874"/>
                      </a:cubicBezTo>
                      <a:lnTo>
                        <a:pt x="429534" y="322482"/>
                      </a:lnTo>
                      <a:lnTo>
                        <a:pt x="429534" y="997845"/>
                      </a:lnTo>
                      <a:cubicBezTo>
                        <a:pt x="429534" y="1061222"/>
                        <a:pt x="378156" y="1112600"/>
                        <a:pt x="314779" y="1112600"/>
                      </a:cubicBezTo>
                      <a:cubicBezTo>
                        <a:pt x="251402" y="1112600"/>
                        <a:pt x="200024" y="1061222"/>
                        <a:pt x="200024" y="997845"/>
                      </a:cubicBezTo>
                      <a:lnTo>
                        <a:pt x="200024" y="322482"/>
                      </a:lnTo>
                      <a:lnTo>
                        <a:pt x="152437" y="304874"/>
                      </a:lnTo>
                      <a:cubicBezTo>
                        <a:pt x="68248" y="304874"/>
                        <a:pt x="0" y="236626"/>
                        <a:pt x="0" y="152437"/>
                      </a:cubicBezTo>
                      <a:lnTo>
                        <a:pt x="0" y="50813"/>
                      </a:lnTo>
                      <a:cubicBezTo>
                        <a:pt x="0" y="22750"/>
                        <a:pt x="22750" y="0"/>
                        <a:pt x="50813" y="0"/>
                      </a:cubicBezTo>
                      <a:close/>
                    </a:path>
                  </a:pathLst>
                </a:custGeom>
                <a:solidFill>
                  <a:srgbClr val="FFFFCC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75" name="フリーフォーム: 図形 774">
                  <a:extLst>
                    <a:ext uri="{FF2B5EF4-FFF2-40B4-BE49-F238E27FC236}">
                      <a16:creationId xmlns:a16="http://schemas.microsoft.com/office/drawing/2014/main" id="{5146CCB2-165B-4748-9759-83A87672EC93}"/>
                    </a:ext>
                  </a:extLst>
                </p:cNvPr>
                <p:cNvSpPr/>
                <p:nvPr/>
              </p:nvSpPr>
              <p:spPr>
                <a:xfrm rot="900000">
                  <a:off x="4505591" y="2957959"/>
                  <a:ext cx="241175" cy="240193"/>
                </a:xfrm>
                <a:custGeom>
                  <a:avLst/>
                  <a:gdLst>
                    <a:gd name="connsiteX0" fmla="*/ 182511 w 805317"/>
                    <a:gd name="connsiteY0" fmla="*/ 24578 h 802037"/>
                    <a:gd name="connsiteX1" fmla="*/ 298829 w 805317"/>
                    <a:gd name="connsiteY1" fmla="*/ 1094 h 802037"/>
                    <a:gd name="connsiteX2" fmla="*/ 366965 w 805317"/>
                    <a:gd name="connsiteY2" fmla="*/ 1094 h 802037"/>
                    <a:gd name="connsiteX3" fmla="*/ 372385 w 805317"/>
                    <a:gd name="connsiteY3" fmla="*/ 0 h 802037"/>
                    <a:gd name="connsiteX4" fmla="*/ 700786 w 805317"/>
                    <a:gd name="connsiteY4" fmla="*/ 0 h 802037"/>
                    <a:gd name="connsiteX5" fmla="*/ 805317 w 805317"/>
                    <a:gd name="connsiteY5" fmla="*/ 104531 h 802037"/>
                    <a:gd name="connsiteX6" fmla="*/ 805316 w 805317"/>
                    <a:gd name="connsiteY6" fmla="*/ 104531 h 802037"/>
                    <a:gd name="connsiteX7" fmla="*/ 741473 w 805317"/>
                    <a:gd name="connsiteY7" fmla="*/ 200847 h 802037"/>
                    <a:gd name="connsiteX8" fmla="*/ 730490 w 805317"/>
                    <a:gd name="connsiteY8" fmla="*/ 203065 h 802037"/>
                    <a:gd name="connsiteX9" fmla="*/ 738828 w 805317"/>
                    <a:gd name="connsiteY9" fmla="*/ 204748 h 802037"/>
                    <a:gd name="connsiteX10" fmla="*/ 802671 w 805317"/>
                    <a:gd name="connsiteY10" fmla="*/ 301065 h 802037"/>
                    <a:gd name="connsiteX11" fmla="*/ 802670 w 805317"/>
                    <a:gd name="connsiteY11" fmla="*/ 301064 h 802037"/>
                    <a:gd name="connsiteX12" fmla="*/ 738827 w 805317"/>
                    <a:gd name="connsiteY12" fmla="*/ 397381 h 802037"/>
                    <a:gd name="connsiteX13" fmla="*/ 718897 w 805317"/>
                    <a:gd name="connsiteY13" fmla="*/ 401404 h 802037"/>
                    <a:gd name="connsiteX14" fmla="*/ 729401 w 805317"/>
                    <a:gd name="connsiteY14" fmla="*/ 403525 h 802037"/>
                    <a:gd name="connsiteX15" fmla="*/ 793244 w 805317"/>
                    <a:gd name="connsiteY15" fmla="*/ 499842 h 802037"/>
                    <a:gd name="connsiteX16" fmla="*/ 793243 w 805317"/>
                    <a:gd name="connsiteY16" fmla="*/ 499841 h 802037"/>
                    <a:gd name="connsiteX17" fmla="*/ 729400 w 805317"/>
                    <a:gd name="connsiteY17" fmla="*/ 596158 h 802037"/>
                    <a:gd name="connsiteX18" fmla="*/ 711705 w 805317"/>
                    <a:gd name="connsiteY18" fmla="*/ 599730 h 802037"/>
                    <a:gd name="connsiteX19" fmla="*/ 716963 w 805317"/>
                    <a:gd name="connsiteY19" fmla="*/ 600792 h 802037"/>
                    <a:gd name="connsiteX20" fmla="*/ 780806 w 805317"/>
                    <a:gd name="connsiteY20" fmla="*/ 697108 h 802037"/>
                    <a:gd name="connsiteX21" fmla="*/ 780805 w 805317"/>
                    <a:gd name="connsiteY21" fmla="*/ 697108 h 802037"/>
                    <a:gd name="connsiteX22" fmla="*/ 676274 w 805317"/>
                    <a:gd name="connsiteY22" fmla="*/ 801639 h 802037"/>
                    <a:gd name="connsiteX23" fmla="*/ 410797 w 805317"/>
                    <a:gd name="connsiteY23" fmla="*/ 801638 h 802037"/>
                    <a:gd name="connsiteX24" fmla="*/ 406839 w 805317"/>
                    <a:gd name="connsiteY24" fmla="*/ 802037 h 802037"/>
                    <a:gd name="connsiteX25" fmla="*/ 298829 w 805317"/>
                    <a:gd name="connsiteY25" fmla="*/ 802037 h 802037"/>
                    <a:gd name="connsiteX26" fmla="*/ 0 w 805317"/>
                    <a:gd name="connsiteY26" fmla="*/ 503208 h 802037"/>
                    <a:gd name="connsiteX27" fmla="*/ 0 w 805317"/>
                    <a:gd name="connsiteY27" fmla="*/ 299923 h 802037"/>
                    <a:gd name="connsiteX28" fmla="*/ 182511 w 805317"/>
                    <a:gd name="connsiteY28" fmla="*/ 24578 h 802037"/>
                    <a:gd name="connsiteX0" fmla="*/ 182511 w 805317"/>
                    <a:gd name="connsiteY0" fmla="*/ 24578 h 802037"/>
                    <a:gd name="connsiteX1" fmla="*/ 298829 w 805317"/>
                    <a:gd name="connsiteY1" fmla="*/ 1094 h 802037"/>
                    <a:gd name="connsiteX2" fmla="*/ 366965 w 805317"/>
                    <a:gd name="connsiteY2" fmla="*/ 1094 h 802037"/>
                    <a:gd name="connsiteX3" fmla="*/ 700786 w 805317"/>
                    <a:gd name="connsiteY3" fmla="*/ 0 h 802037"/>
                    <a:gd name="connsiteX4" fmla="*/ 805317 w 805317"/>
                    <a:gd name="connsiteY4" fmla="*/ 104531 h 802037"/>
                    <a:gd name="connsiteX5" fmla="*/ 805316 w 805317"/>
                    <a:gd name="connsiteY5" fmla="*/ 104531 h 802037"/>
                    <a:gd name="connsiteX6" fmla="*/ 741473 w 805317"/>
                    <a:gd name="connsiteY6" fmla="*/ 200847 h 802037"/>
                    <a:gd name="connsiteX7" fmla="*/ 730490 w 805317"/>
                    <a:gd name="connsiteY7" fmla="*/ 203065 h 802037"/>
                    <a:gd name="connsiteX8" fmla="*/ 738828 w 805317"/>
                    <a:gd name="connsiteY8" fmla="*/ 204748 h 802037"/>
                    <a:gd name="connsiteX9" fmla="*/ 802671 w 805317"/>
                    <a:gd name="connsiteY9" fmla="*/ 301065 h 802037"/>
                    <a:gd name="connsiteX10" fmla="*/ 802670 w 805317"/>
                    <a:gd name="connsiteY10" fmla="*/ 301064 h 802037"/>
                    <a:gd name="connsiteX11" fmla="*/ 738827 w 805317"/>
                    <a:gd name="connsiteY11" fmla="*/ 397381 h 802037"/>
                    <a:gd name="connsiteX12" fmla="*/ 718897 w 805317"/>
                    <a:gd name="connsiteY12" fmla="*/ 401404 h 802037"/>
                    <a:gd name="connsiteX13" fmla="*/ 729401 w 805317"/>
                    <a:gd name="connsiteY13" fmla="*/ 403525 h 802037"/>
                    <a:gd name="connsiteX14" fmla="*/ 793244 w 805317"/>
                    <a:gd name="connsiteY14" fmla="*/ 499842 h 802037"/>
                    <a:gd name="connsiteX15" fmla="*/ 793243 w 805317"/>
                    <a:gd name="connsiteY15" fmla="*/ 499841 h 802037"/>
                    <a:gd name="connsiteX16" fmla="*/ 729400 w 805317"/>
                    <a:gd name="connsiteY16" fmla="*/ 596158 h 802037"/>
                    <a:gd name="connsiteX17" fmla="*/ 711705 w 805317"/>
                    <a:gd name="connsiteY17" fmla="*/ 599730 h 802037"/>
                    <a:gd name="connsiteX18" fmla="*/ 716963 w 805317"/>
                    <a:gd name="connsiteY18" fmla="*/ 600792 h 802037"/>
                    <a:gd name="connsiteX19" fmla="*/ 780806 w 805317"/>
                    <a:gd name="connsiteY19" fmla="*/ 697108 h 802037"/>
                    <a:gd name="connsiteX20" fmla="*/ 780805 w 805317"/>
                    <a:gd name="connsiteY20" fmla="*/ 697108 h 802037"/>
                    <a:gd name="connsiteX21" fmla="*/ 676274 w 805317"/>
                    <a:gd name="connsiteY21" fmla="*/ 801639 h 802037"/>
                    <a:gd name="connsiteX22" fmla="*/ 410797 w 805317"/>
                    <a:gd name="connsiteY22" fmla="*/ 801638 h 802037"/>
                    <a:gd name="connsiteX23" fmla="*/ 406839 w 805317"/>
                    <a:gd name="connsiteY23" fmla="*/ 802037 h 802037"/>
                    <a:gd name="connsiteX24" fmla="*/ 298829 w 805317"/>
                    <a:gd name="connsiteY24" fmla="*/ 802037 h 802037"/>
                    <a:gd name="connsiteX25" fmla="*/ 0 w 805317"/>
                    <a:gd name="connsiteY25" fmla="*/ 503208 h 802037"/>
                    <a:gd name="connsiteX26" fmla="*/ 0 w 805317"/>
                    <a:gd name="connsiteY26" fmla="*/ 299923 h 802037"/>
                    <a:gd name="connsiteX27" fmla="*/ 182511 w 805317"/>
                    <a:gd name="connsiteY27" fmla="*/ 24578 h 802037"/>
                    <a:gd name="connsiteX0" fmla="*/ 182511 w 805317"/>
                    <a:gd name="connsiteY0" fmla="*/ 24578 h 802037"/>
                    <a:gd name="connsiteX1" fmla="*/ 298829 w 805317"/>
                    <a:gd name="connsiteY1" fmla="*/ 1094 h 802037"/>
                    <a:gd name="connsiteX2" fmla="*/ 700786 w 805317"/>
                    <a:gd name="connsiteY2" fmla="*/ 0 h 802037"/>
                    <a:gd name="connsiteX3" fmla="*/ 805317 w 805317"/>
                    <a:gd name="connsiteY3" fmla="*/ 104531 h 802037"/>
                    <a:gd name="connsiteX4" fmla="*/ 805316 w 805317"/>
                    <a:gd name="connsiteY4" fmla="*/ 104531 h 802037"/>
                    <a:gd name="connsiteX5" fmla="*/ 741473 w 805317"/>
                    <a:gd name="connsiteY5" fmla="*/ 200847 h 802037"/>
                    <a:gd name="connsiteX6" fmla="*/ 730490 w 805317"/>
                    <a:gd name="connsiteY6" fmla="*/ 203065 h 802037"/>
                    <a:gd name="connsiteX7" fmla="*/ 738828 w 805317"/>
                    <a:gd name="connsiteY7" fmla="*/ 204748 h 802037"/>
                    <a:gd name="connsiteX8" fmla="*/ 802671 w 805317"/>
                    <a:gd name="connsiteY8" fmla="*/ 301065 h 802037"/>
                    <a:gd name="connsiteX9" fmla="*/ 802670 w 805317"/>
                    <a:gd name="connsiteY9" fmla="*/ 301064 h 802037"/>
                    <a:gd name="connsiteX10" fmla="*/ 738827 w 805317"/>
                    <a:gd name="connsiteY10" fmla="*/ 397381 h 802037"/>
                    <a:gd name="connsiteX11" fmla="*/ 718897 w 805317"/>
                    <a:gd name="connsiteY11" fmla="*/ 401404 h 802037"/>
                    <a:gd name="connsiteX12" fmla="*/ 729401 w 805317"/>
                    <a:gd name="connsiteY12" fmla="*/ 403525 h 802037"/>
                    <a:gd name="connsiteX13" fmla="*/ 793244 w 805317"/>
                    <a:gd name="connsiteY13" fmla="*/ 499842 h 802037"/>
                    <a:gd name="connsiteX14" fmla="*/ 793243 w 805317"/>
                    <a:gd name="connsiteY14" fmla="*/ 499841 h 802037"/>
                    <a:gd name="connsiteX15" fmla="*/ 729400 w 805317"/>
                    <a:gd name="connsiteY15" fmla="*/ 596158 h 802037"/>
                    <a:gd name="connsiteX16" fmla="*/ 711705 w 805317"/>
                    <a:gd name="connsiteY16" fmla="*/ 599730 h 802037"/>
                    <a:gd name="connsiteX17" fmla="*/ 716963 w 805317"/>
                    <a:gd name="connsiteY17" fmla="*/ 600792 h 802037"/>
                    <a:gd name="connsiteX18" fmla="*/ 780806 w 805317"/>
                    <a:gd name="connsiteY18" fmla="*/ 697108 h 802037"/>
                    <a:gd name="connsiteX19" fmla="*/ 780805 w 805317"/>
                    <a:gd name="connsiteY19" fmla="*/ 697108 h 802037"/>
                    <a:gd name="connsiteX20" fmla="*/ 676274 w 805317"/>
                    <a:gd name="connsiteY20" fmla="*/ 801639 h 802037"/>
                    <a:gd name="connsiteX21" fmla="*/ 410797 w 805317"/>
                    <a:gd name="connsiteY21" fmla="*/ 801638 h 802037"/>
                    <a:gd name="connsiteX22" fmla="*/ 406839 w 805317"/>
                    <a:gd name="connsiteY22" fmla="*/ 802037 h 802037"/>
                    <a:gd name="connsiteX23" fmla="*/ 298829 w 805317"/>
                    <a:gd name="connsiteY23" fmla="*/ 802037 h 802037"/>
                    <a:gd name="connsiteX24" fmla="*/ 0 w 805317"/>
                    <a:gd name="connsiteY24" fmla="*/ 503208 h 802037"/>
                    <a:gd name="connsiteX25" fmla="*/ 0 w 805317"/>
                    <a:gd name="connsiteY25" fmla="*/ 299923 h 802037"/>
                    <a:gd name="connsiteX26" fmla="*/ 182511 w 805317"/>
                    <a:gd name="connsiteY26" fmla="*/ 24578 h 802037"/>
                    <a:gd name="connsiteX0" fmla="*/ 182511 w 805317"/>
                    <a:gd name="connsiteY0" fmla="*/ 24578 h 802037"/>
                    <a:gd name="connsiteX1" fmla="*/ 298829 w 805317"/>
                    <a:gd name="connsiteY1" fmla="*/ 1094 h 802037"/>
                    <a:gd name="connsiteX2" fmla="*/ 700786 w 805317"/>
                    <a:gd name="connsiteY2" fmla="*/ 0 h 802037"/>
                    <a:gd name="connsiteX3" fmla="*/ 805317 w 805317"/>
                    <a:gd name="connsiteY3" fmla="*/ 104531 h 802037"/>
                    <a:gd name="connsiteX4" fmla="*/ 805316 w 805317"/>
                    <a:gd name="connsiteY4" fmla="*/ 104531 h 802037"/>
                    <a:gd name="connsiteX5" fmla="*/ 741473 w 805317"/>
                    <a:gd name="connsiteY5" fmla="*/ 200847 h 802037"/>
                    <a:gd name="connsiteX6" fmla="*/ 730490 w 805317"/>
                    <a:gd name="connsiteY6" fmla="*/ 203065 h 802037"/>
                    <a:gd name="connsiteX7" fmla="*/ 738828 w 805317"/>
                    <a:gd name="connsiteY7" fmla="*/ 204748 h 802037"/>
                    <a:gd name="connsiteX8" fmla="*/ 802671 w 805317"/>
                    <a:gd name="connsiteY8" fmla="*/ 301065 h 802037"/>
                    <a:gd name="connsiteX9" fmla="*/ 802670 w 805317"/>
                    <a:gd name="connsiteY9" fmla="*/ 301064 h 802037"/>
                    <a:gd name="connsiteX10" fmla="*/ 738827 w 805317"/>
                    <a:gd name="connsiteY10" fmla="*/ 397381 h 802037"/>
                    <a:gd name="connsiteX11" fmla="*/ 718897 w 805317"/>
                    <a:gd name="connsiteY11" fmla="*/ 401404 h 802037"/>
                    <a:gd name="connsiteX12" fmla="*/ 729401 w 805317"/>
                    <a:gd name="connsiteY12" fmla="*/ 403525 h 802037"/>
                    <a:gd name="connsiteX13" fmla="*/ 793244 w 805317"/>
                    <a:gd name="connsiteY13" fmla="*/ 499842 h 802037"/>
                    <a:gd name="connsiteX14" fmla="*/ 793243 w 805317"/>
                    <a:gd name="connsiteY14" fmla="*/ 499841 h 802037"/>
                    <a:gd name="connsiteX15" fmla="*/ 729400 w 805317"/>
                    <a:gd name="connsiteY15" fmla="*/ 596158 h 802037"/>
                    <a:gd name="connsiteX16" fmla="*/ 711705 w 805317"/>
                    <a:gd name="connsiteY16" fmla="*/ 599730 h 802037"/>
                    <a:gd name="connsiteX17" fmla="*/ 716963 w 805317"/>
                    <a:gd name="connsiteY17" fmla="*/ 600792 h 802037"/>
                    <a:gd name="connsiteX18" fmla="*/ 780806 w 805317"/>
                    <a:gd name="connsiteY18" fmla="*/ 697108 h 802037"/>
                    <a:gd name="connsiteX19" fmla="*/ 780805 w 805317"/>
                    <a:gd name="connsiteY19" fmla="*/ 697108 h 802037"/>
                    <a:gd name="connsiteX20" fmla="*/ 676274 w 805317"/>
                    <a:gd name="connsiteY20" fmla="*/ 801639 h 802037"/>
                    <a:gd name="connsiteX21" fmla="*/ 410797 w 805317"/>
                    <a:gd name="connsiteY21" fmla="*/ 801638 h 802037"/>
                    <a:gd name="connsiteX22" fmla="*/ 298829 w 805317"/>
                    <a:gd name="connsiteY22" fmla="*/ 802037 h 802037"/>
                    <a:gd name="connsiteX23" fmla="*/ 0 w 805317"/>
                    <a:gd name="connsiteY23" fmla="*/ 503208 h 802037"/>
                    <a:gd name="connsiteX24" fmla="*/ 0 w 805317"/>
                    <a:gd name="connsiteY24" fmla="*/ 299923 h 802037"/>
                    <a:gd name="connsiteX25" fmla="*/ 182511 w 805317"/>
                    <a:gd name="connsiteY25" fmla="*/ 24578 h 802037"/>
                    <a:gd name="connsiteX0" fmla="*/ 182511 w 805317"/>
                    <a:gd name="connsiteY0" fmla="*/ 24578 h 802037"/>
                    <a:gd name="connsiteX1" fmla="*/ 298829 w 805317"/>
                    <a:gd name="connsiteY1" fmla="*/ 1094 h 802037"/>
                    <a:gd name="connsiteX2" fmla="*/ 700786 w 805317"/>
                    <a:gd name="connsiteY2" fmla="*/ 0 h 802037"/>
                    <a:gd name="connsiteX3" fmla="*/ 805317 w 805317"/>
                    <a:gd name="connsiteY3" fmla="*/ 104531 h 802037"/>
                    <a:gd name="connsiteX4" fmla="*/ 805316 w 805317"/>
                    <a:gd name="connsiteY4" fmla="*/ 104531 h 802037"/>
                    <a:gd name="connsiteX5" fmla="*/ 741473 w 805317"/>
                    <a:gd name="connsiteY5" fmla="*/ 200847 h 802037"/>
                    <a:gd name="connsiteX6" fmla="*/ 730490 w 805317"/>
                    <a:gd name="connsiteY6" fmla="*/ 203065 h 802037"/>
                    <a:gd name="connsiteX7" fmla="*/ 738828 w 805317"/>
                    <a:gd name="connsiteY7" fmla="*/ 204748 h 802037"/>
                    <a:gd name="connsiteX8" fmla="*/ 802671 w 805317"/>
                    <a:gd name="connsiteY8" fmla="*/ 301065 h 802037"/>
                    <a:gd name="connsiteX9" fmla="*/ 802670 w 805317"/>
                    <a:gd name="connsiteY9" fmla="*/ 301064 h 802037"/>
                    <a:gd name="connsiteX10" fmla="*/ 738827 w 805317"/>
                    <a:gd name="connsiteY10" fmla="*/ 397381 h 802037"/>
                    <a:gd name="connsiteX11" fmla="*/ 718897 w 805317"/>
                    <a:gd name="connsiteY11" fmla="*/ 401404 h 802037"/>
                    <a:gd name="connsiteX12" fmla="*/ 729401 w 805317"/>
                    <a:gd name="connsiteY12" fmla="*/ 403525 h 802037"/>
                    <a:gd name="connsiteX13" fmla="*/ 793244 w 805317"/>
                    <a:gd name="connsiteY13" fmla="*/ 499842 h 802037"/>
                    <a:gd name="connsiteX14" fmla="*/ 793243 w 805317"/>
                    <a:gd name="connsiteY14" fmla="*/ 499841 h 802037"/>
                    <a:gd name="connsiteX15" fmla="*/ 729400 w 805317"/>
                    <a:gd name="connsiteY15" fmla="*/ 596158 h 802037"/>
                    <a:gd name="connsiteX16" fmla="*/ 711705 w 805317"/>
                    <a:gd name="connsiteY16" fmla="*/ 599730 h 802037"/>
                    <a:gd name="connsiteX17" fmla="*/ 716963 w 805317"/>
                    <a:gd name="connsiteY17" fmla="*/ 600792 h 802037"/>
                    <a:gd name="connsiteX18" fmla="*/ 780806 w 805317"/>
                    <a:gd name="connsiteY18" fmla="*/ 697108 h 802037"/>
                    <a:gd name="connsiteX19" fmla="*/ 780805 w 805317"/>
                    <a:gd name="connsiteY19" fmla="*/ 697108 h 802037"/>
                    <a:gd name="connsiteX20" fmla="*/ 676274 w 805317"/>
                    <a:gd name="connsiteY20" fmla="*/ 801639 h 802037"/>
                    <a:gd name="connsiteX21" fmla="*/ 298829 w 805317"/>
                    <a:gd name="connsiteY21" fmla="*/ 802037 h 802037"/>
                    <a:gd name="connsiteX22" fmla="*/ 0 w 805317"/>
                    <a:gd name="connsiteY22" fmla="*/ 503208 h 802037"/>
                    <a:gd name="connsiteX23" fmla="*/ 0 w 805317"/>
                    <a:gd name="connsiteY23" fmla="*/ 299923 h 802037"/>
                    <a:gd name="connsiteX24" fmla="*/ 182511 w 805317"/>
                    <a:gd name="connsiteY24" fmla="*/ 24578 h 8020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805317" h="802037">
                      <a:moveTo>
                        <a:pt x="182511" y="24578"/>
                      </a:moveTo>
                      <a:cubicBezTo>
                        <a:pt x="218263" y="9456"/>
                        <a:pt x="257569" y="1094"/>
                        <a:pt x="298829" y="1094"/>
                      </a:cubicBezTo>
                      <a:lnTo>
                        <a:pt x="700786" y="0"/>
                      </a:lnTo>
                      <a:cubicBezTo>
                        <a:pt x="758517" y="0"/>
                        <a:pt x="805317" y="46800"/>
                        <a:pt x="805317" y="104531"/>
                      </a:cubicBezTo>
                      <a:lnTo>
                        <a:pt x="805316" y="104531"/>
                      </a:lnTo>
                      <a:cubicBezTo>
                        <a:pt x="805316" y="147829"/>
                        <a:pt x="778991" y="184979"/>
                        <a:pt x="741473" y="200847"/>
                      </a:cubicBezTo>
                      <a:lnTo>
                        <a:pt x="730490" y="203065"/>
                      </a:lnTo>
                      <a:lnTo>
                        <a:pt x="738828" y="204748"/>
                      </a:lnTo>
                      <a:cubicBezTo>
                        <a:pt x="776346" y="220617"/>
                        <a:pt x="802671" y="257766"/>
                        <a:pt x="802671" y="301065"/>
                      </a:cubicBezTo>
                      <a:lnTo>
                        <a:pt x="802670" y="301064"/>
                      </a:lnTo>
                      <a:cubicBezTo>
                        <a:pt x="802670" y="344363"/>
                        <a:pt x="776345" y="381512"/>
                        <a:pt x="738827" y="397381"/>
                      </a:cubicBezTo>
                      <a:lnTo>
                        <a:pt x="718897" y="401404"/>
                      </a:lnTo>
                      <a:lnTo>
                        <a:pt x="729401" y="403525"/>
                      </a:lnTo>
                      <a:cubicBezTo>
                        <a:pt x="766919" y="419394"/>
                        <a:pt x="793244" y="456543"/>
                        <a:pt x="793244" y="499842"/>
                      </a:cubicBezTo>
                      <a:lnTo>
                        <a:pt x="793243" y="499841"/>
                      </a:lnTo>
                      <a:cubicBezTo>
                        <a:pt x="793243" y="543140"/>
                        <a:pt x="766918" y="580289"/>
                        <a:pt x="729400" y="596158"/>
                      </a:cubicBezTo>
                      <a:lnTo>
                        <a:pt x="711705" y="599730"/>
                      </a:lnTo>
                      <a:lnTo>
                        <a:pt x="716963" y="600792"/>
                      </a:lnTo>
                      <a:cubicBezTo>
                        <a:pt x="754481" y="616660"/>
                        <a:pt x="780806" y="653810"/>
                        <a:pt x="780806" y="697108"/>
                      </a:cubicBezTo>
                      <a:lnTo>
                        <a:pt x="780805" y="697108"/>
                      </a:lnTo>
                      <a:cubicBezTo>
                        <a:pt x="780805" y="754839"/>
                        <a:pt x="734005" y="801639"/>
                        <a:pt x="676274" y="801639"/>
                      </a:cubicBezTo>
                      <a:lnTo>
                        <a:pt x="298829" y="802037"/>
                      </a:lnTo>
                      <a:cubicBezTo>
                        <a:pt x="133790" y="802037"/>
                        <a:pt x="0" y="668247"/>
                        <a:pt x="0" y="503208"/>
                      </a:cubicBezTo>
                      <a:lnTo>
                        <a:pt x="0" y="299923"/>
                      </a:lnTo>
                      <a:cubicBezTo>
                        <a:pt x="0" y="176144"/>
                        <a:pt x="75257" y="69942"/>
                        <a:pt x="182511" y="24578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761" name="グループ化 760">
                <a:extLst>
                  <a:ext uri="{FF2B5EF4-FFF2-40B4-BE49-F238E27FC236}">
                    <a16:creationId xmlns:a16="http://schemas.microsoft.com/office/drawing/2014/main" id="{519E8F0C-2C43-4354-AC80-281B7580621D}"/>
                  </a:ext>
                </a:extLst>
              </p:cNvPr>
              <p:cNvGrpSpPr/>
              <p:nvPr/>
            </p:nvGrpSpPr>
            <p:grpSpPr>
              <a:xfrm>
                <a:off x="4495721" y="3498050"/>
                <a:ext cx="916860" cy="390005"/>
                <a:chOff x="1562021" y="3512395"/>
                <a:chExt cx="916860" cy="390005"/>
              </a:xfrm>
            </p:grpSpPr>
            <p:sp>
              <p:nvSpPr>
                <p:cNvPr id="762" name="台形 28">
                  <a:extLst>
                    <a:ext uri="{FF2B5EF4-FFF2-40B4-BE49-F238E27FC236}">
                      <a16:creationId xmlns:a16="http://schemas.microsoft.com/office/drawing/2014/main" id="{C605A7D2-A3B8-467B-ACB0-7F47CB0634DC}"/>
                    </a:ext>
                  </a:extLst>
                </p:cNvPr>
                <p:cNvSpPr/>
                <p:nvPr/>
              </p:nvSpPr>
              <p:spPr>
                <a:xfrm>
                  <a:off x="1562021" y="3533775"/>
                  <a:ext cx="916860" cy="368625"/>
                </a:xfrm>
                <a:custGeom>
                  <a:avLst/>
                  <a:gdLst>
                    <a:gd name="connsiteX0" fmla="*/ 0 w 916860"/>
                    <a:gd name="connsiteY0" fmla="*/ 365241 h 365241"/>
                    <a:gd name="connsiteX1" fmla="*/ 37748 w 916860"/>
                    <a:gd name="connsiteY1" fmla="*/ 0 h 365241"/>
                    <a:gd name="connsiteX2" fmla="*/ 879112 w 916860"/>
                    <a:gd name="connsiteY2" fmla="*/ 0 h 365241"/>
                    <a:gd name="connsiteX3" fmla="*/ 916860 w 916860"/>
                    <a:gd name="connsiteY3" fmla="*/ 365241 h 365241"/>
                    <a:gd name="connsiteX4" fmla="*/ 0 w 916860"/>
                    <a:gd name="connsiteY4" fmla="*/ 365241 h 365241"/>
                    <a:gd name="connsiteX0" fmla="*/ 0 w 916860"/>
                    <a:gd name="connsiteY0" fmla="*/ 368625 h 368625"/>
                    <a:gd name="connsiteX1" fmla="*/ 37748 w 916860"/>
                    <a:gd name="connsiteY1" fmla="*/ 3384 h 368625"/>
                    <a:gd name="connsiteX2" fmla="*/ 83423 w 916860"/>
                    <a:gd name="connsiteY2" fmla="*/ 0 h 368625"/>
                    <a:gd name="connsiteX3" fmla="*/ 879112 w 916860"/>
                    <a:gd name="connsiteY3" fmla="*/ 3384 h 368625"/>
                    <a:gd name="connsiteX4" fmla="*/ 916860 w 916860"/>
                    <a:gd name="connsiteY4" fmla="*/ 368625 h 368625"/>
                    <a:gd name="connsiteX5" fmla="*/ 0 w 916860"/>
                    <a:gd name="connsiteY5" fmla="*/ 368625 h 368625"/>
                    <a:gd name="connsiteX0" fmla="*/ 0 w 916860"/>
                    <a:gd name="connsiteY0" fmla="*/ 368625 h 368625"/>
                    <a:gd name="connsiteX1" fmla="*/ 37748 w 916860"/>
                    <a:gd name="connsiteY1" fmla="*/ 3384 h 368625"/>
                    <a:gd name="connsiteX2" fmla="*/ 83423 w 916860"/>
                    <a:gd name="connsiteY2" fmla="*/ 0 h 368625"/>
                    <a:gd name="connsiteX3" fmla="*/ 843042 w 916860"/>
                    <a:gd name="connsiteY3" fmla="*/ 2381 h 368625"/>
                    <a:gd name="connsiteX4" fmla="*/ 879112 w 916860"/>
                    <a:gd name="connsiteY4" fmla="*/ 3384 h 368625"/>
                    <a:gd name="connsiteX5" fmla="*/ 916860 w 916860"/>
                    <a:gd name="connsiteY5" fmla="*/ 368625 h 368625"/>
                    <a:gd name="connsiteX6" fmla="*/ 0 w 916860"/>
                    <a:gd name="connsiteY6" fmla="*/ 368625 h 368625"/>
                    <a:gd name="connsiteX0" fmla="*/ 0 w 916860"/>
                    <a:gd name="connsiteY0" fmla="*/ 368625 h 368625"/>
                    <a:gd name="connsiteX1" fmla="*/ 37748 w 916860"/>
                    <a:gd name="connsiteY1" fmla="*/ 3384 h 368625"/>
                    <a:gd name="connsiteX2" fmla="*/ 83423 w 916860"/>
                    <a:gd name="connsiteY2" fmla="*/ 0 h 368625"/>
                    <a:gd name="connsiteX3" fmla="*/ 528717 w 916860"/>
                    <a:gd name="connsiteY3" fmla="*/ 0 h 368625"/>
                    <a:gd name="connsiteX4" fmla="*/ 843042 w 916860"/>
                    <a:gd name="connsiteY4" fmla="*/ 2381 h 368625"/>
                    <a:gd name="connsiteX5" fmla="*/ 879112 w 916860"/>
                    <a:gd name="connsiteY5" fmla="*/ 3384 h 368625"/>
                    <a:gd name="connsiteX6" fmla="*/ 916860 w 916860"/>
                    <a:gd name="connsiteY6" fmla="*/ 368625 h 368625"/>
                    <a:gd name="connsiteX7" fmla="*/ 0 w 916860"/>
                    <a:gd name="connsiteY7" fmla="*/ 368625 h 368625"/>
                    <a:gd name="connsiteX0" fmla="*/ 0 w 916860"/>
                    <a:gd name="connsiteY0" fmla="*/ 513881 h 513881"/>
                    <a:gd name="connsiteX1" fmla="*/ 37748 w 916860"/>
                    <a:gd name="connsiteY1" fmla="*/ 148640 h 513881"/>
                    <a:gd name="connsiteX2" fmla="*/ 83423 w 916860"/>
                    <a:gd name="connsiteY2" fmla="*/ 145256 h 513881"/>
                    <a:gd name="connsiteX3" fmla="*/ 512048 w 916860"/>
                    <a:gd name="connsiteY3" fmla="*/ 0 h 513881"/>
                    <a:gd name="connsiteX4" fmla="*/ 843042 w 916860"/>
                    <a:gd name="connsiteY4" fmla="*/ 147637 h 513881"/>
                    <a:gd name="connsiteX5" fmla="*/ 879112 w 916860"/>
                    <a:gd name="connsiteY5" fmla="*/ 148640 h 513881"/>
                    <a:gd name="connsiteX6" fmla="*/ 916860 w 916860"/>
                    <a:gd name="connsiteY6" fmla="*/ 513881 h 513881"/>
                    <a:gd name="connsiteX7" fmla="*/ 0 w 916860"/>
                    <a:gd name="connsiteY7" fmla="*/ 513881 h 513881"/>
                    <a:gd name="connsiteX0" fmla="*/ 512048 w 916860"/>
                    <a:gd name="connsiteY0" fmla="*/ 0 h 513881"/>
                    <a:gd name="connsiteX1" fmla="*/ 843042 w 916860"/>
                    <a:gd name="connsiteY1" fmla="*/ 147637 h 513881"/>
                    <a:gd name="connsiteX2" fmla="*/ 879112 w 916860"/>
                    <a:gd name="connsiteY2" fmla="*/ 148640 h 513881"/>
                    <a:gd name="connsiteX3" fmla="*/ 916860 w 916860"/>
                    <a:gd name="connsiteY3" fmla="*/ 513881 h 513881"/>
                    <a:gd name="connsiteX4" fmla="*/ 0 w 916860"/>
                    <a:gd name="connsiteY4" fmla="*/ 513881 h 513881"/>
                    <a:gd name="connsiteX5" fmla="*/ 37748 w 916860"/>
                    <a:gd name="connsiteY5" fmla="*/ 148640 h 513881"/>
                    <a:gd name="connsiteX6" fmla="*/ 83423 w 916860"/>
                    <a:gd name="connsiteY6" fmla="*/ 145256 h 513881"/>
                    <a:gd name="connsiteX7" fmla="*/ 603488 w 916860"/>
                    <a:gd name="connsiteY7" fmla="*/ 91440 h 513881"/>
                    <a:gd name="connsiteX0" fmla="*/ 512048 w 916860"/>
                    <a:gd name="connsiteY0" fmla="*/ 0 h 513881"/>
                    <a:gd name="connsiteX1" fmla="*/ 843042 w 916860"/>
                    <a:gd name="connsiteY1" fmla="*/ 147637 h 513881"/>
                    <a:gd name="connsiteX2" fmla="*/ 879112 w 916860"/>
                    <a:gd name="connsiteY2" fmla="*/ 148640 h 513881"/>
                    <a:gd name="connsiteX3" fmla="*/ 916860 w 916860"/>
                    <a:gd name="connsiteY3" fmla="*/ 513881 h 513881"/>
                    <a:gd name="connsiteX4" fmla="*/ 0 w 916860"/>
                    <a:gd name="connsiteY4" fmla="*/ 513881 h 513881"/>
                    <a:gd name="connsiteX5" fmla="*/ 37748 w 916860"/>
                    <a:gd name="connsiteY5" fmla="*/ 148640 h 513881"/>
                    <a:gd name="connsiteX6" fmla="*/ 83423 w 916860"/>
                    <a:gd name="connsiteY6" fmla="*/ 145256 h 513881"/>
                    <a:gd name="connsiteX0" fmla="*/ 843042 w 916860"/>
                    <a:gd name="connsiteY0" fmla="*/ 2381 h 368625"/>
                    <a:gd name="connsiteX1" fmla="*/ 879112 w 916860"/>
                    <a:gd name="connsiteY1" fmla="*/ 3384 h 368625"/>
                    <a:gd name="connsiteX2" fmla="*/ 916860 w 916860"/>
                    <a:gd name="connsiteY2" fmla="*/ 368625 h 368625"/>
                    <a:gd name="connsiteX3" fmla="*/ 0 w 916860"/>
                    <a:gd name="connsiteY3" fmla="*/ 368625 h 368625"/>
                    <a:gd name="connsiteX4" fmla="*/ 37748 w 916860"/>
                    <a:gd name="connsiteY4" fmla="*/ 3384 h 368625"/>
                    <a:gd name="connsiteX5" fmla="*/ 83423 w 916860"/>
                    <a:gd name="connsiteY5" fmla="*/ 0 h 3686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916860" h="368625">
                      <a:moveTo>
                        <a:pt x="843042" y="2381"/>
                      </a:moveTo>
                      <a:lnTo>
                        <a:pt x="879112" y="3384"/>
                      </a:lnTo>
                      <a:lnTo>
                        <a:pt x="916860" y="368625"/>
                      </a:lnTo>
                      <a:lnTo>
                        <a:pt x="0" y="368625"/>
                      </a:lnTo>
                      <a:lnTo>
                        <a:pt x="37748" y="3384"/>
                      </a:lnTo>
                      <a:lnTo>
                        <a:pt x="83423" y="0"/>
                      </a:lnTo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63" name="四角形: 角を丸くする 762">
                  <a:extLst>
                    <a:ext uri="{FF2B5EF4-FFF2-40B4-BE49-F238E27FC236}">
                      <a16:creationId xmlns:a16="http://schemas.microsoft.com/office/drawing/2014/main" id="{EA35DDC7-2C9D-463B-9F53-684E6E26E48E}"/>
                    </a:ext>
                  </a:extLst>
                </p:cNvPr>
                <p:cNvSpPr/>
                <p:nvPr/>
              </p:nvSpPr>
              <p:spPr>
                <a:xfrm>
                  <a:off x="1582871" y="3512395"/>
                  <a:ext cx="71009" cy="45719"/>
                </a:xfrm>
                <a:prstGeom prst="roundRect">
                  <a:avLst/>
                </a:pr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64" name="四角形: 角を丸くする 763">
                  <a:extLst>
                    <a:ext uri="{FF2B5EF4-FFF2-40B4-BE49-F238E27FC236}">
                      <a16:creationId xmlns:a16="http://schemas.microsoft.com/office/drawing/2014/main" id="{6C071890-0635-4FD7-8C52-C958FFE782E3}"/>
                    </a:ext>
                  </a:extLst>
                </p:cNvPr>
                <p:cNvSpPr/>
                <p:nvPr/>
              </p:nvSpPr>
              <p:spPr>
                <a:xfrm>
                  <a:off x="2386952" y="3512395"/>
                  <a:ext cx="71009" cy="45719"/>
                </a:xfrm>
                <a:prstGeom prst="roundRect">
                  <a:avLst/>
                </a:pr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1425" name="グループ化 1424">
              <a:extLst>
                <a:ext uri="{FF2B5EF4-FFF2-40B4-BE49-F238E27FC236}">
                  <a16:creationId xmlns:a16="http://schemas.microsoft.com/office/drawing/2014/main" id="{D993FCF2-CD0C-4C0C-8667-751C701A250D}"/>
                </a:ext>
              </a:extLst>
            </p:cNvPr>
            <p:cNvGrpSpPr/>
            <p:nvPr/>
          </p:nvGrpSpPr>
          <p:grpSpPr>
            <a:xfrm>
              <a:off x="3625956" y="1158274"/>
              <a:ext cx="2691442" cy="2395460"/>
              <a:chOff x="662948" y="1120264"/>
              <a:chExt cx="2691442" cy="2395460"/>
            </a:xfrm>
          </p:grpSpPr>
          <p:grpSp>
            <p:nvGrpSpPr>
              <p:cNvPr id="1426" name="グループ化 1425">
                <a:extLst>
                  <a:ext uri="{FF2B5EF4-FFF2-40B4-BE49-F238E27FC236}">
                    <a16:creationId xmlns:a16="http://schemas.microsoft.com/office/drawing/2014/main" id="{689ECE15-D426-4DB5-AD2F-985BF38AD3C4}"/>
                  </a:ext>
                </a:extLst>
              </p:cNvPr>
              <p:cNvGrpSpPr/>
              <p:nvPr/>
            </p:nvGrpSpPr>
            <p:grpSpPr>
              <a:xfrm>
                <a:off x="1597066" y="2132930"/>
                <a:ext cx="855875" cy="553943"/>
                <a:chOff x="-1717546" y="2163410"/>
                <a:chExt cx="855875" cy="553943"/>
              </a:xfrm>
            </p:grpSpPr>
            <p:grpSp>
              <p:nvGrpSpPr>
                <p:cNvPr id="1460" name="グループ化 1459">
                  <a:extLst>
                    <a:ext uri="{FF2B5EF4-FFF2-40B4-BE49-F238E27FC236}">
                      <a16:creationId xmlns:a16="http://schemas.microsoft.com/office/drawing/2014/main" id="{C788A533-1A49-4E1C-9D44-4A850AC7DD68}"/>
                    </a:ext>
                  </a:extLst>
                </p:cNvPr>
                <p:cNvGrpSpPr/>
                <p:nvPr/>
              </p:nvGrpSpPr>
              <p:grpSpPr>
                <a:xfrm>
                  <a:off x="-1543109" y="2617703"/>
                  <a:ext cx="520733" cy="88772"/>
                  <a:chOff x="4691062" y="5207797"/>
                  <a:chExt cx="1028702" cy="227804"/>
                </a:xfrm>
              </p:grpSpPr>
              <p:sp>
                <p:nvSpPr>
                  <p:cNvPr id="1485" name="四角形: 上の 2 つの角を丸める 1484">
                    <a:extLst>
                      <a:ext uri="{FF2B5EF4-FFF2-40B4-BE49-F238E27FC236}">
                        <a16:creationId xmlns:a16="http://schemas.microsoft.com/office/drawing/2014/main" id="{03B7A8DB-C08D-4720-B74F-8C187AAA87CC}"/>
                      </a:ext>
                    </a:extLst>
                  </p:cNvPr>
                  <p:cNvSpPr/>
                  <p:nvPr/>
                </p:nvSpPr>
                <p:spPr>
                  <a:xfrm flipV="1">
                    <a:off x="4714875" y="5207797"/>
                    <a:ext cx="981075" cy="56354"/>
                  </a:xfrm>
                  <a:prstGeom prst="round2SameRect">
                    <a:avLst>
                      <a:gd name="adj1" fmla="val 0"/>
                      <a:gd name="adj2" fmla="val 50000"/>
                    </a:avLst>
                  </a:prstGeom>
                  <a:solidFill>
                    <a:schemeClr val="accent1">
                      <a:lumMod val="20000"/>
                      <a:lumOff val="8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486" name="四角形: 上の 2 つの角を丸める 1485">
                    <a:extLst>
                      <a:ext uri="{FF2B5EF4-FFF2-40B4-BE49-F238E27FC236}">
                        <a16:creationId xmlns:a16="http://schemas.microsoft.com/office/drawing/2014/main" id="{BB4CBDDD-F64A-42E7-8511-635A7561B003}"/>
                      </a:ext>
                    </a:extLst>
                  </p:cNvPr>
                  <p:cNvSpPr/>
                  <p:nvPr/>
                </p:nvSpPr>
                <p:spPr>
                  <a:xfrm>
                    <a:off x="4714875" y="5264151"/>
                    <a:ext cx="981075" cy="171450"/>
                  </a:xfrm>
                  <a:prstGeom prst="round2SameRect">
                    <a:avLst>
                      <a:gd name="adj1" fmla="val 0"/>
                      <a:gd name="adj2" fmla="val 34722"/>
                    </a:avLst>
                  </a:prstGeom>
                  <a:solidFill>
                    <a:srgbClr val="C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487" name="四角形: 上の 2 つの角を丸める 1486">
                    <a:extLst>
                      <a:ext uri="{FF2B5EF4-FFF2-40B4-BE49-F238E27FC236}">
                        <a16:creationId xmlns:a16="http://schemas.microsoft.com/office/drawing/2014/main" id="{5CBF7F58-A75B-4B1B-A28B-83D77079BCC4}"/>
                      </a:ext>
                    </a:extLst>
                  </p:cNvPr>
                  <p:cNvSpPr/>
                  <p:nvPr/>
                </p:nvSpPr>
                <p:spPr>
                  <a:xfrm>
                    <a:off x="4691062" y="5264151"/>
                    <a:ext cx="1028702" cy="49210"/>
                  </a:xfrm>
                  <a:prstGeom prst="round2SameRect">
                    <a:avLst>
                      <a:gd name="adj1" fmla="val 50000"/>
                      <a:gd name="adj2" fmla="val 50000"/>
                    </a:avLst>
                  </a:prstGeom>
                  <a:solidFill>
                    <a:srgbClr val="C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461" name="グループ化 1460">
                  <a:extLst>
                    <a:ext uri="{FF2B5EF4-FFF2-40B4-BE49-F238E27FC236}">
                      <a16:creationId xmlns:a16="http://schemas.microsoft.com/office/drawing/2014/main" id="{115F786A-E6F2-4BA8-AB7A-4A6BF19FB48D}"/>
                    </a:ext>
                  </a:extLst>
                </p:cNvPr>
                <p:cNvGrpSpPr/>
                <p:nvPr/>
              </p:nvGrpSpPr>
              <p:grpSpPr>
                <a:xfrm>
                  <a:off x="-1543109" y="2528344"/>
                  <a:ext cx="520733" cy="88772"/>
                  <a:chOff x="4691062" y="5207797"/>
                  <a:chExt cx="1028702" cy="227804"/>
                </a:xfrm>
              </p:grpSpPr>
              <p:sp>
                <p:nvSpPr>
                  <p:cNvPr id="1482" name="四角形: 上の 2 つの角を丸める 1481">
                    <a:extLst>
                      <a:ext uri="{FF2B5EF4-FFF2-40B4-BE49-F238E27FC236}">
                        <a16:creationId xmlns:a16="http://schemas.microsoft.com/office/drawing/2014/main" id="{E45D5C74-C41D-49CF-9793-F849CB28A9A5}"/>
                      </a:ext>
                    </a:extLst>
                  </p:cNvPr>
                  <p:cNvSpPr/>
                  <p:nvPr/>
                </p:nvSpPr>
                <p:spPr>
                  <a:xfrm flipV="1">
                    <a:off x="4714875" y="5207797"/>
                    <a:ext cx="981075" cy="56354"/>
                  </a:xfrm>
                  <a:prstGeom prst="round2SameRect">
                    <a:avLst>
                      <a:gd name="adj1" fmla="val 0"/>
                      <a:gd name="adj2" fmla="val 50000"/>
                    </a:avLst>
                  </a:prstGeom>
                  <a:solidFill>
                    <a:schemeClr val="accent1">
                      <a:lumMod val="20000"/>
                      <a:lumOff val="8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483" name="四角形: 上の 2 つの角を丸める 1482">
                    <a:extLst>
                      <a:ext uri="{FF2B5EF4-FFF2-40B4-BE49-F238E27FC236}">
                        <a16:creationId xmlns:a16="http://schemas.microsoft.com/office/drawing/2014/main" id="{E7BB2A71-DFBA-4E7A-A557-CF1501FC756E}"/>
                      </a:ext>
                    </a:extLst>
                  </p:cNvPr>
                  <p:cNvSpPr/>
                  <p:nvPr/>
                </p:nvSpPr>
                <p:spPr>
                  <a:xfrm>
                    <a:off x="4714875" y="5264151"/>
                    <a:ext cx="981075" cy="171450"/>
                  </a:xfrm>
                  <a:prstGeom prst="round2SameRect">
                    <a:avLst>
                      <a:gd name="adj1" fmla="val 0"/>
                      <a:gd name="adj2" fmla="val 34722"/>
                    </a:avLst>
                  </a:prstGeom>
                  <a:solidFill>
                    <a:srgbClr val="C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484" name="四角形: 上の 2 つの角を丸める 1483">
                    <a:extLst>
                      <a:ext uri="{FF2B5EF4-FFF2-40B4-BE49-F238E27FC236}">
                        <a16:creationId xmlns:a16="http://schemas.microsoft.com/office/drawing/2014/main" id="{1E320609-5F7E-48E1-9F2C-50236DDC42CF}"/>
                      </a:ext>
                    </a:extLst>
                  </p:cNvPr>
                  <p:cNvSpPr/>
                  <p:nvPr/>
                </p:nvSpPr>
                <p:spPr>
                  <a:xfrm>
                    <a:off x="4691062" y="5264151"/>
                    <a:ext cx="1028702" cy="49210"/>
                  </a:xfrm>
                  <a:prstGeom prst="round2SameRect">
                    <a:avLst>
                      <a:gd name="adj1" fmla="val 50000"/>
                      <a:gd name="adj2" fmla="val 50000"/>
                    </a:avLst>
                  </a:prstGeom>
                  <a:solidFill>
                    <a:srgbClr val="C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462" name="グループ化 1461">
                  <a:extLst>
                    <a:ext uri="{FF2B5EF4-FFF2-40B4-BE49-F238E27FC236}">
                      <a16:creationId xmlns:a16="http://schemas.microsoft.com/office/drawing/2014/main" id="{7A2B45F4-3888-44AE-BBD7-8BCFE1808D1E}"/>
                    </a:ext>
                  </a:extLst>
                </p:cNvPr>
                <p:cNvGrpSpPr/>
                <p:nvPr/>
              </p:nvGrpSpPr>
              <p:grpSpPr>
                <a:xfrm>
                  <a:off x="-1412569" y="2275499"/>
                  <a:ext cx="135797" cy="247688"/>
                  <a:chOff x="3161486" y="3471945"/>
                  <a:chExt cx="513532" cy="826769"/>
                </a:xfrm>
              </p:grpSpPr>
              <p:sp>
                <p:nvSpPr>
                  <p:cNvPr id="1478" name="四角形: 角を丸くする 1477">
                    <a:extLst>
                      <a:ext uri="{FF2B5EF4-FFF2-40B4-BE49-F238E27FC236}">
                        <a16:creationId xmlns:a16="http://schemas.microsoft.com/office/drawing/2014/main" id="{1DB7461A-749D-4F6A-A1CA-94A60B565236}"/>
                      </a:ext>
                    </a:extLst>
                  </p:cNvPr>
                  <p:cNvSpPr/>
                  <p:nvPr/>
                </p:nvSpPr>
                <p:spPr>
                  <a:xfrm>
                    <a:off x="3161486" y="3495758"/>
                    <a:ext cx="513532" cy="780571"/>
                  </a:xfrm>
                  <a:prstGeom prst="roundRect">
                    <a:avLst/>
                  </a:prstGeom>
                  <a:solidFill>
                    <a:schemeClr val="accent4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479" name="四角形: 角を丸くする 1478">
                    <a:extLst>
                      <a:ext uri="{FF2B5EF4-FFF2-40B4-BE49-F238E27FC236}">
                        <a16:creationId xmlns:a16="http://schemas.microsoft.com/office/drawing/2014/main" id="{A32E572B-3C87-432E-8BE4-AD0FFD6038C6}"/>
                      </a:ext>
                    </a:extLst>
                  </p:cNvPr>
                  <p:cNvSpPr/>
                  <p:nvPr/>
                </p:nvSpPr>
                <p:spPr>
                  <a:xfrm>
                    <a:off x="3325193" y="3495758"/>
                    <a:ext cx="196076" cy="780571"/>
                  </a:xfrm>
                  <a:prstGeom prst="roundRect">
                    <a:avLst/>
                  </a:prstGeom>
                  <a:solidFill>
                    <a:schemeClr val="bg1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480" name="四角形: 角を丸くする 1479">
                    <a:extLst>
                      <a:ext uri="{FF2B5EF4-FFF2-40B4-BE49-F238E27FC236}">
                        <a16:creationId xmlns:a16="http://schemas.microsoft.com/office/drawing/2014/main" id="{4A7EE8DE-BF37-4ECB-9060-CC1F0C9FE445}"/>
                      </a:ext>
                    </a:extLst>
                  </p:cNvPr>
                  <p:cNvSpPr/>
                  <p:nvPr/>
                </p:nvSpPr>
                <p:spPr>
                  <a:xfrm>
                    <a:off x="3161486" y="3471945"/>
                    <a:ext cx="513532" cy="45719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>
                      <a:lumMod val="8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481" name="四角形: 角を丸くする 1480">
                    <a:extLst>
                      <a:ext uri="{FF2B5EF4-FFF2-40B4-BE49-F238E27FC236}">
                        <a16:creationId xmlns:a16="http://schemas.microsoft.com/office/drawing/2014/main" id="{494C96DB-73E5-411B-9F85-7194C2511A78}"/>
                      </a:ext>
                    </a:extLst>
                  </p:cNvPr>
                  <p:cNvSpPr/>
                  <p:nvPr/>
                </p:nvSpPr>
                <p:spPr>
                  <a:xfrm>
                    <a:off x="3161486" y="4252995"/>
                    <a:ext cx="513532" cy="45719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>
                      <a:lumMod val="8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463" name="グループ化 1462">
                  <a:extLst>
                    <a:ext uri="{FF2B5EF4-FFF2-40B4-BE49-F238E27FC236}">
                      <a16:creationId xmlns:a16="http://schemas.microsoft.com/office/drawing/2014/main" id="{92D882E8-0CB4-4133-9BA2-895DE91BEC8B}"/>
                    </a:ext>
                  </a:extLst>
                </p:cNvPr>
                <p:cNvGrpSpPr/>
                <p:nvPr/>
              </p:nvGrpSpPr>
              <p:grpSpPr>
                <a:xfrm>
                  <a:off x="-1267810" y="2275499"/>
                  <a:ext cx="135797" cy="247688"/>
                  <a:chOff x="3161486" y="3471945"/>
                  <a:chExt cx="513532" cy="826769"/>
                </a:xfrm>
              </p:grpSpPr>
              <p:sp>
                <p:nvSpPr>
                  <p:cNvPr id="1474" name="四角形: 角を丸くする 1473">
                    <a:extLst>
                      <a:ext uri="{FF2B5EF4-FFF2-40B4-BE49-F238E27FC236}">
                        <a16:creationId xmlns:a16="http://schemas.microsoft.com/office/drawing/2014/main" id="{985DA1E3-BD4D-423F-951C-98B50DBFA986}"/>
                      </a:ext>
                    </a:extLst>
                  </p:cNvPr>
                  <p:cNvSpPr/>
                  <p:nvPr/>
                </p:nvSpPr>
                <p:spPr>
                  <a:xfrm>
                    <a:off x="3161486" y="3495758"/>
                    <a:ext cx="513532" cy="780571"/>
                  </a:xfrm>
                  <a:prstGeom prst="roundRect">
                    <a:avLst/>
                  </a:prstGeom>
                  <a:solidFill>
                    <a:schemeClr val="accent4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475" name="四角形: 角を丸くする 1474">
                    <a:extLst>
                      <a:ext uri="{FF2B5EF4-FFF2-40B4-BE49-F238E27FC236}">
                        <a16:creationId xmlns:a16="http://schemas.microsoft.com/office/drawing/2014/main" id="{FA43A5C8-7845-4F20-98CC-ED56F6EE20CD}"/>
                      </a:ext>
                    </a:extLst>
                  </p:cNvPr>
                  <p:cNvSpPr/>
                  <p:nvPr/>
                </p:nvSpPr>
                <p:spPr>
                  <a:xfrm>
                    <a:off x="3325193" y="3495758"/>
                    <a:ext cx="196076" cy="780571"/>
                  </a:xfrm>
                  <a:prstGeom prst="roundRect">
                    <a:avLst/>
                  </a:prstGeom>
                  <a:solidFill>
                    <a:schemeClr val="bg1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476" name="四角形: 角を丸くする 1475">
                    <a:extLst>
                      <a:ext uri="{FF2B5EF4-FFF2-40B4-BE49-F238E27FC236}">
                        <a16:creationId xmlns:a16="http://schemas.microsoft.com/office/drawing/2014/main" id="{2E59A018-2214-4F33-A1F3-C25C5200F882}"/>
                      </a:ext>
                    </a:extLst>
                  </p:cNvPr>
                  <p:cNvSpPr/>
                  <p:nvPr/>
                </p:nvSpPr>
                <p:spPr>
                  <a:xfrm>
                    <a:off x="3161486" y="3471945"/>
                    <a:ext cx="513532" cy="45719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>
                      <a:lumMod val="8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477" name="四角形: 角を丸くする 1476">
                    <a:extLst>
                      <a:ext uri="{FF2B5EF4-FFF2-40B4-BE49-F238E27FC236}">
                        <a16:creationId xmlns:a16="http://schemas.microsoft.com/office/drawing/2014/main" id="{CA25C6D8-E27C-49F2-B17C-6F6E650ED371}"/>
                      </a:ext>
                    </a:extLst>
                  </p:cNvPr>
                  <p:cNvSpPr/>
                  <p:nvPr/>
                </p:nvSpPr>
                <p:spPr>
                  <a:xfrm>
                    <a:off x="3161486" y="4252995"/>
                    <a:ext cx="513532" cy="45719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>
                      <a:lumMod val="8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464" name="グループ化 1463">
                  <a:extLst>
                    <a:ext uri="{FF2B5EF4-FFF2-40B4-BE49-F238E27FC236}">
                      <a16:creationId xmlns:a16="http://schemas.microsoft.com/office/drawing/2014/main" id="{5B0C334F-B123-487C-A88A-7A2FF43D2A66}"/>
                    </a:ext>
                  </a:extLst>
                </p:cNvPr>
                <p:cNvGrpSpPr/>
                <p:nvPr/>
              </p:nvGrpSpPr>
              <p:grpSpPr>
                <a:xfrm>
                  <a:off x="-1717546" y="2163410"/>
                  <a:ext cx="855875" cy="553943"/>
                  <a:chOff x="4077492" y="1852160"/>
                  <a:chExt cx="2196309" cy="1421505"/>
                </a:xfrm>
                <a:solidFill>
                  <a:srgbClr val="FFC000"/>
                </a:solidFill>
              </p:grpSpPr>
              <p:sp>
                <p:nvSpPr>
                  <p:cNvPr id="1465" name="フリーフォーム: 図形 1464">
                    <a:extLst>
                      <a:ext uri="{FF2B5EF4-FFF2-40B4-BE49-F238E27FC236}">
                        <a16:creationId xmlns:a16="http://schemas.microsoft.com/office/drawing/2014/main" id="{CD9DE358-4B25-4CE0-85A1-3F7D388ED4F5}"/>
                      </a:ext>
                    </a:extLst>
                  </p:cNvPr>
                  <p:cNvSpPr/>
                  <p:nvPr/>
                </p:nvSpPr>
                <p:spPr>
                  <a:xfrm>
                    <a:off x="4146549" y="1981678"/>
                    <a:ext cx="2063750" cy="1291987"/>
                  </a:xfrm>
                  <a:custGeom>
                    <a:avLst/>
                    <a:gdLst>
                      <a:gd name="connsiteX0" fmla="*/ 1829196 w 2063750"/>
                      <a:gd name="connsiteY0" fmla="*/ 890189 h 1291987"/>
                      <a:gd name="connsiteX1" fmla="*/ 1802927 w 2063750"/>
                      <a:gd name="connsiteY1" fmla="*/ 1235390 h 1291987"/>
                      <a:gd name="connsiteX2" fmla="*/ 1847876 w 2063750"/>
                      <a:gd name="connsiteY2" fmla="*/ 1235390 h 1291987"/>
                      <a:gd name="connsiteX3" fmla="*/ 1897551 w 2063750"/>
                      <a:gd name="connsiteY3" fmla="*/ 890189 h 1291987"/>
                      <a:gd name="connsiteX4" fmla="*/ 1697268 w 2063750"/>
                      <a:gd name="connsiteY4" fmla="*/ 890189 h 1291987"/>
                      <a:gd name="connsiteX5" fmla="*/ 1669207 w 2063750"/>
                      <a:gd name="connsiteY5" fmla="*/ 1235390 h 1291987"/>
                      <a:gd name="connsiteX6" fmla="*/ 1757595 w 2063750"/>
                      <a:gd name="connsiteY6" fmla="*/ 1235390 h 1291987"/>
                      <a:gd name="connsiteX7" fmla="*/ 1783864 w 2063750"/>
                      <a:gd name="connsiteY7" fmla="*/ 890189 h 1291987"/>
                      <a:gd name="connsiteX8" fmla="*/ 1565273 w 2063750"/>
                      <a:gd name="connsiteY8" fmla="*/ 890189 h 1291987"/>
                      <a:gd name="connsiteX9" fmla="*/ 1544518 w 2063750"/>
                      <a:gd name="connsiteY9" fmla="*/ 1235390 h 1291987"/>
                      <a:gd name="connsiteX10" fmla="*/ 1627779 w 2063750"/>
                      <a:gd name="connsiteY10" fmla="*/ 1235390 h 1291987"/>
                      <a:gd name="connsiteX11" fmla="*/ 1652325 w 2063750"/>
                      <a:gd name="connsiteY11" fmla="*/ 890189 h 1291987"/>
                      <a:gd name="connsiteX12" fmla="*/ 1437174 w 2063750"/>
                      <a:gd name="connsiteY12" fmla="*/ 890189 h 1291987"/>
                      <a:gd name="connsiteX13" fmla="*/ 1419659 w 2063750"/>
                      <a:gd name="connsiteY13" fmla="*/ 1235390 h 1291987"/>
                      <a:gd name="connsiteX14" fmla="*/ 1506316 w 2063750"/>
                      <a:gd name="connsiteY14" fmla="*/ 1235390 h 1291987"/>
                      <a:gd name="connsiteX15" fmla="*/ 1523830 w 2063750"/>
                      <a:gd name="connsiteY15" fmla="*/ 890189 h 1291987"/>
                      <a:gd name="connsiteX16" fmla="*/ 1309226 w 2063750"/>
                      <a:gd name="connsiteY16" fmla="*/ 890189 h 1291987"/>
                      <a:gd name="connsiteX17" fmla="*/ 1299796 w 2063750"/>
                      <a:gd name="connsiteY17" fmla="*/ 1235390 h 1291987"/>
                      <a:gd name="connsiteX18" fmla="*/ 1381101 w 2063750"/>
                      <a:gd name="connsiteY18" fmla="*/ 1235390 h 1291987"/>
                      <a:gd name="connsiteX19" fmla="*/ 1395345 w 2063750"/>
                      <a:gd name="connsiteY19" fmla="*/ 890189 h 1291987"/>
                      <a:gd name="connsiteX20" fmla="*/ 1182655 w 2063750"/>
                      <a:gd name="connsiteY20" fmla="*/ 890189 h 1291987"/>
                      <a:gd name="connsiteX21" fmla="*/ 1177576 w 2063750"/>
                      <a:gd name="connsiteY21" fmla="*/ 1235390 h 1291987"/>
                      <a:gd name="connsiteX22" fmla="*/ 1264588 w 2063750"/>
                      <a:gd name="connsiteY22" fmla="*/ 1235390 h 1291987"/>
                      <a:gd name="connsiteX23" fmla="*/ 1271031 w 2063750"/>
                      <a:gd name="connsiteY23" fmla="*/ 890189 h 1291987"/>
                      <a:gd name="connsiteX24" fmla="*/ 1056396 w 2063750"/>
                      <a:gd name="connsiteY24" fmla="*/ 890189 h 1291987"/>
                      <a:gd name="connsiteX25" fmla="*/ 1056396 w 2063750"/>
                      <a:gd name="connsiteY25" fmla="*/ 1235390 h 1291987"/>
                      <a:gd name="connsiteX26" fmla="*/ 1140601 w 2063750"/>
                      <a:gd name="connsiteY26" fmla="*/ 1235390 h 1291987"/>
                      <a:gd name="connsiteX27" fmla="*/ 1142543 w 2063750"/>
                      <a:gd name="connsiteY27" fmla="*/ 890189 h 1291987"/>
                      <a:gd name="connsiteX28" fmla="*/ 922626 w 2063750"/>
                      <a:gd name="connsiteY28" fmla="*/ 890189 h 1291987"/>
                      <a:gd name="connsiteX29" fmla="*/ 924568 w 2063750"/>
                      <a:gd name="connsiteY29" fmla="*/ 1235390 h 1291987"/>
                      <a:gd name="connsiteX30" fmla="*/ 1010677 w 2063750"/>
                      <a:gd name="connsiteY30" fmla="*/ 1235390 h 1291987"/>
                      <a:gd name="connsiteX31" fmla="*/ 1010677 w 2063750"/>
                      <a:gd name="connsiteY31" fmla="*/ 890189 h 1291987"/>
                      <a:gd name="connsiteX32" fmla="*/ 796906 w 2063750"/>
                      <a:gd name="connsiteY32" fmla="*/ 890189 h 1291987"/>
                      <a:gd name="connsiteX33" fmla="*/ 803349 w 2063750"/>
                      <a:gd name="connsiteY33" fmla="*/ 1235390 h 1291987"/>
                      <a:gd name="connsiteX34" fmla="*/ 887593 w 2063750"/>
                      <a:gd name="connsiteY34" fmla="*/ 1235390 h 1291987"/>
                      <a:gd name="connsiteX35" fmla="*/ 882514 w 2063750"/>
                      <a:gd name="connsiteY35" fmla="*/ 890189 h 1291987"/>
                      <a:gd name="connsiteX36" fmla="*/ 672677 w 2063750"/>
                      <a:gd name="connsiteY36" fmla="*/ 890189 h 1291987"/>
                      <a:gd name="connsiteX37" fmla="*/ 686921 w 2063750"/>
                      <a:gd name="connsiteY37" fmla="*/ 1235390 h 1291987"/>
                      <a:gd name="connsiteX38" fmla="*/ 768141 w 2063750"/>
                      <a:gd name="connsiteY38" fmla="*/ 1235390 h 1291987"/>
                      <a:gd name="connsiteX39" fmla="*/ 758711 w 2063750"/>
                      <a:gd name="connsiteY39" fmla="*/ 890189 h 1291987"/>
                      <a:gd name="connsiteX40" fmla="*/ 549135 w 2063750"/>
                      <a:gd name="connsiteY40" fmla="*/ 890189 h 1291987"/>
                      <a:gd name="connsiteX41" fmla="*/ 566649 w 2063750"/>
                      <a:gd name="connsiteY41" fmla="*/ 1235390 h 1291987"/>
                      <a:gd name="connsiteX42" fmla="*/ 648363 w 2063750"/>
                      <a:gd name="connsiteY42" fmla="*/ 1235390 h 1291987"/>
                      <a:gd name="connsiteX43" fmla="*/ 630848 w 2063750"/>
                      <a:gd name="connsiteY43" fmla="*/ 890189 h 1291987"/>
                      <a:gd name="connsiteX44" fmla="*/ 420950 w 2063750"/>
                      <a:gd name="connsiteY44" fmla="*/ 890189 h 1291987"/>
                      <a:gd name="connsiteX45" fmla="*/ 445495 w 2063750"/>
                      <a:gd name="connsiteY45" fmla="*/ 1235390 h 1291987"/>
                      <a:gd name="connsiteX46" fmla="*/ 528447 w 2063750"/>
                      <a:gd name="connsiteY46" fmla="*/ 1235390 h 1291987"/>
                      <a:gd name="connsiteX47" fmla="*/ 507692 w 2063750"/>
                      <a:gd name="connsiteY47" fmla="*/ 890189 h 1291987"/>
                      <a:gd name="connsiteX48" fmla="*/ 279884 w 2063750"/>
                      <a:gd name="connsiteY48" fmla="*/ 890189 h 1291987"/>
                      <a:gd name="connsiteX49" fmla="*/ 306153 w 2063750"/>
                      <a:gd name="connsiteY49" fmla="*/ 1235390 h 1291987"/>
                      <a:gd name="connsiteX50" fmla="*/ 404067 w 2063750"/>
                      <a:gd name="connsiteY50" fmla="*/ 1235390 h 1291987"/>
                      <a:gd name="connsiteX51" fmla="*/ 376006 w 2063750"/>
                      <a:gd name="connsiteY51" fmla="*/ 890189 h 1291987"/>
                      <a:gd name="connsiteX52" fmla="*/ 166198 w 2063750"/>
                      <a:gd name="connsiteY52" fmla="*/ 890189 h 1291987"/>
                      <a:gd name="connsiteX53" fmla="*/ 215872 w 2063750"/>
                      <a:gd name="connsiteY53" fmla="*/ 1235390 h 1291987"/>
                      <a:gd name="connsiteX54" fmla="*/ 260820 w 2063750"/>
                      <a:gd name="connsiteY54" fmla="*/ 1235390 h 1291987"/>
                      <a:gd name="connsiteX55" fmla="*/ 234552 w 2063750"/>
                      <a:gd name="connsiteY55" fmla="*/ 890189 h 1291987"/>
                      <a:gd name="connsiteX56" fmla="*/ 1861752 w 2063750"/>
                      <a:gd name="connsiteY56" fmla="*/ 462358 h 1291987"/>
                      <a:gd name="connsiteX57" fmla="*/ 1834094 w 2063750"/>
                      <a:gd name="connsiteY57" fmla="*/ 825816 h 1291987"/>
                      <a:gd name="connsiteX58" fmla="*/ 1906814 w 2063750"/>
                      <a:gd name="connsiteY58" fmla="*/ 825816 h 1291987"/>
                      <a:gd name="connsiteX59" fmla="*/ 1959116 w 2063750"/>
                      <a:gd name="connsiteY59" fmla="*/ 462358 h 1291987"/>
                      <a:gd name="connsiteX60" fmla="*/ 1732045 w 2063750"/>
                      <a:gd name="connsiteY60" fmla="*/ 462358 h 1291987"/>
                      <a:gd name="connsiteX61" fmla="*/ 1702500 w 2063750"/>
                      <a:gd name="connsiteY61" fmla="*/ 825816 h 1291987"/>
                      <a:gd name="connsiteX62" fmla="*/ 1788762 w 2063750"/>
                      <a:gd name="connsiteY62" fmla="*/ 825816 h 1291987"/>
                      <a:gd name="connsiteX63" fmla="*/ 1816420 w 2063750"/>
                      <a:gd name="connsiteY63" fmla="*/ 462358 h 1291987"/>
                      <a:gd name="connsiteX64" fmla="*/ 1590996 w 2063750"/>
                      <a:gd name="connsiteY64" fmla="*/ 462358 h 1291987"/>
                      <a:gd name="connsiteX65" fmla="*/ 1569143 w 2063750"/>
                      <a:gd name="connsiteY65" fmla="*/ 825816 h 1291987"/>
                      <a:gd name="connsiteX66" fmla="*/ 1656902 w 2063750"/>
                      <a:gd name="connsiteY66" fmla="*/ 825816 h 1291987"/>
                      <a:gd name="connsiteX67" fmla="*/ 1682746 w 2063750"/>
                      <a:gd name="connsiteY67" fmla="*/ 462358 h 1291987"/>
                      <a:gd name="connsiteX68" fmla="*/ 1458881 w 2063750"/>
                      <a:gd name="connsiteY68" fmla="*/ 462358 h 1291987"/>
                      <a:gd name="connsiteX69" fmla="*/ 1440440 w 2063750"/>
                      <a:gd name="connsiteY69" fmla="*/ 825816 h 1291987"/>
                      <a:gd name="connsiteX70" fmla="*/ 1527096 w 2063750"/>
                      <a:gd name="connsiteY70" fmla="*/ 825816 h 1291987"/>
                      <a:gd name="connsiteX71" fmla="*/ 1545536 w 2063750"/>
                      <a:gd name="connsiteY71" fmla="*/ 462358 h 1291987"/>
                      <a:gd name="connsiteX72" fmla="*/ 1320913 w 2063750"/>
                      <a:gd name="connsiteY72" fmla="*/ 462358 h 1291987"/>
                      <a:gd name="connsiteX73" fmla="*/ 1310984 w 2063750"/>
                      <a:gd name="connsiteY73" fmla="*/ 825816 h 1291987"/>
                      <a:gd name="connsiteX74" fmla="*/ 1398001 w 2063750"/>
                      <a:gd name="connsiteY74" fmla="*/ 825816 h 1291987"/>
                      <a:gd name="connsiteX75" fmla="*/ 1412998 w 2063750"/>
                      <a:gd name="connsiteY75" fmla="*/ 462358 h 1291987"/>
                      <a:gd name="connsiteX76" fmla="*/ 1188950 w 2063750"/>
                      <a:gd name="connsiteY76" fmla="*/ 462358 h 1291987"/>
                      <a:gd name="connsiteX77" fmla="*/ 1183602 w 2063750"/>
                      <a:gd name="connsiteY77" fmla="*/ 825816 h 1291987"/>
                      <a:gd name="connsiteX78" fmla="*/ 1272233 w 2063750"/>
                      <a:gd name="connsiteY78" fmla="*/ 825816 h 1291987"/>
                      <a:gd name="connsiteX79" fmla="*/ 1279016 w 2063750"/>
                      <a:gd name="connsiteY79" fmla="*/ 462358 h 1291987"/>
                      <a:gd name="connsiteX80" fmla="*/ 1056396 w 2063750"/>
                      <a:gd name="connsiteY80" fmla="*/ 462358 h 1291987"/>
                      <a:gd name="connsiteX81" fmla="*/ 1056396 w 2063750"/>
                      <a:gd name="connsiteY81" fmla="*/ 825816 h 1291987"/>
                      <a:gd name="connsiteX82" fmla="*/ 1142905 w 2063750"/>
                      <a:gd name="connsiteY82" fmla="*/ 825816 h 1291987"/>
                      <a:gd name="connsiteX83" fmla="*/ 1144950 w 2063750"/>
                      <a:gd name="connsiteY83" fmla="*/ 462358 h 1291987"/>
                      <a:gd name="connsiteX84" fmla="*/ 920219 w 2063750"/>
                      <a:gd name="connsiteY84" fmla="*/ 462358 h 1291987"/>
                      <a:gd name="connsiteX85" fmla="*/ 922264 w 2063750"/>
                      <a:gd name="connsiteY85" fmla="*/ 825816 h 1291987"/>
                      <a:gd name="connsiteX86" fmla="*/ 1010677 w 2063750"/>
                      <a:gd name="connsiteY86" fmla="*/ 825816 h 1291987"/>
                      <a:gd name="connsiteX87" fmla="*/ 1010677 w 2063750"/>
                      <a:gd name="connsiteY87" fmla="*/ 462358 h 1291987"/>
                      <a:gd name="connsiteX88" fmla="*/ 788921 w 2063750"/>
                      <a:gd name="connsiteY88" fmla="*/ 462358 h 1291987"/>
                      <a:gd name="connsiteX89" fmla="*/ 795705 w 2063750"/>
                      <a:gd name="connsiteY89" fmla="*/ 825816 h 1291987"/>
                      <a:gd name="connsiteX90" fmla="*/ 881567 w 2063750"/>
                      <a:gd name="connsiteY90" fmla="*/ 825816 h 1291987"/>
                      <a:gd name="connsiteX91" fmla="*/ 876219 w 2063750"/>
                      <a:gd name="connsiteY91" fmla="*/ 462358 h 1291987"/>
                      <a:gd name="connsiteX92" fmla="*/ 655024 w 2063750"/>
                      <a:gd name="connsiteY92" fmla="*/ 462358 h 1291987"/>
                      <a:gd name="connsiteX93" fmla="*/ 670021 w 2063750"/>
                      <a:gd name="connsiteY93" fmla="*/ 825816 h 1291987"/>
                      <a:gd name="connsiteX94" fmla="*/ 756953 w 2063750"/>
                      <a:gd name="connsiteY94" fmla="*/ 825816 h 1291987"/>
                      <a:gd name="connsiteX95" fmla="*/ 747024 w 2063750"/>
                      <a:gd name="connsiteY95" fmla="*/ 462358 h 1291987"/>
                      <a:gd name="connsiteX96" fmla="*/ 527430 w 2063750"/>
                      <a:gd name="connsiteY96" fmla="*/ 462358 h 1291987"/>
                      <a:gd name="connsiteX97" fmla="*/ 545869 w 2063750"/>
                      <a:gd name="connsiteY97" fmla="*/ 825816 h 1291987"/>
                      <a:gd name="connsiteX98" fmla="*/ 627582 w 2063750"/>
                      <a:gd name="connsiteY98" fmla="*/ 825816 h 1291987"/>
                      <a:gd name="connsiteX99" fmla="*/ 609141 w 2063750"/>
                      <a:gd name="connsiteY99" fmla="*/ 462358 h 1291987"/>
                      <a:gd name="connsiteX100" fmla="*/ 390529 w 2063750"/>
                      <a:gd name="connsiteY100" fmla="*/ 462358 h 1291987"/>
                      <a:gd name="connsiteX101" fmla="*/ 416372 w 2063750"/>
                      <a:gd name="connsiteY101" fmla="*/ 825816 h 1291987"/>
                      <a:gd name="connsiteX102" fmla="*/ 503822 w 2063750"/>
                      <a:gd name="connsiteY102" fmla="*/ 825816 h 1291987"/>
                      <a:gd name="connsiteX103" fmla="*/ 481969 w 2063750"/>
                      <a:gd name="connsiteY103" fmla="*/ 462358 h 1291987"/>
                      <a:gd name="connsiteX104" fmla="*/ 247329 w 2063750"/>
                      <a:gd name="connsiteY104" fmla="*/ 462358 h 1291987"/>
                      <a:gd name="connsiteX105" fmla="*/ 274986 w 2063750"/>
                      <a:gd name="connsiteY105" fmla="*/ 825816 h 1291987"/>
                      <a:gd name="connsiteX106" fmla="*/ 370774 w 2063750"/>
                      <a:gd name="connsiteY106" fmla="*/ 825816 h 1291987"/>
                      <a:gd name="connsiteX107" fmla="*/ 341229 w 2063750"/>
                      <a:gd name="connsiteY107" fmla="*/ 462358 h 1291987"/>
                      <a:gd name="connsiteX108" fmla="*/ 104632 w 2063750"/>
                      <a:gd name="connsiteY108" fmla="*/ 462358 h 1291987"/>
                      <a:gd name="connsiteX109" fmla="*/ 156934 w 2063750"/>
                      <a:gd name="connsiteY109" fmla="*/ 825816 h 1291987"/>
                      <a:gd name="connsiteX110" fmla="*/ 229653 w 2063750"/>
                      <a:gd name="connsiteY110" fmla="*/ 825816 h 1291987"/>
                      <a:gd name="connsiteX111" fmla="*/ 201996 w 2063750"/>
                      <a:gd name="connsiteY111" fmla="*/ 462358 h 1291987"/>
                      <a:gd name="connsiteX112" fmla="*/ 0 w 2063750"/>
                      <a:gd name="connsiteY112" fmla="*/ 0 h 1291987"/>
                      <a:gd name="connsiteX113" fmla="*/ 38099 w 2063750"/>
                      <a:gd name="connsiteY113" fmla="*/ 0 h 1291987"/>
                      <a:gd name="connsiteX114" fmla="*/ 95940 w 2063750"/>
                      <a:gd name="connsiteY114" fmla="*/ 401953 h 1291987"/>
                      <a:gd name="connsiteX115" fmla="*/ 197399 w 2063750"/>
                      <a:gd name="connsiteY115" fmla="*/ 401953 h 1291987"/>
                      <a:gd name="connsiteX116" fmla="*/ 168635 w 2063750"/>
                      <a:gd name="connsiteY116" fmla="*/ 23944 h 1291987"/>
                      <a:gd name="connsiteX117" fmla="*/ 213967 w 2063750"/>
                      <a:gd name="connsiteY117" fmla="*/ 23944 h 1291987"/>
                      <a:gd name="connsiteX118" fmla="*/ 242732 w 2063750"/>
                      <a:gd name="connsiteY118" fmla="*/ 401953 h 1291987"/>
                      <a:gd name="connsiteX119" fmla="*/ 336319 w 2063750"/>
                      <a:gd name="connsiteY119" fmla="*/ 401953 h 1291987"/>
                      <a:gd name="connsiteX120" fmla="*/ 305592 w 2063750"/>
                      <a:gd name="connsiteY120" fmla="*/ 23946 h 1291987"/>
                      <a:gd name="connsiteX121" fmla="*/ 359355 w 2063750"/>
                      <a:gd name="connsiteY121" fmla="*/ 23946 h 1291987"/>
                      <a:gd name="connsiteX122" fmla="*/ 386233 w 2063750"/>
                      <a:gd name="connsiteY122" fmla="*/ 401953 h 1291987"/>
                      <a:gd name="connsiteX123" fmla="*/ 478337 w 2063750"/>
                      <a:gd name="connsiteY123" fmla="*/ 401953 h 1291987"/>
                      <a:gd name="connsiteX124" fmla="*/ 455610 w 2063750"/>
                      <a:gd name="connsiteY124" fmla="*/ 23946 h 1291987"/>
                      <a:gd name="connsiteX125" fmla="*/ 505187 w 2063750"/>
                      <a:gd name="connsiteY125" fmla="*/ 23946 h 1291987"/>
                      <a:gd name="connsiteX126" fmla="*/ 524365 w 2063750"/>
                      <a:gd name="connsiteY126" fmla="*/ 401953 h 1291987"/>
                      <a:gd name="connsiteX127" fmla="*/ 606076 w 2063750"/>
                      <a:gd name="connsiteY127" fmla="*/ 401953 h 1291987"/>
                      <a:gd name="connsiteX128" fmla="*/ 586897 w 2063750"/>
                      <a:gd name="connsiteY128" fmla="*/ 23945 h 1291987"/>
                      <a:gd name="connsiteX129" fmla="*/ 636934 w 2063750"/>
                      <a:gd name="connsiteY129" fmla="*/ 23945 h 1291987"/>
                      <a:gd name="connsiteX130" fmla="*/ 652531 w 2063750"/>
                      <a:gd name="connsiteY130" fmla="*/ 401953 h 1291987"/>
                      <a:gd name="connsiteX131" fmla="*/ 745374 w 2063750"/>
                      <a:gd name="connsiteY131" fmla="*/ 401953 h 1291987"/>
                      <a:gd name="connsiteX132" fmla="*/ 735048 w 2063750"/>
                      <a:gd name="connsiteY132" fmla="*/ 23946 h 1291987"/>
                      <a:gd name="connsiteX133" fmla="*/ 780739 w 2063750"/>
                      <a:gd name="connsiteY133" fmla="*/ 23946 h 1291987"/>
                      <a:gd name="connsiteX134" fmla="*/ 787794 w 2063750"/>
                      <a:gd name="connsiteY134" fmla="*/ 401953 h 1291987"/>
                      <a:gd name="connsiteX135" fmla="*/ 875330 w 2063750"/>
                      <a:gd name="connsiteY135" fmla="*/ 401953 h 1291987"/>
                      <a:gd name="connsiteX136" fmla="*/ 869769 w 2063750"/>
                      <a:gd name="connsiteY136" fmla="*/ 23947 h 1291987"/>
                      <a:gd name="connsiteX137" fmla="*/ 917753 w 2063750"/>
                      <a:gd name="connsiteY137" fmla="*/ 23947 h 1291987"/>
                      <a:gd name="connsiteX138" fmla="*/ 919880 w 2063750"/>
                      <a:gd name="connsiteY138" fmla="*/ 401953 h 1291987"/>
                      <a:gd name="connsiteX139" fmla="*/ 1010677 w 2063750"/>
                      <a:gd name="connsiteY139" fmla="*/ 401953 h 1291987"/>
                      <a:gd name="connsiteX140" fmla="*/ 1010677 w 2063750"/>
                      <a:gd name="connsiteY140" fmla="*/ 7618 h 1291987"/>
                      <a:gd name="connsiteX141" fmla="*/ 1056396 w 2063750"/>
                      <a:gd name="connsiteY141" fmla="*/ 7618 h 1291987"/>
                      <a:gd name="connsiteX142" fmla="*/ 1056396 w 2063750"/>
                      <a:gd name="connsiteY142" fmla="*/ 401953 h 1291987"/>
                      <a:gd name="connsiteX143" fmla="*/ 1145290 w 2063750"/>
                      <a:gd name="connsiteY143" fmla="*/ 401953 h 1291987"/>
                      <a:gd name="connsiteX144" fmla="*/ 1147416 w 2063750"/>
                      <a:gd name="connsiteY144" fmla="*/ 23947 h 1291987"/>
                      <a:gd name="connsiteX145" fmla="*/ 1195400 w 2063750"/>
                      <a:gd name="connsiteY145" fmla="*/ 23947 h 1291987"/>
                      <a:gd name="connsiteX146" fmla="*/ 1189839 w 2063750"/>
                      <a:gd name="connsiteY146" fmla="*/ 401953 h 1291987"/>
                      <a:gd name="connsiteX147" fmla="*/ 1280144 w 2063750"/>
                      <a:gd name="connsiteY147" fmla="*/ 401953 h 1291987"/>
                      <a:gd name="connsiteX148" fmla="*/ 1287199 w 2063750"/>
                      <a:gd name="connsiteY148" fmla="*/ 23946 h 1291987"/>
                      <a:gd name="connsiteX149" fmla="*/ 1332889 w 2063750"/>
                      <a:gd name="connsiteY149" fmla="*/ 23946 h 1291987"/>
                      <a:gd name="connsiteX150" fmla="*/ 1322563 w 2063750"/>
                      <a:gd name="connsiteY150" fmla="*/ 401953 h 1291987"/>
                      <a:gd name="connsiteX151" fmla="*/ 1415491 w 2063750"/>
                      <a:gd name="connsiteY151" fmla="*/ 401953 h 1291987"/>
                      <a:gd name="connsiteX152" fmla="*/ 1431088 w 2063750"/>
                      <a:gd name="connsiteY152" fmla="*/ 23945 h 1291987"/>
                      <a:gd name="connsiteX153" fmla="*/ 1481125 w 2063750"/>
                      <a:gd name="connsiteY153" fmla="*/ 23945 h 1291987"/>
                      <a:gd name="connsiteX154" fmla="*/ 1461946 w 2063750"/>
                      <a:gd name="connsiteY154" fmla="*/ 401953 h 1291987"/>
                      <a:gd name="connsiteX155" fmla="*/ 1548601 w 2063750"/>
                      <a:gd name="connsiteY155" fmla="*/ 401953 h 1291987"/>
                      <a:gd name="connsiteX156" fmla="*/ 1567779 w 2063750"/>
                      <a:gd name="connsiteY156" fmla="*/ 23946 h 1291987"/>
                      <a:gd name="connsiteX157" fmla="*/ 1617355 w 2063750"/>
                      <a:gd name="connsiteY157" fmla="*/ 23946 h 1291987"/>
                      <a:gd name="connsiteX158" fmla="*/ 1594628 w 2063750"/>
                      <a:gd name="connsiteY158" fmla="*/ 401953 h 1291987"/>
                      <a:gd name="connsiteX159" fmla="*/ 1687041 w 2063750"/>
                      <a:gd name="connsiteY159" fmla="*/ 401953 h 1291987"/>
                      <a:gd name="connsiteX160" fmla="*/ 1713919 w 2063750"/>
                      <a:gd name="connsiteY160" fmla="*/ 23946 h 1291987"/>
                      <a:gd name="connsiteX161" fmla="*/ 1767682 w 2063750"/>
                      <a:gd name="connsiteY161" fmla="*/ 23946 h 1291987"/>
                      <a:gd name="connsiteX162" fmla="*/ 1736955 w 2063750"/>
                      <a:gd name="connsiteY162" fmla="*/ 401953 h 1291987"/>
                      <a:gd name="connsiteX163" fmla="*/ 1821016 w 2063750"/>
                      <a:gd name="connsiteY163" fmla="*/ 401953 h 1291987"/>
                      <a:gd name="connsiteX164" fmla="*/ 1849781 w 2063750"/>
                      <a:gd name="connsiteY164" fmla="*/ 23945 h 1291987"/>
                      <a:gd name="connsiteX165" fmla="*/ 1895113 w 2063750"/>
                      <a:gd name="connsiteY165" fmla="*/ 23945 h 1291987"/>
                      <a:gd name="connsiteX166" fmla="*/ 1866348 w 2063750"/>
                      <a:gd name="connsiteY166" fmla="*/ 401953 h 1291987"/>
                      <a:gd name="connsiteX167" fmla="*/ 1967808 w 2063750"/>
                      <a:gd name="connsiteY167" fmla="*/ 401953 h 1291987"/>
                      <a:gd name="connsiteX168" fmla="*/ 2025649 w 2063750"/>
                      <a:gd name="connsiteY168" fmla="*/ 0 h 1291987"/>
                      <a:gd name="connsiteX169" fmla="*/ 2063750 w 2063750"/>
                      <a:gd name="connsiteY169" fmla="*/ 0 h 1291987"/>
                      <a:gd name="connsiteX170" fmla="*/ 1885331 w 2063750"/>
                      <a:gd name="connsiteY170" fmla="*/ 1239878 h 1291987"/>
                      <a:gd name="connsiteX171" fmla="*/ 1886347 w 2063750"/>
                      <a:gd name="connsiteY171" fmla="*/ 1240894 h 1291987"/>
                      <a:gd name="connsiteX172" fmla="*/ 1886347 w 2063750"/>
                      <a:gd name="connsiteY172" fmla="*/ 1262678 h 1291987"/>
                      <a:gd name="connsiteX173" fmla="*/ 1857038 w 2063750"/>
                      <a:gd name="connsiteY173" fmla="*/ 1291987 h 1291987"/>
                      <a:gd name="connsiteX174" fmla="*/ 206710 w 2063750"/>
                      <a:gd name="connsiteY174" fmla="*/ 1291987 h 1291987"/>
                      <a:gd name="connsiteX175" fmla="*/ 177401 w 2063750"/>
                      <a:gd name="connsiteY175" fmla="*/ 1262678 h 1291987"/>
                      <a:gd name="connsiteX176" fmla="*/ 177401 w 2063750"/>
                      <a:gd name="connsiteY176" fmla="*/ 1240894 h 1291987"/>
                      <a:gd name="connsiteX177" fmla="*/ 178419 w 2063750"/>
                      <a:gd name="connsiteY177" fmla="*/ 1239877 h 129198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  <a:cxn ang="0">
                        <a:pos x="connsiteX95" y="connsiteY95"/>
                      </a:cxn>
                      <a:cxn ang="0">
                        <a:pos x="connsiteX96" y="connsiteY96"/>
                      </a:cxn>
                      <a:cxn ang="0">
                        <a:pos x="connsiteX97" y="connsiteY97"/>
                      </a:cxn>
                      <a:cxn ang="0">
                        <a:pos x="connsiteX98" y="connsiteY98"/>
                      </a:cxn>
                      <a:cxn ang="0">
                        <a:pos x="connsiteX99" y="connsiteY99"/>
                      </a:cxn>
                      <a:cxn ang="0">
                        <a:pos x="connsiteX100" y="connsiteY100"/>
                      </a:cxn>
                      <a:cxn ang="0">
                        <a:pos x="connsiteX101" y="connsiteY101"/>
                      </a:cxn>
                      <a:cxn ang="0">
                        <a:pos x="connsiteX102" y="connsiteY102"/>
                      </a:cxn>
                      <a:cxn ang="0">
                        <a:pos x="connsiteX103" y="connsiteY103"/>
                      </a:cxn>
                      <a:cxn ang="0">
                        <a:pos x="connsiteX104" y="connsiteY104"/>
                      </a:cxn>
                      <a:cxn ang="0">
                        <a:pos x="connsiteX105" y="connsiteY105"/>
                      </a:cxn>
                      <a:cxn ang="0">
                        <a:pos x="connsiteX106" y="connsiteY106"/>
                      </a:cxn>
                      <a:cxn ang="0">
                        <a:pos x="connsiteX107" y="connsiteY107"/>
                      </a:cxn>
                      <a:cxn ang="0">
                        <a:pos x="connsiteX108" y="connsiteY108"/>
                      </a:cxn>
                      <a:cxn ang="0">
                        <a:pos x="connsiteX109" y="connsiteY109"/>
                      </a:cxn>
                      <a:cxn ang="0">
                        <a:pos x="connsiteX110" y="connsiteY110"/>
                      </a:cxn>
                      <a:cxn ang="0">
                        <a:pos x="connsiteX111" y="connsiteY111"/>
                      </a:cxn>
                      <a:cxn ang="0">
                        <a:pos x="connsiteX112" y="connsiteY112"/>
                      </a:cxn>
                      <a:cxn ang="0">
                        <a:pos x="connsiteX113" y="connsiteY113"/>
                      </a:cxn>
                      <a:cxn ang="0">
                        <a:pos x="connsiteX114" y="connsiteY114"/>
                      </a:cxn>
                      <a:cxn ang="0">
                        <a:pos x="connsiteX115" y="connsiteY115"/>
                      </a:cxn>
                      <a:cxn ang="0">
                        <a:pos x="connsiteX116" y="connsiteY116"/>
                      </a:cxn>
                      <a:cxn ang="0">
                        <a:pos x="connsiteX117" y="connsiteY117"/>
                      </a:cxn>
                      <a:cxn ang="0">
                        <a:pos x="connsiteX118" y="connsiteY118"/>
                      </a:cxn>
                      <a:cxn ang="0">
                        <a:pos x="connsiteX119" y="connsiteY119"/>
                      </a:cxn>
                      <a:cxn ang="0">
                        <a:pos x="connsiteX120" y="connsiteY120"/>
                      </a:cxn>
                      <a:cxn ang="0">
                        <a:pos x="connsiteX121" y="connsiteY121"/>
                      </a:cxn>
                      <a:cxn ang="0">
                        <a:pos x="connsiteX122" y="connsiteY122"/>
                      </a:cxn>
                      <a:cxn ang="0">
                        <a:pos x="connsiteX123" y="connsiteY123"/>
                      </a:cxn>
                      <a:cxn ang="0">
                        <a:pos x="connsiteX124" y="connsiteY124"/>
                      </a:cxn>
                      <a:cxn ang="0">
                        <a:pos x="connsiteX125" y="connsiteY125"/>
                      </a:cxn>
                      <a:cxn ang="0">
                        <a:pos x="connsiteX126" y="connsiteY126"/>
                      </a:cxn>
                      <a:cxn ang="0">
                        <a:pos x="connsiteX127" y="connsiteY127"/>
                      </a:cxn>
                      <a:cxn ang="0">
                        <a:pos x="connsiteX128" y="connsiteY128"/>
                      </a:cxn>
                      <a:cxn ang="0">
                        <a:pos x="connsiteX129" y="connsiteY129"/>
                      </a:cxn>
                      <a:cxn ang="0">
                        <a:pos x="connsiteX130" y="connsiteY130"/>
                      </a:cxn>
                      <a:cxn ang="0">
                        <a:pos x="connsiteX131" y="connsiteY131"/>
                      </a:cxn>
                      <a:cxn ang="0">
                        <a:pos x="connsiteX132" y="connsiteY132"/>
                      </a:cxn>
                      <a:cxn ang="0">
                        <a:pos x="connsiteX133" y="connsiteY133"/>
                      </a:cxn>
                      <a:cxn ang="0">
                        <a:pos x="connsiteX134" y="connsiteY134"/>
                      </a:cxn>
                      <a:cxn ang="0">
                        <a:pos x="connsiteX135" y="connsiteY135"/>
                      </a:cxn>
                      <a:cxn ang="0">
                        <a:pos x="connsiteX136" y="connsiteY136"/>
                      </a:cxn>
                      <a:cxn ang="0">
                        <a:pos x="connsiteX137" y="connsiteY137"/>
                      </a:cxn>
                      <a:cxn ang="0">
                        <a:pos x="connsiteX138" y="connsiteY138"/>
                      </a:cxn>
                      <a:cxn ang="0">
                        <a:pos x="connsiteX139" y="connsiteY139"/>
                      </a:cxn>
                      <a:cxn ang="0">
                        <a:pos x="connsiteX140" y="connsiteY140"/>
                      </a:cxn>
                      <a:cxn ang="0">
                        <a:pos x="connsiteX141" y="connsiteY141"/>
                      </a:cxn>
                      <a:cxn ang="0">
                        <a:pos x="connsiteX142" y="connsiteY142"/>
                      </a:cxn>
                      <a:cxn ang="0">
                        <a:pos x="connsiteX143" y="connsiteY143"/>
                      </a:cxn>
                      <a:cxn ang="0">
                        <a:pos x="connsiteX144" y="connsiteY144"/>
                      </a:cxn>
                      <a:cxn ang="0">
                        <a:pos x="connsiteX145" y="connsiteY145"/>
                      </a:cxn>
                      <a:cxn ang="0">
                        <a:pos x="connsiteX146" y="connsiteY146"/>
                      </a:cxn>
                      <a:cxn ang="0">
                        <a:pos x="connsiteX147" y="connsiteY147"/>
                      </a:cxn>
                      <a:cxn ang="0">
                        <a:pos x="connsiteX148" y="connsiteY148"/>
                      </a:cxn>
                      <a:cxn ang="0">
                        <a:pos x="connsiteX149" y="connsiteY149"/>
                      </a:cxn>
                      <a:cxn ang="0">
                        <a:pos x="connsiteX150" y="connsiteY150"/>
                      </a:cxn>
                      <a:cxn ang="0">
                        <a:pos x="connsiteX151" y="connsiteY151"/>
                      </a:cxn>
                      <a:cxn ang="0">
                        <a:pos x="connsiteX152" y="connsiteY152"/>
                      </a:cxn>
                      <a:cxn ang="0">
                        <a:pos x="connsiteX153" y="connsiteY153"/>
                      </a:cxn>
                      <a:cxn ang="0">
                        <a:pos x="connsiteX154" y="connsiteY154"/>
                      </a:cxn>
                      <a:cxn ang="0">
                        <a:pos x="connsiteX155" y="connsiteY155"/>
                      </a:cxn>
                      <a:cxn ang="0">
                        <a:pos x="connsiteX156" y="connsiteY156"/>
                      </a:cxn>
                      <a:cxn ang="0">
                        <a:pos x="connsiteX157" y="connsiteY157"/>
                      </a:cxn>
                      <a:cxn ang="0">
                        <a:pos x="connsiteX158" y="connsiteY158"/>
                      </a:cxn>
                      <a:cxn ang="0">
                        <a:pos x="connsiteX159" y="connsiteY159"/>
                      </a:cxn>
                      <a:cxn ang="0">
                        <a:pos x="connsiteX160" y="connsiteY160"/>
                      </a:cxn>
                      <a:cxn ang="0">
                        <a:pos x="connsiteX161" y="connsiteY161"/>
                      </a:cxn>
                      <a:cxn ang="0">
                        <a:pos x="connsiteX162" y="connsiteY162"/>
                      </a:cxn>
                      <a:cxn ang="0">
                        <a:pos x="connsiteX163" y="connsiteY163"/>
                      </a:cxn>
                      <a:cxn ang="0">
                        <a:pos x="connsiteX164" y="connsiteY164"/>
                      </a:cxn>
                      <a:cxn ang="0">
                        <a:pos x="connsiteX165" y="connsiteY165"/>
                      </a:cxn>
                      <a:cxn ang="0">
                        <a:pos x="connsiteX166" y="connsiteY166"/>
                      </a:cxn>
                      <a:cxn ang="0">
                        <a:pos x="connsiteX167" y="connsiteY167"/>
                      </a:cxn>
                      <a:cxn ang="0">
                        <a:pos x="connsiteX168" y="connsiteY168"/>
                      </a:cxn>
                      <a:cxn ang="0">
                        <a:pos x="connsiteX169" y="connsiteY169"/>
                      </a:cxn>
                      <a:cxn ang="0">
                        <a:pos x="connsiteX170" y="connsiteY170"/>
                      </a:cxn>
                      <a:cxn ang="0">
                        <a:pos x="connsiteX171" y="connsiteY171"/>
                      </a:cxn>
                      <a:cxn ang="0">
                        <a:pos x="connsiteX172" y="connsiteY172"/>
                      </a:cxn>
                      <a:cxn ang="0">
                        <a:pos x="connsiteX173" y="connsiteY173"/>
                      </a:cxn>
                      <a:cxn ang="0">
                        <a:pos x="connsiteX174" y="connsiteY174"/>
                      </a:cxn>
                      <a:cxn ang="0">
                        <a:pos x="connsiteX175" y="connsiteY175"/>
                      </a:cxn>
                      <a:cxn ang="0">
                        <a:pos x="connsiteX176" y="connsiteY176"/>
                      </a:cxn>
                      <a:cxn ang="0">
                        <a:pos x="connsiteX177" y="connsiteY177"/>
                      </a:cxn>
                    </a:cxnLst>
                    <a:rect l="l" t="t" r="r" b="b"/>
                    <a:pathLst>
                      <a:path w="2063750" h="1291987">
                        <a:moveTo>
                          <a:pt x="1829196" y="890189"/>
                        </a:moveTo>
                        <a:lnTo>
                          <a:pt x="1802927" y="1235390"/>
                        </a:lnTo>
                        <a:lnTo>
                          <a:pt x="1847876" y="1235390"/>
                        </a:lnTo>
                        <a:lnTo>
                          <a:pt x="1897551" y="890189"/>
                        </a:lnTo>
                        <a:close/>
                        <a:moveTo>
                          <a:pt x="1697268" y="890189"/>
                        </a:moveTo>
                        <a:lnTo>
                          <a:pt x="1669207" y="1235390"/>
                        </a:lnTo>
                        <a:lnTo>
                          <a:pt x="1757595" y="1235390"/>
                        </a:lnTo>
                        <a:lnTo>
                          <a:pt x="1783864" y="890189"/>
                        </a:lnTo>
                        <a:close/>
                        <a:moveTo>
                          <a:pt x="1565273" y="890189"/>
                        </a:moveTo>
                        <a:lnTo>
                          <a:pt x="1544518" y="1235390"/>
                        </a:lnTo>
                        <a:lnTo>
                          <a:pt x="1627779" y="1235390"/>
                        </a:lnTo>
                        <a:lnTo>
                          <a:pt x="1652325" y="890189"/>
                        </a:lnTo>
                        <a:close/>
                        <a:moveTo>
                          <a:pt x="1437174" y="890189"/>
                        </a:moveTo>
                        <a:lnTo>
                          <a:pt x="1419659" y="1235390"/>
                        </a:lnTo>
                        <a:lnTo>
                          <a:pt x="1506316" y="1235390"/>
                        </a:lnTo>
                        <a:lnTo>
                          <a:pt x="1523830" y="890189"/>
                        </a:lnTo>
                        <a:close/>
                        <a:moveTo>
                          <a:pt x="1309226" y="890189"/>
                        </a:moveTo>
                        <a:lnTo>
                          <a:pt x="1299796" y="1235390"/>
                        </a:lnTo>
                        <a:lnTo>
                          <a:pt x="1381101" y="1235390"/>
                        </a:lnTo>
                        <a:lnTo>
                          <a:pt x="1395345" y="890189"/>
                        </a:lnTo>
                        <a:close/>
                        <a:moveTo>
                          <a:pt x="1182655" y="890189"/>
                        </a:moveTo>
                        <a:lnTo>
                          <a:pt x="1177576" y="1235390"/>
                        </a:lnTo>
                        <a:lnTo>
                          <a:pt x="1264588" y="1235390"/>
                        </a:lnTo>
                        <a:lnTo>
                          <a:pt x="1271031" y="890189"/>
                        </a:lnTo>
                        <a:close/>
                        <a:moveTo>
                          <a:pt x="1056396" y="890189"/>
                        </a:moveTo>
                        <a:lnTo>
                          <a:pt x="1056396" y="1235390"/>
                        </a:lnTo>
                        <a:lnTo>
                          <a:pt x="1140601" y="1235390"/>
                        </a:lnTo>
                        <a:lnTo>
                          <a:pt x="1142543" y="890189"/>
                        </a:lnTo>
                        <a:close/>
                        <a:moveTo>
                          <a:pt x="922626" y="890189"/>
                        </a:moveTo>
                        <a:lnTo>
                          <a:pt x="924568" y="1235390"/>
                        </a:lnTo>
                        <a:lnTo>
                          <a:pt x="1010677" y="1235390"/>
                        </a:lnTo>
                        <a:lnTo>
                          <a:pt x="1010677" y="890189"/>
                        </a:lnTo>
                        <a:close/>
                        <a:moveTo>
                          <a:pt x="796906" y="890189"/>
                        </a:moveTo>
                        <a:lnTo>
                          <a:pt x="803349" y="1235390"/>
                        </a:lnTo>
                        <a:lnTo>
                          <a:pt x="887593" y="1235390"/>
                        </a:lnTo>
                        <a:lnTo>
                          <a:pt x="882514" y="890189"/>
                        </a:lnTo>
                        <a:close/>
                        <a:moveTo>
                          <a:pt x="672677" y="890189"/>
                        </a:moveTo>
                        <a:lnTo>
                          <a:pt x="686921" y="1235390"/>
                        </a:lnTo>
                        <a:lnTo>
                          <a:pt x="768141" y="1235390"/>
                        </a:lnTo>
                        <a:lnTo>
                          <a:pt x="758711" y="890189"/>
                        </a:lnTo>
                        <a:close/>
                        <a:moveTo>
                          <a:pt x="549135" y="890189"/>
                        </a:moveTo>
                        <a:lnTo>
                          <a:pt x="566649" y="1235390"/>
                        </a:lnTo>
                        <a:lnTo>
                          <a:pt x="648363" y="1235390"/>
                        </a:lnTo>
                        <a:lnTo>
                          <a:pt x="630848" y="890189"/>
                        </a:lnTo>
                        <a:close/>
                        <a:moveTo>
                          <a:pt x="420950" y="890189"/>
                        </a:moveTo>
                        <a:lnTo>
                          <a:pt x="445495" y="1235390"/>
                        </a:lnTo>
                        <a:lnTo>
                          <a:pt x="528447" y="1235390"/>
                        </a:lnTo>
                        <a:lnTo>
                          <a:pt x="507692" y="890189"/>
                        </a:lnTo>
                        <a:close/>
                        <a:moveTo>
                          <a:pt x="279884" y="890189"/>
                        </a:moveTo>
                        <a:lnTo>
                          <a:pt x="306153" y="1235390"/>
                        </a:lnTo>
                        <a:lnTo>
                          <a:pt x="404067" y="1235390"/>
                        </a:lnTo>
                        <a:lnTo>
                          <a:pt x="376006" y="890189"/>
                        </a:lnTo>
                        <a:close/>
                        <a:moveTo>
                          <a:pt x="166198" y="890189"/>
                        </a:moveTo>
                        <a:lnTo>
                          <a:pt x="215872" y="1235390"/>
                        </a:lnTo>
                        <a:lnTo>
                          <a:pt x="260820" y="1235390"/>
                        </a:lnTo>
                        <a:lnTo>
                          <a:pt x="234552" y="890189"/>
                        </a:lnTo>
                        <a:close/>
                        <a:moveTo>
                          <a:pt x="1861752" y="462358"/>
                        </a:moveTo>
                        <a:lnTo>
                          <a:pt x="1834094" y="825816"/>
                        </a:lnTo>
                        <a:lnTo>
                          <a:pt x="1906814" y="825816"/>
                        </a:lnTo>
                        <a:lnTo>
                          <a:pt x="1959116" y="462358"/>
                        </a:lnTo>
                        <a:close/>
                        <a:moveTo>
                          <a:pt x="1732045" y="462358"/>
                        </a:moveTo>
                        <a:lnTo>
                          <a:pt x="1702500" y="825816"/>
                        </a:lnTo>
                        <a:lnTo>
                          <a:pt x="1788762" y="825816"/>
                        </a:lnTo>
                        <a:lnTo>
                          <a:pt x="1816420" y="462358"/>
                        </a:lnTo>
                        <a:close/>
                        <a:moveTo>
                          <a:pt x="1590996" y="462358"/>
                        </a:moveTo>
                        <a:lnTo>
                          <a:pt x="1569143" y="825816"/>
                        </a:lnTo>
                        <a:lnTo>
                          <a:pt x="1656902" y="825816"/>
                        </a:lnTo>
                        <a:lnTo>
                          <a:pt x="1682746" y="462358"/>
                        </a:lnTo>
                        <a:close/>
                        <a:moveTo>
                          <a:pt x="1458881" y="462358"/>
                        </a:moveTo>
                        <a:lnTo>
                          <a:pt x="1440440" y="825816"/>
                        </a:lnTo>
                        <a:lnTo>
                          <a:pt x="1527096" y="825816"/>
                        </a:lnTo>
                        <a:lnTo>
                          <a:pt x="1545536" y="462358"/>
                        </a:lnTo>
                        <a:close/>
                        <a:moveTo>
                          <a:pt x="1320913" y="462358"/>
                        </a:moveTo>
                        <a:lnTo>
                          <a:pt x="1310984" y="825816"/>
                        </a:lnTo>
                        <a:lnTo>
                          <a:pt x="1398001" y="825816"/>
                        </a:lnTo>
                        <a:lnTo>
                          <a:pt x="1412998" y="462358"/>
                        </a:lnTo>
                        <a:close/>
                        <a:moveTo>
                          <a:pt x="1188950" y="462358"/>
                        </a:moveTo>
                        <a:lnTo>
                          <a:pt x="1183602" y="825816"/>
                        </a:lnTo>
                        <a:lnTo>
                          <a:pt x="1272233" y="825816"/>
                        </a:lnTo>
                        <a:lnTo>
                          <a:pt x="1279016" y="462358"/>
                        </a:lnTo>
                        <a:close/>
                        <a:moveTo>
                          <a:pt x="1056396" y="462358"/>
                        </a:moveTo>
                        <a:lnTo>
                          <a:pt x="1056396" y="825816"/>
                        </a:lnTo>
                        <a:lnTo>
                          <a:pt x="1142905" y="825816"/>
                        </a:lnTo>
                        <a:lnTo>
                          <a:pt x="1144950" y="462358"/>
                        </a:lnTo>
                        <a:close/>
                        <a:moveTo>
                          <a:pt x="920219" y="462358"/>
                        </a:moveTo>
                        <a:lnTo>
                          <a:pt x="922264" y="825816"/>
                        </a:lnTo>
                        <a:lnTo>
                          <a:pt x="1010677" y="825816"/>
                        </a:lnTo>
                        <a:lnTo>
                          <a:pt x="1010677" y="462358"/>
                        </a:lnTo>
                        <a:close/>
                        <a:moveTo>
                          <a:pt x="788921" y="462358"/>
                        </a:moveTo>
                        <a:lnTo>
                          <a:pt x="795705" y="825816"/>
                        </a:lnTo>
                        <a:lnTo>
                          <a:pt x="881567" y="825816"/>
                        </a:lnTo>
                        <a:lnTo>
                          <a:pt x="876219" y="462358"/>
                        </a:lnTo>
                        <a:close/>
                        <a:moveTo>
                          <a:pt x="655024" y="462358"/>
                        </a:moveTo>
                        <a:lnTo>
                          <a:pt x="670021" y="825816"/>
                        </a:lnTo>
                        <a:lnTo>
                          <a:pt x="756953" y="825816"/>
                        </a:lnTo>
                        <a:lnTo>
                          <a:pt x="747024" y="462358"/>
                        </a:lnTo>
                        <a:close/>
                        <a:moveTo>
                          <a:pt x="527430" y="462358"/>
                        </a:moveTo>
                        <a:lnTo>
                          <a:pt x="545869" y="825816"/>
                        </a:lnTo>
                        <a:lnTo>
                          <a:pt x="627582" y="825816"/>
                        </a:lnTo>
                        <a:lnTo>
                          <a:pt x="609141" y="462358"/>
                        </a:lnTo>
                        <a:close/>
                        <a:moveTo>
                          <a:pt x="390529" y="462358"/>
                        </a:moveTo>
                        <a:lnTo>
                          <a:pt x="416372" y="825816"/>
                        </a:lnTo>
                        <a:lnTo>
                          <a:pt x="503822" y="825816"/>
                        </a:lnTo>
                        <a:lnTo>
                          <a:pt x="481969" y="462358"/>
                        </a:lnTo>
                        <a:close/>
                        <a:moveTo>
                          <a:pt x="247329" y="462358"/>
                        </a:moveTo>
                        <a:lnTo>
                          <a:pt x="274986" y="825816"/>
                        </a:lnTo>
                        <a:lnTo>
                          <a:pt x="370774" y="825816"/>
                        </a:lnTo>
                        <a:lnTo>
                          <a:pt x="341229" y="462358"/>
                        </a:lnTo>
                        <a:close/>
                        <a:moveTo>
                          <a:pt x="104632" y="462358"/>
                        </a:moveTo>
                        <a:lnTo>
                          <a:pt x="156934" y="825816"/>
                        </a:lnTo>
                        <a:lnTo>
                          <a:pt x="229653" y="825816"/>
                        </a:lnTo>
                        <a:lnTo>
                          <a:pt x="201996" y="462358"/>
                        </a:lnTo>
                        <a:close/>
                        <a:moveTo>
                          <a:pt x="0" y="0"/>
                        </a:moveTo>
                        <a:lnTo>
                          <a:pt x="38099" y="0"/>
                        </a:lnTo>
                        <a:lnTo>
                          <a:pt x="95940" y="401953"/>
                        </a:lnTo>
                        <a:lnTo>
                          <a:pt x="197399" y="401953"/>
                        </a:lnTo>
                        <a:lnTo>
                          <a:pt x="168635" y="23944"/>
                        </a:lnTo>
                        <a:lnTo>
                          <a:pt x="213967" y="23944"/>
                        </a:lnTo>
                        <a:lnTo>
                          <a:pt x="242732" y="401953"/>
                        </a:lnTo>
                        <a:lnTo>
                          <a:pt x="336319" y="401953"/>
                        </a:lnTo>
                        <a:lnTo>
                          <a:pt x="305592" y="23946"/>
                        </a:lnTo>
                        <a:lnTo>
                          <a:pt x="359355" y="23946"/>
                        </a:lnTo>
                        <a:lnTo>
                          <a:pt x="386233" y="401953"/>
                        </a:lnTo>
                        <a:lnTo>
                          <a:pt x="478337" y="401953"/>
                        </a:lnTo>
                        <a:lnTo>
                          <a:pt x="455610" y="23946"/>
                        </a:lnTo>
                        <a:lnTo>
                          <a:pt x="505187" y="23946"/>
                        </a:lnTo>
                        <a:lnTo>
                          <a:pt x="524365" y="401953"/>
                        </a:lnTo>
                        <a:lnTo>
                          <a:pt x="606076" y="401953"/>
                        </a:lnTo>
                        <a:lnTo>
                          <a:pt x="586897" y="23945"/>
                        </a:lnTo>
                        <a:lnTo>
                          <a:pt x="636934" y="23945"/>
                        </a:lnTo>
                        <a:lnTo>
                          <a:pt x="652531" y="401953"/>
                        </a:lnTo>
                        <a:lnTo>
                          <a:pt x="745374" y="401953"/>
                        </a:lnTo>
                        <a:lnTo>
                          <a:pt x="735048" y="23946"/>
                        </a:lnTo>
                        <a:lnTo>
                          <a:pt x="780739" y="23946"/>
                        </a:lnTo>
                        <a:lnTo>
                          <a:pt x="787794" y="401953"/>
                        </a:lnTo>
                        <a:lnTo>
                          <a:pt x="875330" y="401953"/>
                        </a:lnTo>
                        <a:lnTo>
                          <a:pt x="869769" y="23947"/>
                        </a:lnTo>
                        <a:lnTo>
                          <a:pt x="917753" y="23947"/>
                        </a:lnTo>
                        <a:lnTo>
                          <a:pt x="919880" y="401953"/>
                        </a:lnTo>
                        <a:lnTo>
                          <a:pt x="1010677" y="401953"/>
                        </a:lnTo>
                        <a:lnTo>
                          <a:pt x="1010677" y="7618"/>
                        </a:lnTo>
                        <a:lnTo>
                          <a:pt x="1056396" y="7618"/>
                        </a:lnTo>
                        <a:lnTo>
                          <a:pt x="1056396" y="401953"/>
                        </a:lnTo>
                        <a:lnTo>
                          <a:pt x="1145290" y="401953"/>
                        </a:lnTo>
                        <a:lnTo>
                          <a:pt x="1147416" y="23947"/>
                        </a:lnTo>
                        <a:lnTo>
                          <a:pt x="1195400" y="23947"/>
                        </a:lnTo>
                        <a:lnTo>
                          <a:pt x="1189839" y="401953"/>
                        </a:lnTo>
                        <a:lnTo>
                          <a:pt x="1280144" y="401953"/>
                        </a:lnTo>
                        <a:lnTo>
                          <a:pt x="1287199" y="23946"/>
                        </a:lnTo>
                        <a:lnTo>
                          <a:pt x="1332889" y="23946"/>
                        </a:lnTo>
                        <a:lnTo>
                          <a:pt x="1322563" y="401953"/>
                        </a:lnTo>
                        <a:lnTo>
                          <a:pt x="1415491" y="401953"/>
                        </a:lnTo>
                        <a:lnTo>
                          <a:pt x="1431088" y="23945"/>
                        </a:lnTo>
                        <a:lnTo>
                          <a:pt x="1481125" y="23945"/>
                        </a:lnTo>
                        <a:lnTo>
                          <a:pt x="1461946" y="401953"/>
                        </a:lnTo>
                        <a:lnTo>
                          <a:pt x="1548601" y="401953"/>
                        </a:lnTo>
                        <a:lnTo>
                          <a:pt x="1567779" y="23946"/>
                        </a:lnTo>
                        <a:lnTo>
                          <a:pt x="1617355" y="23946"/>
                        </a:lnTo>
                        <a:lnTo>
                          <a:pt x="1594628" y="401953"/>
                        </a:lnTo>
                        <a:lnTo>
                          <a:pt x="1687041" y="401953"/>
                        </a:lnTo>
                        <a:lnTo>
                          <a:pt x="1713919" y="23946"/>
                        </a:lnTo>
                        <a:lnTo>
                          <a:pt x="1767682" y="23946"/>
                        </a:lnTo>
                        <a:lnTo>
                          <a:pt x="1736955" y="401953"/>
                        </a:lnTo>
                        <a:lnTo>
                          <a:pt x="1821016" y="401953"/>
                        </a:lnTo>
                        <a:lnTo>
                          <a:pt x="1849781" y="23945"/>
                        </a:lnTo>
                        <a:lnTo>
                          <a:pt x="1895113" y="23945"/>
                        </a:lnTo>
                        <a:lnTo>
                          <a:pt x="1866348" y="401953"/>
                        </a:lnTo>
                        <a:lnTo>
                          <a:pt x="1967808" y="401953"/>
                        </a:lnTo>
                        <a:lnTo>
                          <a:pt x="2025649" y="0"/>
                        </a:lnTo>
                        <a:lnTo>
                          <a:pt x="2063750" y="0"/>
                        </a:lnTo>
                        <a:lnTo>
                          <a:pt x="1885331" y="1239878"/>
                        </a:lnTo>
                        <a:lnTo>
                          <a:pt x="1886347" y="1240894"/>
                        </a:lnTo>
                        <a:lnTo>
                          <a:pt x="1886347" y="1262678"/>
                        </a:lnTo>
                        <a:cubicBezTo>
                          <a:pt x="1886347" y="1278865"/>
                          <a:pt x="1873225" y="1291987"/>
                          <a:pt x="1857038" y="1291987"/>
                        </a:cubicBezTo>
                        <a:lnTo>
                          <a:pt x="206710" y="1291987"/>
                        </a:lnTo>
                        <a:cubicBezTo>
                          <a:pt x="190523" y="1291987"/>
                          <a:pt x="177401" y="1278865"/>
                          <a:pt x="177401" y="1262678"/>
                        </a:cubicBezTo>
                        <a:lnTo>
                          <a:pt x="177401" y="1240894"/>
                        </a:lnTo>
                        <a:lnTo>
                          <a:pt x="178419" y="1239877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1466" name="グループ化 1465">
                    <a:extLst>
                      <a:ext uri="{FF2B5EF4-FFF2-40B4-BE49-F238E27FC236}">
                        <a16:creationId xmlns:a16="http://schemas.microsoft.com/office/drawing/2014/main" id="{67895E68-ACA9-43EF-AB62-C396DC7CAE2D}"/>
                      </a:ext>
                    </a:extLst>
                  </p:cNvPr>
                  <p:cNvGrpSpPr/>
                  <p:nvPr/>
                </p:nvGrpSpPr>
                <p:grpSpPr>
                  <a:xfrm>
                    <a:off x="4077492" y="1852160"/>
                    <a:ext cx="2196309" cy="164682"/>
                    <a:chOff x="4077492" y="1852160"/>
                    <a:chExt cx="2196309" cy="164682"/>
                  </a:xfrm>
                  <a:grpFill/>
                </p:grpSpPr>
                <p:grpSp>
                  <p:nvGrpSpPr>
                    <p:cNvPr id="1467" name="グループ化 1466">
                      <a:extLst>
                        <a:ext uri="{FF2B5EF4-FFF2-40B4-BE49-F238E27FC236}">
                          <a16:creationId xmlns:a16="http://schemas.microsoft.com/office/drawing/2014/main" id="{B95F1489-D289-4C56-B8FF-EFB5A64A172C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4077492" y="1852160"/>
                      <a:ext cx="848520" cy="129518"/>
                      <a:chOff x="4184649" y="1852160"/>
                      <a:chExt cx="848520" cy="129518"/>
                    </a:xfrm>
                    <a:grpFill/>
                  </p:grpSpPr>
                  <p:sp>
                    <p:nvSpPr>
                      <p:cNvPr id="1472" name="フリーフォーム: 図形 1471">
                        <a:extLst>
                          <a:ext uri="{FF2B5EF4-FFF2-40B4-BE49-F238E27FC236}">
                            <a16:creationId xmlns:a16="http://schemas.microsoft.com/office/drawing/2014/main" id="{24359B69-F3D4-4375-B8B2-0579BF6918CD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897439" y="1852160"/>
                        <a:ext cx="135730" cy="129518"/>
                      </a:xfrm>
                      <a:custGeom>
                        <a:avLst/>
                        <a:gdLst>
                          <a:gd name="connsiteX0" fmla="*/ 364332 w 735808"/>
                          <a:gd name="connsiteY0" fmla="*/ 59661 h 702131"/>
                          <a:gd name="connsiteX1" fmla="*/ 180976 w 735808"/>
                          <a:gd name="connsiteY1" fmla="*/ 243017 h 702131"/>
                          <a:gd name="connsiteX2" fmla="*/ 364332 w 735808"/>
                          <a:gd name="connsiteY2" fmla="*/ 426373 h 702131"/>
                          <a:gd name="connsiteX3" fmla="*/ 547688 w 735808"/>
                          <a:gd name="connsiteY3" fmla="*/ 243017 h 702131"/>
                          <a:gd name="connsiteX4" fmla="*/ 364332 w 735808"/>
                          <a:gd name="connsiteY4" fmla="*/ 59661 h 702131"/>
                          <a:gd name="connsiteX5" fmla="*/ 367904 w 735808"/>
                          <a:gd name="connsiteY5" fmla="*/ 0 h 702131"/>
                          <a:gd name="connsiteX6" fmla="*/ 597692 w 735808"/>
                          <a:gd name="connsiteY6" fmla="*/ 141645 h 702131"/>
                          <a:gd name="connsiteX7" fmla="*/ 735808 w 735808"/>
                          <a:gd name="connsiteY7" fmla="*/ 702131 h 702131"/>
                          <a:gd name="connsiteX8" fmla="*/ 0 w 735808"/>
                          <a:gd name="connsiteY8" fmla="*/ 702131 h 702131"/>
                          <a:gd name="connsiteX9" fmla="*/ 138117 w 735808"/>
                          <a:gd name="connsiteY9" fmla="*/ 141645 h 702131"/>
                          <a:gd name="connsiteX10" fmla="*/ 367904 w 735808"/>
                          <a:gd name="connsiteY10" fmla="*/ 0 h 702131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</a:cxnLst>
                        <a:rect l="l" t="t" r="r" b="b"/>
                        <a:pathLst>
                          <a:path w="735808" h="702131">
                            <a:moveTo>
                              <a:pt x="364332" y="59661"/>
                            </a:moveTo>
                            <a:cubicBezTo>
                              <a:pt x="263067" y="59661"/>
                              <a:pt x="180976" y="141752"/>
                              <a:pt x="180976" y="243017"/>
                            </a:cubicBezTo>
                            <a:cubicBezTo>
                              <a:pt x="180976" y="344282"/>
                              <a:pt x="263067" y="426373"/>
                              <a:pt x="364332" y="426373"/>
                            </a:cubicBezTo>
                            <a:cubicBezTo>
                              <a:pt x="465597" y="426373"/>
                              <a:pt x="547688" y="344282"/>
                              <a:pt x="547688" y="243017"/>
                            </a:cubicBezTo>
                            <a:cubicBezTo>
                              <a:pt x="547688" y="141752"/>
                              <a:pt x="465597" y="59661"/>
                              <a:pt x="364332" y="59661"/>
                            </a:cubicBezTo>
                            <a:close/>
                            <a:moveTo>
                              <a:pt x="367904" y="0"/>
                            </a:moveTo>
                            <a:cubicBezTo>
                              <a:pt x="481252" y="0"/>
                              <a:pt x="575821" y="60808"/>
                              <a:pt x="597692" y="141645"/>
                            </a:cubicBezTo>
                            <a:lnTo>
                              <a:pt x="735808" y="702131"/>
                            </a:lnTo>
                            <a:lnTo>
                              <a:pt x="0" y="702131"/>
                            </a:lnTo>
                            <a:lnTo>
                              <a:pt x="138117" y="141645"/>
                            </a:lnTo>
                            <a:cubicBezTo>
                              <a:pt x="159988" y="60808"/>
                              <a:pt x="254557" y="0"/>
                              <a:pt x="367904" y="0"/>
                            </a:cubicBezTo>
                            <a:close/>
                          </a:path>
                        </a:pathLst>
                      </a:custGeom>
                      <a:grpFill/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1473" name="四角形: 角を丸くする 1472">
                        <a:extLst>
                          <a:ext uri="{FF2B5EF4-FFF2-40B4-BE49-F238E27FC236}">
                            <a16:creationId xmlns:a16="http://schemas.microsoft.com/office/drawing/2014/main" id="{6919A3F3-104C-4D08-942C-9DEB1FA71D30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184649" y="1875078"/>
                        <a:ext cx="804070" cy="45719"/>
                      </a:xfrm>
                      <a:prstGeom prst="roundRect">
                        <a:avLst>
                          <a:gd name="adj" fmla="val 50000"/>
                        </a:avLst>
                      </a:prstGeom>
                      <a:grpFill/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  <p:grpSp>
                  <p:nvGrpSpPr>
                    <p:cNvPr id="1468" name="グループ化 1467">
                      <a:extLst>
                        <a:ext uri="{FF2B5EF4-FFF2-40B4-BE49-F238E27FC236}">
                          <a16:creationId xmlns:a16="http://schemas.microsoft.com/office/drawing/2014/main" id="{6DA99FD5-CE7F-4974-A858-E79754A97EDB}"/>
                        </a:ext>
                      </a:extLst>
                    </p:cNvPr>
                    <p:cNvGrpSpPr/>
                    <p:nvPr/>
                  </p:nvGrpSpPr>
                  <p:grpSpPr>
                    <a:xfrm flipH="1">
                      <a:off x="5425281" y="1852160"/>
                      <a:ext cx="848520" cy="129518"/>
                      <a:chOff x="4184649" y="1852160"/>
                      <a:chExt cx="848520" cy="129518"/>
                    </a:xfrm>
                    <a:grpFill/>
                  </p:grpSpPr>
                  <p:sp>
                    <p:nvSpPr>
                      <p:cNvPr id="1470" name="フリーフォーム: 図形 1469">
                        <a:extLst>
                          <a:ext uri="{FF2B5EF4-FFF2-40B4-BE49-F238E27FC236}">
                            <a16:creationId xmlns:a16="http://schemas.microsoft.com/office/drawing/2014/main" id="{C5506EED-DD5B-4012-A8CE-401FA18B6362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897439" y="1852160"/>
                        <a:ext cx="135730" cy="129518"/>
                      </a:xfrm>
                      <a:custGeom>
                        <a:avLst/>
                        <a:gdLst>
                          <a:gd name="connsiteX0" fmla="*/ 364332 w 735808"/>
                          <a:gd name="connsiteY0" fmla="*/ 59661 h 702131"/>
                          <a:gd name="connsiteX1" fmla="*/ 180976 w 735808"/>
                          <a:gd name="connsiteY1" fmla="*/ 243017 h 702131"/>
                          <a:gd name="connsiteX2" fmla="*/ 364332 w 735808"/>
                          <a:gd name="connsiteY2" fmla="*/ 426373 h 702131"/>
                          <a:gd name="connsiteX3" fmla="*/ 547688 w 735808"/>
                          <a:gd name="connsiteY3" fmla="*/ 243017 h 702131"/>
                          <a:gd name="connsiteX4" fmla="*/ 364332 w 735808"/>
                          <a:gd name="connsiteY4" fmla="*/ 59661 h 702131"/>
                          <a:gd name="connsiteX5" fmla="*/ 367904 w 735808"/>
                          <a:gd name="connsiteY5" fmla="*/ 0 h 702131"/>
                          <a:gd name="connsiteX6" fmla="*/ 597692 w 735808"/>
                          <a:gd name="connsiteY6" fmla="*/ 141645 h 702131"/>
                          <a:gd name="connsiteX7" fmla="*/ 735808 w 735808"/>
                          <a:gd name="connsiteY7" fmla="*/ 702131 h 702131"/>
                          <a:gd name="connsiteX8" fmla="*/ 0 w 735808"/>
                          <a:gd name="connsiteY8" fmla="*/ 702131 h 702131"/>
                          <a:gd name="connsiteX9" fmla="*/ 138117 w 735808"/>
                          <a:gd name="connsiteY9" fmla="*/ 141645 h 702131"/>
                          <a:gd name="connsiteX10" fmla="*/ 367904 w 735808"/>
                          <a:gd name="connsiteY10" fmla="*/ 0 h 702131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</a:cxnLst>
                        <a:rect l="l" t="t" r="r" b="b"/>
                        <a:pathLst>
                          <a:path w="735808" h="702131">
                            <a:moveTo>
                              <a:pt x="364332" y="59661"/>
                            </a:moveTo>
                            <a:cubicBezTo>
                              <a:pt x="263067" y="59661"/>
                              <a:pt x="180976" y="141752"/>
                              <a:pt x="180976" y="243017"/>
                            </a:cubicBezTo>
                            <a:cubicBezTo>
                              <a:pt x="180976" y="344282"/>
                              <a:pt x="263067" y="426373"/>
                              <a:pt x="364332" y="426373"/>
                            </a:cubicBezTo>
                            <a:cubicBezTo>
                              <a:pt x="465597" y="426373"/>
                              <a:pt x="547688" y="344282"/>
                              <a:pt x="547688" y="243017"/>
                            </a:cubicBezTo>
                            <a:cubicBezTo>
                              <a:pt x="547688" y="141752"/>
                              <a:pt x="465597" y="59661"/>
                              <a:pt x="364332" y="59661"/>
                            </a:cubicBezTo>
                            <a:close/>
                            <a:moveTo>
                              <a:pt x="367904" y="0"/>
                            </a:moveTo>
                            <a:cubicBezTo>
                              <a:pt x="481252" y="0"/>
                              <a:pt x="575821" y="60808"/>
                              <a:pt x="597692" y="141645"/>
                            </a:cubicBezTo>
                            <a:lnTo>
                              <a:pt x="735808" y="702131"/>
                            </a:lnTo>
                            <a:lnTo>
                              <a:pt x="0" y="702131"/>
                            </a:lnTo>
                            <a:lnTo>
                              <a:pt x="138117" y="141645"/>
                            </a:lnTo>
                            <a:cubicBezTo>
                              <a:pt x="159988" y="60808"/>
                              <a:pt x="254557" y="0"/>
                              <a:pt x="367904" y="0"/>
                            </a:cubicBezTo>
                            <a:close/>
                          </a:path>
                        </a:pathLst>
                      </a:custGeom>
                      <a:grpFill/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1471" name="四角形: 角を丸くする 1470">
                        <a:extLst>
                          <a:ext uri="{FF2B5EF4-FFF2-40B4-BE49-F238E27FC236}">
                            <a16:creationId xmlns:a16="http://schemas.microsoft.com/office/drawing/2014/main" id="{8FF8755A-0086-474E-9C88-5CE12C85D84B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184649" y="1875078"/>
                        <a:ext cx="804070" cy="45719"/>
                      </a:xfrm>
                      <a:prstGeom prst="roundRect">
                        <a:avLst>
                          <a:gd name="adj" fmla="val 50000"/>
                        </a:avLst>
                      </a:prstGeom>
                      <a:grpFill/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  <p:sp>
                  <p:nvSpPr>
                    <p:cNvPr id="1469" name="四角形: 角を丸くする 1468">
                      <a:extLst>
                        <a:ext uri="{FF2B5EF4-FFF2-40B4-BE49-F238E27FC236}">
                          <a16:creationId xmlns:a16="http://schemas.microsoft.com/office/drawing/2014/main" id="{E6888F23-C106-4044-B520-A996DB1A0E3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102100" y="1946514"/>
                      <a:ext cx="2152650" cy="70328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</p:grpSp>
          <p:grpSp>
            <p:nvGrpSpPr>
              <p:cNvPr id="1427" name="グループ化 1426">
                <a:extLst>
                  <a:ext uri="{FF2B5EF4-FFF2-40B4-BE49-F238E27FC236}">
                    <a16:creationId xmlns:a16="http://schemas.microsoft.com/office/drawing/2014/main" id="{BF14E4A4-9CDF-4091-A395-3FD24BE535C8}"/>
                  </a:ext>
                </a:extLst>
              </p:cNvPr>
              <p:cNvGrpSpPr/>
              <p:nvPr/>
            </p:nvGrpSpPr>
            <p:grpSpPr>
              <a:xfrm>
                <a:off x="865815" y="2587223"/>
                <a:ext cx="520733" cy="88772"/>
                <a:chOff x="4691062" y="5207797"/>
                <a:chExt cx="1028702" cy="227804"/>
              </a:xfrm>
            </p:grpSpPr>
            <p:sp>
              <p:nvSpPr>
                <p:cNvPr id="1457" name="四角形: 上の 2 つの角を丸める 1456">
                  <a:extLst>
                    <a:ext uri="{FF2B5EF4-FFF2-40B4-BE49-F238E27FC236}">
                      <a16:creationId xmlns:a16="http://schemas.microsoft.com/office/drawing/2014/main" id="{81BE9D6A-2AED-449C-9F10-603304E1844F}"/>
                    </a:ext>
                  </a:extLst>
                </p:cNvPr>
                <p:cNvSpPr/>
                <p:nvPr/>
              </p:nvSpPr>
              <p:spPr>
                <a:xfrm flipV="1">
                  <a:off x="4714875" y="5207797"/>
                  <a:ext cx="981075" cy="56354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458" name="四角形: 上の 2 つの角を丸める 1457">
                  <a:extLst>
                    <a:ext uri="{FF2B5EF4-FFF2-40B4-BE49-F238E27FC236}">
                      <a16:creationId xmlns:a16="http://schemas.microsoft.com/office/drawing/2014/main" id="{B3594369-0174-4D94-88BB-86061169919C}"/>
                    </a:ext>
                  </a:extLst>
                </p:cNvPr>
                <p:cNvSpPr/>
                <p:nvPr/>
              </p:nvSpPr>
              <p:spPr>
                <a:xfrm>
                  <a:off x="4714875" y="5264151"/>
                  <a:ext cx="981075" cy="171450"/>
                </a:xfrm>
                <a:prstGeom prst="round2SameRect">
                  <a:avLst>
                    <a:gd name="adj1" fmla="val 0"/>
                    <a:gd name="adj2" fmla="val 34722"/>
                  </a:avLst>
                </a:pr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459" name="四角形: 上の 2 つの角を丸める 1458">
                  <a:extLst>
                    <a:ext uri="{FF2B5EF4-FFF2-40B4-BE49-F238E27FC236}">
                      <a16:creationId xmlns:a16="http://schemas.microsoft.com/office/drawing/2014/main" id="{D8A5D84D-E213-4660-BBEE-008DCC40D60D}"/>
                    </a:ext>
                  </a:extLst>
                </p:cNvPr>
                <p:cNvSpPr/>
                <p:nvPr/>
              </p:nvSpPr>
              <p:spPr>
                <a:xfrm>
                  <a:off x="4691062" y="5264151"/>
                  <a:ext cx="1028702" cy="49210"/>
                </a:xfrm>
                <a:prstGeom prst="round2SameRect">
                  <a:avLst>
                    <a:gd name="adj1" fmla="val 50000"/>
                    <a:gd name="adj2" fmla="val 50000"/>
                  </a:avLst>
                </a:pr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1428" name="グループ化 1427">
                <a:extLst>
                  <a:ext uri="{FF2B5EF4-FFF2-40B4-BE49-F238E27FC236}">
                    <a16:creationId xmlns:a16="http://schemas.microsoft.com/office/drawing/2014/main" id="{D890E869-8676-4C6A-9752-AA72F34E5F8B}"/>
                  </a:ext>
                </a:extLst>
              </p:cNvPr>
              <p:cNvGrpSpPr/>
              <p:nvPr/>
            </p:nvGrpSpPr>
            <p:grpSpPr>
              <a:xfrm>
                <a:off x="691378" y="2132930"/>
                <a:ext cx="855875" cy="553943"/>
                <a:chOff x="4077492" y="1852160"/>
                <a:chExt cx="2196309" cy="1421505"/>
              </a:xfrm>
              <a:solidFill>
                <a:srgbClr val="00B0F0"/>
              </a:solidFill>
            </p:grpSpPr>
            <p:sp>
              <p:nvSpPr>
                <p:cNvPr id="1448" name="フリーフォーム: 図形 1447">
                  <a:extLst>
                    <a:ext uri="{FF2B5EF4-FFF2-40B4-BE49-F238E27FC236}">
                      <a16:creationId xmlns:a16="http://schemas.microsoft.com/office/drawing/2014/main" id="{44A5E0B8-631A-4F2F-8A69-C1BB1C5BCF0C}"/>
                    </a:ext>
                  </a:extLst>
                </p:cNvPr>
                <p:cNvSpPr/>
                <p:nvPr/>
              </p:nvSpPr>
              <p:spPr>
                <a:xfrm>
                  <a:off x="4146549" y="1981678"/>
                  <a:ext cx="2063750" cy="1291987"/>
                </a:xfrm>
                <a:custGeom>
                  <a:avLst/>
                  <a:gdLst>
                    <a:gd name="connsiteX0" fmla="*/ 1829196 w 2063750"/>
                    <a:gd name="connsiteY0" fmla="*/ 890189 h 1291987"/>
                    <a:gd name="connsiteX1" fmla="*/ 1802927 w 2063750"/>
                    <a:gd name="connsiteY1" fmla="*/ 1235390 h 1291987"/>
                    <a:gd name="connsiteX2" fmla="*/ 1847876 w 2063750"/>
                    <a:gd name="connsiteY2" fmla="*/ 1235390 h 1291987"/>
                    <a:gd name="connsiteX3" fmla="*/ 1897551 w 2063750"/>
                    <a:gd name="connsiteY3" fmla="*/ 890189 h 1291987"/>
                    <a:gd name="connsiteX4" fmla="*/ 1697268 w 2063750"/>
                    <a:gd name="connsiteY4" fmla="*/ 890189 h 1291987"/>
                    <a:gd name="connsiteX5" fmla="*/ 1669207 w 2063750"/>
                    <a:gd name="connsiteY5" fmla="*/ 1235390 h 1291987"/>
                    <a:gd name="connsiteX6" fmla="*/ 1757595 w 2063750"/>
                    <a:gd name="connsiteY6" fmla="*/ 1235390 h 1291987"/>
                    <a:gd name="connsiteX7" fmla="*/ 1783864 w 2063750"/>
                    <a:gd name="connsiteY7" fmla="*/ 890189 h 1291987"/>
                    <a:gd name="connsiteX8" fmla="*/ 1565273 w 2063750"/>
                    <a:gd name="connsiteY8" fmla="*/ 890189 h 1291987"/>
                    <a:gd name="connsiteX9" fmla="*/ 1544518 w 2063750"/>
                    <a:gd name="connsiteY9" fmla="*/ 1235390 h 1291987"/>
                    <a:gd name="connsiteX10" fmla="*/ 1627779 w 2063750"/>
                    <a:gd name="connsiteY10" fmla="*/ 1235390 h 1291987"/>
                    <a:gd name="connsiteX11" fmla="*/ 1652325 w 2063750"/>
                    <a:gd name="connsiteY11" fmla="*/ 890189 h 1291987"/>
                    <a:gd name="connsiteX12" fmla="*/ 1437174 w 2063750"/>
                    <a:gd name="connsiteY12" fmla="*/ 890189 h 1291987"/>
                    <a:gd name="connsiteX13" fmla="*/ 1419659 w 2063750"/>
                    <a:gd name="connsiteY13" fmla="*/ 1235390 h 1291987"/>
                    <a:gd name="connsiteX14" fmla="*/ 1506316 w 2063750"/>
                    <a:gd name="connsiteY14" fmla="*/ 1235390 h 1291987"/>
                    <a:gd name="connsiteX15" fmla="*/ 1523830 w 2063750"/>
                    <a:gd name="connsiteY15" fmla="*/ 890189 h 1291987"/>
                    <a:gd name="connsiteX16" fmla="*/ 1309226 w 2063750"/>
                    <a:gd name="connsiteY16" fmla="*/ 890189 h 1291987"/>
                    <a:gd name="connsiteX17" fmla="*/ 1299796 w 2063750"/>
                    <a:gd name="connsiteY17" fmla="*/ 1235390 h 1291987"/>
                    <a:gd name="connsiteX18" fmla="*/ 1381101 w 2063750"/>
                    <a:gd name="connsiteY18" fmla="*/ 1235390 h 1291987"/>
                    <a:gd name="connsiteX19" fmla="*/ 1395345 w 2063750"/>
                    <a:gd name="connsiteY19" fmla="*/ 890189 h 1291987"/>
                    <a:gd name="connsiteX20" fmla="*/ 1182655 w 2063750"/>
                    <a:gd name="connsiteY20" fmla="*/ 890189 h 1291987"/>
                    <a:gd name="connsiteX21" fmla="*/ 1177576 w 2063750"/>
                    <a:gd name="connsiteY21" fmla="*/ 1235390 h 1291987"/>
                    <a:gd name="connsiteX22" fmla="*/ 1264588 w 2063750"/>
                    <a:gd name="connsiteY22" fmla="*/ 1235390 h 1291987"/>
                    <a:gd name="connsiteX23" fmla="*/ 1271031 w 2063750"/>
                    <a:gd name="connsiteY23" fmla="*/ 890189 h 1291987"/>
                    <a:gd name="connsiteX24" fmla="*/ 1056396 w 2063750"/>
                    <a:gd name="connsiteY24" fmla="*/ 890189 h 1291987"/>
                    <a:gd name="connsiteX25" fmla="*/ 1056396 w 2063750"/>
                    <a:gd name="connsiteY25" fmla="*/ 1235390 h 1291987"/>
                    <a:gd name="connsiteX26" fmla="*/ 1140601 w 2063750"/>
                    <a:gd name="connsiteY26" fmla="*/ 1235390 h 1291987"/>
                    <a:gd name="connsiteX27" fmla="*/ 1142543 w 2063750"/>
                    <a:gd name="connsiteY27" fmla="*/ 890189 h 1291987"/>
                    <a:gd name="connsiteX28" fmla="*/ 922626 w 2063750"/>
                    <a:gd name="connsiteY28" fmla="*/ 890189 h 1291987"/>
                    <a:gd name="connsiteX29" fmla="*/ 924568 w 2063750"/>
                    <a:gd name="connsiteY29" fmla="*/ 1235390 h 1291987"/>
                    <a:gd name="connsiteX30" fmla="*/ 1010677 w 2063750"/>
                    <a:gd name="connsiteY30" fmla="*/ 1235390 h 1291987"/>
                    <a:gd name="connsiteX31" fmla="*/ 1010677 w 2063750"/>
                    <a:gd name="connsiteY31" fmla="*/ 890189 h 1291987"/>
                    <a:gd name="connsiteX32" fmla="*/ 796906 w 2063750"/>
                    <a:gd name="connsiteY32" fmla="*/ 890189 h 1291987"/>
                    <a:gd name="connsiteX33" fmla="*/ 803349 w 2063750"/>
                    <a:gd name="connsiteY33" fmla="*/ 1235390 h 1291987"/>
                    <a:gd name="connsiteX34" fmla="*/ 887593 w 2063750"/>
                    <a:gd name="connsiteY34" fmla="*/ 1235390 h 1291987"/>
                    <a:gd name="connsiteX35" fmla="*/ 882514 w 2063750"/>
                    <a:gd name="connsiteY35" fmla="*/ 890189 h 1291987"/>
                    <a:gd name="connsiteX36" fmla="*/ 672677 w 2063750"/>
                    <a:gd name="connsiteY36" fmla="*/ 890189 h 1291987"/>
                    <a:gd name="connsiteX37" fmla="*/ 686921 w 2063750"/>
                    <a:gd name="connsiteY37" fmla="*/ 1235390 h 1291987"/>
                    <a:gd name="connsiteX38" fmla="*/ 768141 w 2063750"/>
                    <a:gd name="connsiteY38" fmla="*/ 1235390 h 1291987"/>
                    <a:gd name="connsiteX39" fmla="*/ 758711 w 2063750"/>
                    <a:gd name="connsiteY39" fmla="*/ 890189 h 1291987"/>
                    <a:gd name="connsiteX40" fmla="*/ 549135 w 2063750"/>
                    <a:gd name="connsiteY40" fmla="*/ 890189 h 1291987"/>
                    <a:gd name="connsiteX41" fmla="*/ 566649 w 2063750"/>
                    <a:gd name="connsiteY41" fmla="*/ 1235390 h 1291987"/>
                    <a:gd name="connsiteX42" fmla="*/ 648363 w 2063750"/>
                    <a:gd name="connsiteY42" fmla="*/ 1235390 h 1291987"/>
                    <a:gd name="connsiteX43" fmla="*/ 630848 w 2063750"/>
                    <a:gd name="connsiteY43" fmla="*/ 890189 h 1291987"/>
                    <a:gd name="connsiteX44" fmla="*/ 420950 w 2063750"/>
                    <a:gd name="connsiteY44" fmla="*/ 890189 h 1291987"/>
                    <a:gd name="connsiteX45" fmla="*/ 445495 w 2063750"/>
                    <a:gd name="connsiteY45" fmla="*/ 1235390 h 1291987"/>
                    <a:gd name="connsiteX46" fmla="*/ 528447 w 2063750"/>
                    <a:gd name="connsiteY46" fmla="*/ 1235390 h 1291987"/>
                    <a:gd name="connsiteX47" fmla="*/ 507692 w 2063750"/>
                    <a:gd name="connsiteY47" fmla="*/ 890189 h 1291987"/>
                    <a:gd name="connsiteX48" fmla="*/ 279884 w 2063750"/>
                    <a:gd name="connsiteY48" fmla="*/ 890189 h 1291987"/>
                    <a:gd name="connsiteX49" fmla="*/ 306153 w 2063750"/>
                    <a:gd name="connsiteY49" fmla="*/ 1235390 h 1291987"/>
                    <a:gd name="connsiteX50" fmla="*/ 404067 w 2063750"/>
                    <a:gd name="connsiteY50" fmla="*/ 1235390 h 1291987"/>
                    <a:gd name="connsiteX51" fmla="*/ 376006 w 2063750"/>
                    <a:gd name="connsiteY51" fmla="*/ 890189 h 1291987"/>
                    <a:gd name="connsiteX52" fmla="*/ 166198 w 2063750"/>
                    <a:gd name="connsiteY52" fmla="*/ 890189 h 1291987"/>
                    <a:gd name="connsiteX53" fmla="*/ 215872 w 2063750"/>
                    <a:gd name="connsiteY53" fmla="*/ 1235390 h 1291987"/>
                    <a:gd name="connsiteX54" fmla="*/ 260820 w 2063750"/>
                    <a:gd name="connsiteY54" fmla="*/ 1235390 h 1291987"/>
                    <a:gd name="connsiteX55" fmla="*/ 234552 w 2063750"/>
                    <a:gd name="connsiteY55" fmla="*/ 890189 h 1291987"/>
                    <a:gd name="connsiteX56" fmla="*/ 1861752 w 2063750"/>
                    <a:gd name="connsiteY56" fmla="*/ 462358 h 1291987"/>
                    <a:gd name="connsiteX57" fmla="*/ 1834094 w 2063750"/>
                    <a:gd name="connsiteY57" fmla="*/ 825816 h 1291987"/>
                    <a:gd name="connsiteX58" fmla="*/ 1906814 w 2063750"/>
                    <a:gd name="connsiteY58" fmla="*/ 825816 h 1291987"/>
                    <a:gd name="connsiteX59" fmla="*/ 1959116 w 2063750"/>
                    <a:gd name="connsiteY59" fmla="*/ 462358 h 1291987"/>
                    <a:gd name="connsiteX60" fmla="*/ 1732045 w 2063750"/>
                    <a:gd name="connsiteY60" fmla="*/ 462358 h 1291987"/>
                    <a:gd name="connsiteX61" fmla="*/ 1702500 w 2063750"/>
                    <a:gd name="connsiteY61" fmla="*/ 825816 h 1291987"/>
                    <a:gd name="connsiteX62" fmla="*/ 1788762 w 2063750"/>
                    <a:gd name="connsiteY62" fmla="*/ 825816 h 1291987"/>
                    <a:gd name="connsiteX63" fmla="*/ 1816420 w 2063750"/>
                    <a:gd name="connsiteY63" fmla="*/ 462358 h 1291987"/>
                    <a:gd name="connsiteX64" fmla="*/ 1590996 w 2063750"/>
                    <a:gd name="connsiteY64" fmla="*/ 462358 h 1291987"/>
                    <a:gd name="connsiteX65" fmla="*/ 1569143 w 2063750"/>
                    <a:gd name="connsiteY65" fmla="*/ 825816 h 1291987"/>
                    <a:gd name="connsiteX66" fmla="*/ 1656902 w 2063750"/>
                    <a:gd name="connsiteY66" fmla="*/ 825816 h 1291987"/>
                    <a:gd name="connsiteX67" fmla="*/ 1682746 w 2063750"/>
                    <a:gd name="connsiteY67" fmla="*/ 462358 h 1291987"/>
                    <a:gd name="connsiteX68" fmla="*/ 1458881 w 2063750"/>
                    <a:gd name="connsiteY68" fmla="*/ 462358 h 1291987"/>
                    <a:gd name="connsiteX69" fmla="*/ 1440440 w 2063750"/>
                    <a:gd name="connsiteY69" fmla="*/ 825816 h 1291987"/>
                    <a:gd name="connsiteX70" fmla="*/ 1527096 w 2063750"/>
                    <a:gd name="connsiteY70" fmla="*/ 825816 h 1291987"/>
                    <a:gd name="connsiteX71" fmla="*/ 1545536 w 2063750"/>
                    <a:gd name="connsiteY71" fmla="*/ 462358 h 1291987"/>
                    <a:gd name="connsiteX72" fmla="*/ 1320913 w 2063750"/>
                    <a:gd name="connsiteY72" fmla="*/ 462358 h 1291987"/>
                    <a:gd name="connsiteX73" fmla="*/ 1310984 w 2063750"/>
                    <a:gd name="connsiteY73" fmla="*/ 825816 h 1291987"/>
                    <a:gd name="connsiteX74" fmla="*/ 1398001 w 2063750"/>
                    <a:gd name="connsiteY74" fmla="*/ 825816 h 1291987"/>
                    <a:gd name="connsiteX75" fmla="*/ 1412998 w 2063750"/>
                    <a:gd name="connsiteY75" fmla="*/ 462358 h 1291987"/>
                    <a:gd name="connsiteX76" fmla="*/ 1188950 w 2063750"/>
                    <a:gd name="connsiteY76" fmla="*/ 462358 h 1291987"/>
                    <a:gd name="connsiteX77" fmla="*/ 1183602 w 2063750"/>
                    <a:gd name="connsiteY77" fmla="*/ 825816 h 1291987"/>
                    <a:gd name="connsiteX78" fmla="*/ 1272233 w 2063750"/>
                    <a:gd name="connsiteY78" fmla="*/ 825816 h 1291987"/>
                    <a:gd name="connsiteX79" fmla="*/ 1279016 w 2063750"/>
                    <a:gd name="connsiteY79" fmla="*/ 462358 h 1291987"/>
                    <a:gd name="connsiteX80" fmla="*/ 1056396 w 2063750"/>
                    <a:gd name="connsiteY80" fmla="*/ 462358 h 1291987"/>
                    <a:gd name="connsiteX81" fmla="*/ 1056396 w 2063750"/>
                    <a:gd name="connsiteY81" fmla="*/ 825816 h 1291987"/>
                    <a:gd name="connsiteX82" fmla="*/ 1142905 w 2063750"/>
                    <a:gd name="connsiteY82" fmla="*/ 825816 h 1291987"/>
                    <a:gd name="connsiteX83" fmla="*/ 1144950 w 2063750"/>
                    <a:gd name="connsiteY83" fmla="*/ 462358 h 1291987"/>
                    <a:gd name="connsiteX84" fmla="*/ 920219 w 2063750"/>
                    <a:gd name="connsiteY84" fmla="*/ 462358 h 1291987"/>
                    <a:gd name="connsiteX85" fmla="*/ 922264 w 2063750"/>
                    <a:gd name="connsiteY85" fmla="*/ 825816 h 1291987"/>
                    <a:gd name="connsiteX86" fmla="*/ 1010677 w 2063750"/>
                    <a:gd name="connsiteY86" fmla="*/ 825816 h 1291987"/>
                    <a:gd name="connsiteX87" fmla="*/ 1010677 w 2063750"/>
                    <a:gd name="connsiteY87" fmla="*/ 462358 h 1291987"/>
                    <a:gd name="connsiteX88" fmla="*/ 788921 w 2063750"/>
                    <a:gd name="connsiteY88" fmla="*/ 462358 h 1291987"/>
                    <a:gd name="connsiteX89" fmla="*/ 795705 w 2063750"/>
                    <a:gd name="connsiteY89" fmla="*/ 825816 h 1291987"/>
                    <a:gd name="connsiteX90" fmla="*/ 881567 w 2063750"/>
                    <a:gd name="connsiteY90" fmla="*/ 825816 h 1291987"/>
                    <a:gd name="connsiteX91" fmla="*/ 876219 w 2063750"/>
                    <a:gd name="connsiteY91" fmla="*/ 462358 h 1291987"/>
                    <a:gd name="connsiteX92" fmla="*/ 655024 w 2063750"/>
                    <a:gd name="connsiteY92" fmla="*/ 462358 h 1291987"/>
                    <a:gd name="connsiteX93" fmla="*/ 670021 w 2063750"/>
                    <a:gd name="connsiteY93" fmla="*/ 825816 h 1291987"/>
                    <a:gd name="connsiteX94" fmla="*/ 756953 w 2063750"/>
                    <a:gd name="connsiteY94" fmla="*/ 825816 h 1291987"/>
                    <a:gd name="connsiteX95" fmla="*/ 747024 w 2063750"/>
                    <a:gd name="connsiteY95" fmla="*/ 462358 h 1291987"/>
                    <a:gd name="connsiteX96" fmla="*/ 527430 w 2063750"/>
                    <a:gd name="connsiteY96" fmla="*/ 462358 h 1291987"/>
                    <a:gd name="connsiteX97" fmla="*/ 545869 w 2063750"/>
                    <a:gd name="connsiteY97" fmla="*/ 825816 h 1291987"/>
                    <a:gd name="connsiteX98" fmla="*/ 627582 w 2063750"/>
                    <a:gd name="connsiteY98" fmla="*/ 825816 h 1291987"/>
                    <a:gd name="connsiteX99" fmla="*/ 609141 w 2063750"/>
                    <a:gd name="connsiteY99" fmla="*/ 462358 h 1291987"/>
                    <a:gd name="connsiteX100" fmla="*/ 390529 w 2063750"/>
                    <a:gd name="connsiteY100" fmla="*/ 462358 h 1291987"/>
                    <a:gd name="connsiteX101" fmla="*/ 416372 w 2063750"/>
                    <a:gd name="connsiteY101" fmla="*/ 825816 h 1291987"/>
                    <a:gd name="connsiteX102" fmla="*/ 503822 w 2063750"/>
                    <a:gd name="connsiteY102" fmla="*/ 825816 h 1291987"/>
                    <a:gd name="connsiteX103" fmla="*/ 481969 w 2063750"/>
                    <a:gd name="connsiteY103" fmla="*/ 462358 h 1291987"/>
                    <a:gd name="connsiteX104" fmla="*/ 247329 w 2063750"/>
                    <a:gd name="connsiteY104" fmla="*/ 462358 h 1291987"/>
                    <a:gd name="connsiteX105" fmla="*/ 274986 w 2063750"/>
                    <a:gd name="connsiteY105" fmla="*/ 825816 h 1291987"/>
                    <a:gd name="connsiteX106" fmla="*/ 370774 w 2063750"/>
                    <a:gd name="connsiteY106" fmla="*/ 825816 h 1291987"/>
                    <a:gd name="connsiteX107" fmla="*/ 341229 w 2063750"/>
                    <a:gd name="connsiteY107" fmla="*/ 462358 h 1291987"/>
                    <a:gd name="connsiteX108" fmla="*/ 104632 w 2063750"/>
                    <a:gd name="connsiteY108" fmla="*/ 462358 h 1291987"/>
                    <a:gd name="connsiteX109" fmla="*/ 156934 w 2063750"/>
                    <a:gd name="connsiteY109" fmla="*/ 825816 h 1291987"/>
                    <a:gd name="connsiteX110" fmla="*/ 229653 w 2063750"/>
                    <a:gd name="connsiteY110" fmla="*/ 825816 h 1291987"/>
                    <a:gd name="connsiteX111" fmla="*/ 201996 w 2063750"/>
                    <a:gd name="connsiteY111" fmla="*/ 462358 h 1291987"/>
                    <a:gd name="connsiteX112" fmla="*/ 0 w 2063750"/>
                    <a:gd name="connsiteY112" fmla="*/ 0 h 1291987"/>
                    <a:gd name="connsiteX113" fmla="*/ 38099 w 2063750"/>
                    <a:gd name="connsiteY113" fmla="*/ 0 h 1291987"/>
                    <a:gd name="connsiteX114" fmla="*/ 95940 w 2063750"/>
                    <a:gd name="connsiteY114" fmla="*/ 401953 h 1291987"/>
                    <a:gd name="connsiteX115" fmla="*/ 197399 w 2063750"/>
                    <a:gd name="connsiteY115" fmla="*/ 401953 h 1291987"/>
                    <a:gd name="connsiteX116" fmla="*/ 168635 w 2063750"/>
                    <a:gd name="connsiteY116" fmla="*/ 23944 h 1291987"/>
                    <a:gd name="connsiteX117" fmla="*/ 213967 w 2063750"/>
                    <a:gd name="connsiteY117" fmla="*/ 23944 h 1291987"/>
                    <a:gd name="connsiteX118" fmla="*/ 242732 w 2063750"/>
                    <a:gd name="connsiteY118" fmla="*/ 401953 h 1291987"/>
                    <a:gd name="connsiteX119" fmla="*/ 336319 w 2063750"/>
                    <a:gd name="connsiteY119" fmla="*/ 401953 h 1291987"/>
                    <a:gd name="connsiteX120" fmla="*/ 305592 w 2063750"/>
                    <a:gd name="connsiteY120" fmla="*/ 23946 h 1291987"/>
                    <a:gd name="connsiteX121" fmla="*/ 359355 w 2063750"/>
                    <a:gd name="connsiteY121" fmla="*/ 23946 h 1291987"/>
                    <a:gd name="connsiteX122" fmla="*/ 386233 w 2063750"/>
                    <a:gd name="connsiteY122" fmla="*/ 401953 h 1291987"/>
                    <a:gd name="connsiteX123" fmla="*/ 478337 w 2063750"/>
                    <a:gd name="connsiteY123" fmla="*/ 401953 h 1291987"/>
                    <a:gd name="connsiteX124" fmla="*/ 455610 w 2063750"/>
                    <a:gd name="connsiteY124" fmla="*/ 23946 h 1291987"/>
                    <a:gd name="connsiteX125" fmla="*/ 505187 w 2063750"/>
                    <a:gd name="connsiteY125" fmla="*/ 23946 h 1291987"/>
                    <a:gd name="connsiteX126" fmla="*/ 524365 w 2063750"/>
                    <a:gd name="connsiteY126" fmla="*/ 401953 h 1291987"/>
                    <a:gd name="connsiteX127" fmla="*/ 606076 w 2063750"/>
                    <a:gd name="connsiteY127" fmla="*/ 401953 h 1291987"/>
                    <a:gd name="connsiteX128" fmla="*/ 586897 w 2063750"/>
                    <a:gd name="connsiteY128" fmla="*/ 23945 h 1291987"/>
                    <a:gd name="connsiteX129" fmla="*/ 636934 w 2063750"/>
                    <a:gd name="connsiteY129" fmla="*/ 23945 h 1291987"/>
                    <a:gd name="connsiteX130" fmla="*/ 652531 w 2063750"/>
                    <a:gd name="connsiteY130" fmla="*/ 401953 h 1291987"/>
                    <a:gd name="connsiteX131" fmla="*/ 745374 w 2063750"/>
                    <a:gd name="connsiteY131" fmla="*/ 401953 h 1291987"/>
                    <a:gd name="connsiteX132" fmla="*/ 735048 w 2063750"/>
                    <a:gd name="connsiteY132" fmla="*/ 23946 h 1291987"/>
                    <a:gd name="connsiteX133" fmla="*/ 780739 w 2063750"/>
                    <a:gd name="connsiteY133" fmla="*/ 23946 h 1291987"/>
                    <a:gd name="connsiteX134" fmla="*/ 787794 w 2063750"/>
                    <a:gd name="connsiteY134" fmla="*/ 401953 h 1291987"/>
                    <a:gd name="connsiteX135" fmla="*/ 875330 w 2063750"/>
                    <a:gd name="connsiteY135" fmla="*/ 401953 h 1291987"/>
                    <a:gd name="connsiteX136" fmla="*/ 869769 w 2063750"/>
                    <a:gd name="connsiteY136" fmla="*/ 23947 h 1291987"/>
                    <a:gd name="connsiteX137" fmla="*/ 917753 w 2063750"/>
                    <a:gd name="connsiteY137" fmla="*/ 23947 h 1291987"/>
                    <a:gd name="connsiteX138" fmla="*/ 919880 w 2063750"/>
                    <a:gd name="connsiteY138" fmla="*/ 401953 h 1291987"/>
                    <a:gd name="connsiteX139" fmla="*/ 1010677 w 2063750"/>
                    <a:gd name="connsiteY139" fmla="*/ 401953 h 1291987"/>
                    <a:gd name="connsiteX140" fmla="*/ 1010677 w 2063750"/>
                    <a:gd name="connsiteY140" fmla="*/ 7618 h 1291987"/>
                    <a:gd name="connsiteX141" fmla="*/ 1056396 w 2063750"/>
                    <a:gd name="connsiteY141" fmla="*/ 7618 h 1291987"/>
                    <a:gd name="connsiteX142" fmla="*/ 1056396 w 2063750"/>
                    <a:gd name="connsiteY142" fmla="*/ 401953 h 1291987"/>
                    <a:gd name="connsiteX143" fmla="*/ 1145290 w 2063750"/>
                    <a:gd name="connsiteY143" fmla="*/ 401953 h 1291987"/>
                    <a:gd name="connsiteX144" fmla="*/ 1147416 w 2063750"/>
                    <a:gd name="connsiteY144" fmla="*/ 23947 h 1291987"/>
                    <a:gd name="connsiteX145" fmla="*/ 1195400 w 2063750"/>
                    <a:gd name="connsiteY145" fmla="*/ 23947 h 1291987"/>
                    <a:gd name="connsiteX146" fmla="*/ 1189839 w 2063750"/>
                    <a:gd name="connsiteY146" fmla="*/ 401953 h 1291987"/>
                    <a:gd name="connsiteX147" fmla="*/ 1280144 w 2063750"/>
                    <a:gd name="connsiteY147" fmla="*/ 401953 h 1291987"/>
                    <a:gd name="connsiteX148" fmla="*/ 1287199 w 2063750"/>
                    <a:gd name="connsiteY148" fmla="*/ 23946 h 1291987"/>
                    <a:gd name="connsiteX149" fmla="*/ 1332889 w 2063750"/>
                    <a:gd name="connsiteY149" fmla="*/ 23946 h 1291987"/>
                    <a:gd name="connsiteX150" fmla="*/ 1322563 w 2063750"/>
                    <a:gd name="connsiteY150" fmla="*/ 401953 h 1291987"/>
                    <a:gd name="connsiteX151" fmla="*/ 1415491 w 2063750"/>
                    <a:gd name="connsiteY151" fmla="*/ 401953 h 1291987"/>
                    <a:gd name="connsiteX152" fmla="*/ 1431088 w 2063750"/>
                    <a:gd name="connsiteY152" fmla="*/ 23945 h 1291987"/>
                    <a:gd name="connsiteX153" fmla="*/ 1481125 w 2063750"/>
                    <a:gd name="connsiteY153" fmla="*/ 23945 h 1291987"/>
                    <a:gd name="connsiteX154" fmla="*/ 1461946 w 2063750"/>
                    <a:gd name="connsiteY154" fmla="*/ 401953 h 1291987"/>
                    <a:gd name="connsiteX155" fmla="*/ 1548601 w 2063750"/>
                    <a:gd name="connsiteY155" fmla="*/ 401953 h 1291987"/>
                    <a:gd name="connsiteX156" fmla="*/ 1567779 w 2063750"/>
                    <a:gd name="connsiteY156" fmla="*/ 23946 h 1291987"/>
                    <a:gd name="connsiteX157" fmla="*/ 1617355 w 2063750"/>
                    <a:gd name="connsiteY157" fmla="*/ 23946 h 1291987"/>
                    <a:gd name="connsiteX158" fmla="*/ 1594628 w 2063750"/>
                    <a:gd name="connsiteY158" fmla="*/ 401953 h 1291987"/>
                    <a:gd name="connsiteX159" fmla="*/ 1687041 w 2063750"/>
                    <a:gd name="connsiteY159" fmla="*/ 401953 h 1291987"/>
                    <a:gd name="connsiteX160" fmla="*/ 1713919 w 2063750"/>
                    <a:gd name="connsiteY160" fmla="*/ 23946 h 1291987"/>
                    <a:gd name="connsiteX161" fmla="*/ 1767682 w 2063750"/>
                    <a:gd name="connsiteY161" fmla="*/ 23946 h 1291987"/>
                    <a:gd name="connsiteX162" fmla="*/ 1736955 w 2063750"/>
                    <a:gd name="connsiteY162" fmla="*/ 401953 h 1291987"/>
                    <a:gd name="connsiteX163" fmla="*/ 1821016 w 2063750"/>
                    <a:gd name="connsiteY163" fmla="*/ 401953 h 1291987"/>
                    <a:gd name="connsiteX164" fmla="*/ 1849781 w 2063750"/>
                    <a:gd name="connsiteY164" fmla="*/ 23945 h 1291987"/>
                    <a:gd name="connsiteX165" fmla="*/ 1895113 w 2063750"/>
                    <a:gd name="connsiteY165" fmla="*/ 23945 h 1291987"/>
                    <a:gd name="connsiteX166" fmla="*/ 1866348 w 2063750"/>
                    <a:gd name="connsiteY166" fmla="*/ 401953 h 1291987"/>
                    <a:gd name="connsiteX167" fmla="*/ 1967808 w 2063750"/>
                    <a:gd name="connsiteY167" fmla="*/ 401953 h 1291987"/>
                    <a:gd name="connsiteX168" fmla="*/ 2025649 w 2063750"/>
                    <a:gd name="connsiteY168" fmla="*/ 0 h 1291987"/>
                    <a:gd name="connsiteX169" fmla="*/ 2063750 w 2063750"/>
                    <a:gd name="connsiteY169" fmla="*/ 0 h 1291987"/>
                    <a:gd name="connsiteX170" fmla="*/ 1885331 w 2063750"/>
                    <a:gd name="connsiteY170" fmla="*/ 1239878 h 1291987"/>
                    <a:gd name="connsiteX171" fmla="*/ 1886347 w 2063750"/>
                    <a:gd name="connsiteY171" fmla="*/ 1240894 h 1291987"/>
                    <a:gd name="connsiteX172" fmla="*/ 1886347 w 2063750"/>
                    <a:gd name="connsiteY172" fmla="*/ 1262678 h 1291987"/>
                    <a:gd name="connsiteX173" fmla="*/ 1857038 w 2063750"/>
                    <a:gd name="connsiteY173" fmla="*/ 1291987 h 1291987"/>
                    <a:gd name="connsiteX174" fmla="*/ 206710 w 2063750"/>
                    <a:gd name="connsiteY174" fmla="*/ 1291987 h 1291987"/>
                    <a:gd name="connsiteX175" fmla="*/ 177401 w 2063750"/>
                    <a:gd name="connsiteY175" fmla="*/ 1262678 h 1291987"/>
                    <a:gd name="connsiteX176" fmla="*/ 177401 w 2063750"/>
                    <a:gd name="connsiteY176" fmla="*/ 1240894 h 1291987"/>
                    <a:gd name="connsiteX177" fmla="*/ 178419 w 2063750"/>
                    <a:gd name="connsiteY177" fmla="*/ 1239877 h 12919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</a:cxnLst>
                  <a:rect l="l" t="t" r="r" b="b"/>
                  <a:pathLst>
                    <a:path w="2063750" h="1291987">
                      <a:moveTo>
                        <a:pt x="1829196" y="890189"/>
                      </a:moveTo>
                      <a:lnTo>
                        <a:pt x="1802927" y="1235390"/>
                      </a:lnTo>
                      <a:lnTo>
                        <a:pt x="1847876" y="1235390"/>
                      </a:lnTo>
                      <a:lnTo>
                        <a:pt x="1897551" y="890189"/>
                      </a:lnTo>
                      <a:close/>
                      <a:moveTo>
                        <a:pt x="1697268" y="890189"/>
                      </a:moveTo>
                      <a:lnTo>
                        <a:pt x="1669207" y="1235390"/>
                      </a:lnTo>
                      <a:lnTo>
                        <a:pt x="1757595" y="1235390"/>
                      </a:lnTo>
                      <a:lnTo>
                        <a:pt x="1783864" y="890189"/>
                      </a:lnTo>
                      <a:close/>
                      <a:moveTo>
                        <a:pt x="1565273" y="890189"/>
                      </a:moveTo>
                      <a:lnTo>
                        <a:pt x="1544518" y="1235390"/>
                      </a:lnTo>
                      <a:lnTo>
                        <a:pt x="1627779" y="1235390"/>
                      </a:lnTo>
                      <a:lnTo>
                        <a:pt x="1652325" y="890189"/>
                      </a:lnTo>
                      <a:close/>
                      <a:moveTo>
                        <a:pt x="1437174" y="890189"/>
                      </a:moveTo>
                      <a:lnTo>
                        <a:pt x="1419659" y="1235390"/>
                      </a:lnTo>
                      <a:lnTo>
                        <a:pt x="1506316" y="1235390"/>
                      </a:lnTo>
                      <a:lnTo>
                        <a:pt x="1523830" y="890189"/>
                      </a:lnTo>
                      <a:close/>
                      <a:moveTo>
                        <a:pt x="1309226" y="890189"/>
                      </a:moveTo>
                      <a:lnTo>
                        <a:pt x="1299796" y="1235390"/>
                      </a:lnTo>
                      <a:lnTo>
                        <a:pt x="1381101" y="1235390"/>
                      </a:lnTo>
                      <a:lnTo>
                        <a:pt x="1395345" y="890189"/>
                      </a:lnTo>
                      <a:close/>
                      <a:moveTo>
                        <a:pt x="1182655" y="890189"/>
                      </a:moveTo>
                      <a:lnTo>
                        <a:pt x="1177576" y="1235390"/>
                      </a:lnTo>
                      <a:lnTo>
                        <a:pt x="1264588" y="1235390"/>
                      </a:lnTo>
                      <a:lnTo>
                        <a:pt x="1271031" y="890189"/>
                      </a:lnTo>
                      <a:close/>
                      <a:moveTo>
                        <a:pt x="1056396" y="890189"/>
                      </a:moveTo>
                      <a:lnTo>
                        <a:pt x="1056396" y="1235390"/>
                      </a:lnTo>
                      <a:lnTo>
                        <a:pt x="1140601" y="1235390"/>
                      </a:lnTo>
                      <a:lnTo>
                        <a:pt x="1142543" y="890189"/>
                      </a:lnTo>
                      <a:close/>
                      <a:moveTo>
                        <a:pt x="922626" y="890189"/>
                      </a:moveTo>
                      <a:lnTo>
                        <a:pt x="924568" y="1235390"/>
                      </a:lnTo>
                      <a:lnTo>
                        <a:pt x="1010677" y="1235390"/>
                      </a:lnTo>
                      <a:lnTo>
                        <a:pt x="1010677" y="890189"/>
                      </a:lnTo>
                      <a:close/>
                      <a:moveTo>
                        <a:pt x="796906" y="890189"/>
                      </a:moveTo>
                      <a:lnTo>
                        <a:pt x="803349" y="1235390"/>
                      </a:lnTo>
                      <a:lnTo>
                        <a:pt x="887593" y="1235390"/>
                      </a:lnTo>
                      <a:lnTo>
                        <a:pt x="882514" y="890189"/>
                      </a:lnTo>
                      <a:close/>
                      <a:moveTo>
                        <a:pt x="672677" y="890189"/>
                      </a:moveTo>
                      <a:lnTo>
                        <a:pt x="686921" y="1235390"/>
                      </a:lnTo>
                      <a:lnTo>
                        <a:pt x="768141" y="1235390"/>
                      </a:lnTo>
                      <a:lnTo>
                        <a:pt x="758711" y="890189"/>
                      </a:lnTo>
                      <a:close/>
                      <a:moveTo>
                        <a:pt x="549135" y="890189"/>
                      </a:moveTo>
                      <a:lnTo>
                        <a:pt x="566649" y="1235390"/>
                      </a:lnTo>
                      <a:lnTo>
                        <a:pt x="648363" y="1235390"/>
                      </a:lnTo>
                      <a:lnTo>
                        <a:pt x="630848" y="890189"/>
                      </a:lnTo>
                      <a:close/>
                      <a:moveTo>
                        <a:pt x="420950" y="890189"/>
                      </a:moveTo>
                      <a:lnTo>
                        <a:pt x="445495" y="1235390"/>
                      </a:lnTo>
                      <a:lnTo>
                        <a:pt x="528447" y="1235390"/>
                      </a:lnTo>
                      <a:lnTo>
                        <a:pt x="507692" y="890189"/>
                      </a:lnTo>
                      <a:close/>
                      <a:moveTo>
                        <a:pt x="279884" y="890189"/>
                      </a:moveTo>
                      <a:lnTo>
                        <a:pt x="306153" y="1235390"/>
                      </a:lnTo>
                      <a:lnTo>
                        <a:pt x="404067" y="1235390"/>
                      </a:lnTo>
                      <a:lnTo>
                        <a:pt x="376006" y="890189"/>
                      </a:lnTo>
                      <a:close/>
                      <a:moveTo>
                        <a:pt x="166198" y="890189"/>
                      </a:moveTo>
                      <a:lnTo>
                        <a:pt x="215872" y="1235390"/>
                      </a:lnTo>
                      <a:lnTo>
                        <a:pt x="260820" y="1235390"/>
                      </a:lnTo>
                      <a:lnTo>
                        <a:pt x="234552" y="890189"/>
                      </a:lnTo>
                      <a:close/>
                      <a:moveTo>
                        <a:pt x="1861752" y="462358"/>
                      </a:moveTo>
                      <a:lnTo>
                        <a:pt x="1834094" y="825816"/>
                      </a:lnTo>
                      <a:lnTo>
                        <a:pt x="1906814" y="825816"/>
                      </a:lnTo>
                      <a:lnTo>
                        <a:pt x="1959116" y="462358"/>
                      </a:lnTo>
                      <a:close/>
                      <a:moveTo>
                        <a:pt x="1732045" y="462358"/>
                      </a:moveTo>
                      <a:lnTo>
                        <a:pt x="1702500" y="825816"/>
                      </a:lnTo>
                      <a:lnTo>
                        <a:pt x="1788762" y="825816"/>
                      </a:lnTo>
                      <a:lnTo>
                        <a:pt x="1816420" y="462358"/>
                      </a:lnTo>
                      <a:close/>
                      <a:moveTo>
                        <a:pt x="1590996" y="462358"/>
                      </a:moveTo>
                      <a:lnTo>
                        <a:pt x="1569143" y="825816"/>
                      </a:lnTo>
                      <a:lnTo>
                        <a:pt x="1656902" y="825816"/>
                      </a:lnTo>
                      <a:lnTo>
                        <a:pt x="1682746" y="462358"/>
                      </a:lnTo>
                      <a:close/>
                      <a:moveTo>
                        <a:pt x="1458881" y="462358"/>
                      </a:moveTo>
                      <a:lnTo>
                        <a:pt x="1440440" y="825816"/>
                      </a:lnTo>
                      <a:lnTo>
                        <a:pt x="1527096" y="825816"/>
                      </a:lnTo>
                      <a:lnTo>
                        <a:pt x="1545536" y="462358"/>
                      </a:lnTo>
                      <a:close/>
                      <a:moveTo>
                        <a:pt x="1320913" y="462358"/>
                      </a:moveTo>
                      <a:lnTo>
                        <a:pt x="1310984" y="825816"/>
                      </a:lnTo>
                      <a:lnTo>
                        <a:pt x="1398001" y="825816"/>
                      </a:lnTo>
                      <a:lnTo>
                        <a:pt x="1412998" y="462358"/>
                      </a:lnTo>
                      <a:close/>
                      <a:moveTo>
                        <a:pt x="1188950" y="462358"/>
                      </a:moveTo>
                      <a:lnTo>
                        <a:pt x="1183602" y="825816"/>
                      </a:lnTo>
                      <a:lnTo>
                        <a:pt x="1272233" y="825816"/>
                      </a:lnTo>
                      <a:lnTo>
                        <a:pt x="1279016" y="462358"/>
                      </a:lnTo>
                      <a:close/>
                      <a:moveTo>
                        <a:pt x="1056396" y="462358"/>
                      </a:moveTo>
                      <a:lnTo>
                        <a:pt x="1056396" y="825816"/>
                      </a:lnTo>
                      <a:lnTo>
                        <a:pt x="1142905" y="825816"/>
                      </a:lnTo>
                      <a:lnTo>
                        <a:pt x="1144950" y="462358"/>
                      </a:lnTo>
                      <a:close/>
                      <a:moveTo>
                        <a:pt x="920219" y="462358"/>
                      </a:moveTo>
                      <a:lnTo>
                        <a:pt x="922264" y="825816"/>
                      </a:lnTo>
                      <a:lnTo>
                        <a:pt x="1010677" y="825816"/>
                      </a:lnTo>
                      <a:lnTo>
                        <a:pt x="1010677" y="462358"/>
                      </a:lnTo>
                      <a:close/>
                      <a:moveTo>
                        <a:pt x="788921" y="462358"/>
                      </a:moveTo>
                      <a:lnTo>
                        <a:pt x="795705" y="825816"/>
                      </a:lnTo>
                      <a:lnTo>
                        <a:pt x="881567" y="825816"/>
                      </a:lnTo>
                      <a:lnTo>
                        <a:pt x="876219" y="462358"/>
                      </a:lnTo>
                      <a:close/>
                      <a:moveTo>
                        <a:pt x="655024" y="462358"/>
                      </a:moveTo>
                      <a:lnTo>
                        <a:pt x="670021" y="825816"/>
                      </a:lnTo>
                      <a:lnTo>
                        <a:pt x="756953" y="825816"/>
                      </a:lnTo>
                      <a:lnTo>
                        <a:pt x="747024" y="462358"/>
                      </a:lnTo>
                      <a:close/>
                      <a:moveTo>
                        <a:pt x="527430" y="462358"/>
                      </a:moveTo>
                      <a:lnTo>
                        <a:pt x="545869" y="825816"/>
                      </a:lnTo>
                      <a:lnTo>
                        <a:pt x="627582" y="825816"/>
                      </a:lnTo>
                      <a:lnTo>
                        <a:pt x="609141" y="462358"/>
                      </a:lnTo>
                      <a:close/>
                      <a:moveTo>
                        <a:pt x="390529" y="462358"/>
                      </a:moveTo>
                      <a:lnTo>
                        <a:pt x="416372" y="825816"/>
                      </a:lnTo>
                      <a:lnTo>
                        <a:pt x="503822" y="825816"/>
                      </a:lnTo>
                      <a:lnTo>
                        <a:pt x="481969" y="462358"/>
                      </a:lnTo>
                      <a:close/>
                      <a:moveTo>
                        <a:pt x="247329" y="462358"/>
                      </a:moveTo>
                      <a:lnTo>
                        <a:pt x="274986" y="825816"/>
                      </a:lnTo>
                      <a:lnTo>
                        <a:pt x="370774" y="825816"/>
                      </a:lnTo>
                      <a:lnTo>
                        <a:pt x="341229" y="462358"/>
                      </a:lnTo>
                      <a:close/>
                      <a:moveTo>
                        <a:pt x="104632" y="462358"/>
                      </a:moveTo>
                      <a:lnTo>
                        <a:pt x="156934" y="825816"/>
                      </a:lnTo>
                      <a:lnTo>
                        <a:pt x="229653" y="825816"/>
                      </a:lnTo>
                      <a:lnTo>
                        <a:pt x="201996" y="462358"/>
                      </a:lnTo>
                      <a:close/>
                      <a:moveTo>
                        <a:pt x="0" y="0"/>
                      </a:moveTo>
                      <a:lnTo>
                        <a:pt x="38099" y="0"/>
                      </a:lnTo>
                      <a:lnTo>
                        <a:pt x="95940" y="401953"/>
                      </a:lnTo>
                      <a:lnTo>
                        <a:pt x="197399" y="401953"/>
                      </a:lnTo>
                      <a:lnTo>
                        <a:pt x="168635" y="23944"/>
                      </a:lnTo>
                      <a:lnTo>
                        <a:pt x="213967" y="23944"/>
                      </a:lnTo>
                      <a:lnTo>
                        <a:pt x="242732" y="401953"/>
                      </a:lnTo>
                      <a:lnTo>
                        <a:pt x="336319" y="401953"/>
                      </a:lnTo>
                      <a:lnTo>
                        <a:pt x="305592" y="23946"/>
                      </a:lnTo>
                      <a:lnTo>
                        <a:pt x="359355" y="23946"/>
                      </a:lnTo>
                      <a:lnTo>
                        <a:pt x="386233" y="401953"/>
                      </a:lnTo>
                      <a:lnTo>
                        <a:pt x="478337" y="401953"/>
                      </a:lnTo>
                      <a:lnTo>
                        <a:pt x="455610" y="23946"/>
                      </a:lnTo>
                      <a:lnTo>
                        <a:pt x="505187" y="23946"/>
                      </a:lnTo>
                      <a:lnTo>
                        <a:pt x="524365" y="401953"/>
                      </a:lnTo>
                      <a:lnTo>
                        <a:pt x="606076" y="401953"/>
                      </a:lnTo>
                      <a:lnTo>
                        <a:pt x="586897" y="23945"/>
                      </a:lnTo>
                      <a:lnTo>
                        <a:pt x="636934" y="23945"/>
                      </a:lnTo>
                      <a:lnTo>
                        <a:pt x="652531" y="401953"/>
                      </a:lnTo>
                      <a:lnTo>
                        <a:pt x="745374" y="401953"/>
                      </a:lnTo>
                      <a:lnTo>
                        <a:pt x="735048" y="23946"/>
                      </a:lnTo>
                      <a:lnTo>
                        <a:pt x="780739" y="23946"/>
                      </a:lnTo>
                      <a:lnTo>
                        <a:pt x="787794" y="401953"/>
                      </a:lnTo>
                      <a:lnTo>
                        <a:pt x="875330" y="401953"/>
                      </a:lnTo>
                      <a:lnTo>
                        <a:pt x="869769" y="23947"/>
                      </a:lnTo>
                      <a:lnTo>
                        <a:pt x="917753" y="23947"/>
                      </a:lnTo>
                      <a:lnTo>
                        <a:pt x="919880" y="401953"/>
                      </a:lnTo>
                      <a:lnTo>
                        <a:pt x="1010677" y="401953"/>
                      </a:lnTo>
                      <a:lnTo>
                        <a:pt x="1010677" y="7618"/>
                      </a:lnTo>
                      <a:lnTo>
                        <a:pt x="1056396" y="7618"/>
                      </a:lnTo>
                      <a:lnTo>
                        <a:pt x="1056396" y="401953"/>
                      </a:lnTo>
                      <a:lnTo>
                        <a:pt x="1145290" y="401953"/>
                      </a:lnTo>
                      <a:lnTo>
                        <a:pt x="1147416" y="23947"/>
                      </a:lnTo>
                      <a:lnTo>
                        <a:pt x="1195400" y="23947"/>
                      </a:lnTo>
                      <a:lnTo>
                        <a:pt x="1189839" y="401953"/>
                      </a:lnTo>
                      <a:lnTo>
                        <a:pt x="1280144" y="401953"/>
                      </a:lnTo>
                      <a:lnTo>
                        <a:pt x="1287199" y="23946"/>
                      </a:lnTo>
                      <a:lnTo>
                        <a:pt x="1332889" y="23946"/>
                      </a:lnTo>
                      <a:lnTo>
                        <a:pt x="1322563" y="401953"/>
                      </a:lnTo>
                      <a:lnTo>
                        <a:pt x="1415491" y="401953"/>
                      </a:lnTo>
                      <a:lnTo>
                        <a:pt x="1431088" y="23945"/>
                      </a:lnTo>
                      <a:lnTo>
                        <a:pt x="1481125" y="23945"/>
                      </a:lnTo>
                      <a:lnTo>
                        <a:pt x="1461946" y="401953"/>
                      </a:lnTo>
                      <a:lnTo>
                        <a:pt x="1548601" y="401953"/>
                      </a:lnTo>
                      <a:lnTo>
                        <a:pt x="1567779" y="23946"/>
                      </a:lnTo>
                      <a:lnTo>
                        <a:pt x="1617355" y="23946"/>
                      </a:lnTo>
                      <a:lnTo>
                        <a:pt x="1594628" y="401953"/>
                      </a:lnTo>
                      <a:lnTo>
                        <a:pt x="1687041" y="401953"/>
                      </a:lnTo>
                      <a:lnTo>
                        <a:pt x="1713919" y="23946"/>
                      </a:lnTo>
                      <a:lnTo>
                        <a:pt x="1767682" y="23946"/>
                      </a:lnTo>
                      <a:lnTo>
                        <a:pt x="1736955" y="401953"/>
                      </a:lnTo>
                      <a:lnTo>
                        <a:pt x="1821016" y="401953"/>
                      </a:lnTo>
                      <a:lnTo>
                        <a:pt x="1849781" y="23945"/>
                      </a:lnTo>
                      <a:lnTo>
                        <a:pt x="1895113" y="23945"/>
                      </a:lnTo>
                      <a:lnTo>
                        <a:pt x="1866348" y="401953"/>
                      </a:lnTo>
                      <a:lnTo>
                        <a:pt x="1967808" y="401953"/>
                      </a:lnTo>
                      <a:lnTo>
                        <a:pt x="2025649" y="0"/>
                      </a:lnTo>
                      <a:lnTo>
                        <a:pt x="2063750" y="0"/>
                      </a:lnTo>
                      <a:lnTo>
                        <a:pt x="1885331" y="1239878"/>
                      </a:lnTo>
                      <a:lnTo>
                        <a:pt x="1886347" y="1240894"/>
                      </a:lnTo>
                      <a:lnTo>
                        <a:pt x="1886347" y="1262678"/>
                      </a:lnTo>
                      <a:cubicBezTo>
                        <a:pt x="1886347" y="1278865"/>
                        <a:pt x="1873225" y="1291987"/>
                        <a:pt x="1857038" y="1291987"/>
                      </a:cubicBezTo>
                      <a:lnTo>
                        <a:pt x="206710" y="1291987"/>
                      </a:lnTo>
                      <a:cubicBezTo>
                        <a:pt x="190523" y="1291987"/>
                        <a:pt x="177401" y="1278865"/>
                        <a:pt x="177401" y="1262678"/>
                      </a:cubicBezTo>
                      <a:lnTo>
                        <a:pt x="177401" y="1240894"/>
                      </a:lnTo>
                      <a:lnTo>
                        <a:pt x="178419" y="1239877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449" name="グループ化 1448">
                  <a:extLst>
                    <a:ext uri="{FF2B5EF4-FFF2-40B4-BE49-F238E27FC236}">
                      <a16:creationId xmlns:a16="http://schemas.microsoft.com/office/drawing/2014/main" id="{39FF74A0-FD10-47AB-97BD-89693084F39F}"/>
                    </a:ext>
                  </a:extLst>
                </p:cNvPr>
                <p:cNvGrpSpPr/>
                <p:nvPr/>
              </p:nvGrpSpPr>
              <p:grpSpPr>
                <a:xfrm>
                  <a:off x="4077492" y="1852160"/>
                  <a:ext cx="2196309" cy="164682"/>
                  <a:chOff x="4077492" y="1852160"/>
                  <a:chExt cx="2196309" cy="164682"/>
                </a:xfrm>
                <a:grpFill/>
              </p:grpSpPr>
              <p:grpSp>
                <p:nvGrpSpPr>
                  <p:cNvPr id="1450" name="グループ化 1449">
                    <a:extLst>
                      <a:ext uri="{FF2B5EF4-FFF2-40B4-BE49-F238E27FC236}">
                        <a16:creationId xmlns:a16="http://schemas.microsoft.com/office/drawing/2014/main" id="{7AF01E71-A8BE-4E52-B678-DF44C4F5EDBC}"/>
                      </a:ext>
                    </a:extLst>
                  </p:cNvPr>
                  <p:cNvGrpSpPr/>
                  <p:nvPr/>
                </p:nvGrpSpPr>
                <p:grpSpPr>
                  <a:xfrm>
                    <a:off x="4077492" y="1852160"/>
                    <a:ext cx="848520" cy="129518"/>
                    <a:chOff x="4184649" y="1852160"/>
                    <a:chExt cx="848520" cy="129518"/>
                  </a:xfrm>
                  <a:grpFill/>
                </p:grpSpPr>
                <p:sp>
                  <p:nvSpPr>
                    <p:cNvPr id="1455" name="フリーフォーム: 図形 1454">
                      <a:extLst>
                        <a:ext uri="{FF2B5EF4-FFF2-40B4-BE49-F238E27FC236}">
                          <a16:creationId xmlns:a16="http://schemas.microsoft.com/office/drawing/2014/main" id="{21149180-A403-41F5-85DB-7A8802B34D0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897439" y="1852160"/>
                      <a:ext cx="135730" cy="129518"/>
                    </a:xfrm>
                    <a:custGeom>
                      <a:avLst/>
                      <a:gdLst>
                        <a:gd name="connsiteX0" fmla="*/ 364332 w 735808"/>
                        <a:gd name="connsiteY0" fmla="*/ 59661 h 702131"/>
                        <a:gd name="connsiteX1" fmla="*/ 180976 w 735808"/>
                        <a:gd name="connsiteY1" fmla="*/ 243017 h 702131"/>
                        <a:gd name="connsiteX2" fmla="*/ 364332 w 735808"/>
                        <a:gd name="connsiteY2" fmla="*/ 426373 h 702131"/>
                        <a:gd name="connsiteX3" fmla="*/ 547688 w 735808"/>
                        <a:gd name="connsiteY3" fmla="*/ 243017 h 702131"/>
                        <a:gd name="connsiteX4" fmla="*/ 364332 w 735808"/>
                        <a:gd name="connsiteY4" fmla="*/ 59661 h 702131"/>
                        <a:gd name="connsiteX5" fmla="*/ 367904 w 735808"/>
                        <a:gd name="connsiteY5" fmla="*/ 0 h 702131"/>
                        <a:gd name="connsiteX6" fmla="*/ 597692 w 735808"/>
                        <a:gd name="connsiteY6" fmla="*/ 141645 h 702131"/>
                        <a:gd name="connsiteX7" fmla="*/ 735808 w 735808"/>
                        <a:gd name="connsiteY7" fmla="*/ 702131 h 702131"/>
                        <a:gd name="connsiteX8" fmla="*/ 0 w 735808"/>
                        <a:gd name="connsiteY8" fmla="*/ 702131 h 702131"/>
                        <a:gd name="connsiteX9" fmla="*/ 138117 w 735808"/>
                        <a:gd name="connsiteY9" fmla="*/ 141645 h 702131"/>
                        <a:gd name="connsiteX10" fmla="*/ 367904 w 735808"/>
                        <a:gd name="connsiteY10" fmla="*/ 0 h 70213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735808" h="702131">
                          <a:moveTo>
                            <a:pt x="364332" y="59661"/>
                          </a:moveTo>
                          <a:cubicBezTo>
                            <a:pt x="263067" y="59661"/>
                            <a:pt x="180976" y="141752"/>
                            <a:pt x="180976" y="243017"/>
                          </a:cubicBezTo>
                          <a:cubicBezTo>
                            <a:pt x="180976" y="344282"/>
                            <a:pt x="263067" y="426373"/>
                            <a:pt x="364332" y="426373"/>
                          </a:cubicBezTo>
                          <a:cubicBezTo>
                            <a:pt x="465597" y="426373"/>
                            <a:pt x="547688" y="344282"/>
                            <a:pt x="547688" y="243017"/>
                          </a:cubicBezTo>
                          <a:cubicBezTo>
                            <a:pt x="547688" y="141752"/>
                            <a:pt x="465597" y="59661"/>
                            <a:pt x="364332" y="59661"/>
                          </a:cubicBezTo>
                          <a:close/>
                          <a:moveTo>
                            <a:pt x="367904" y="0"/>
                          </a:moveTo>
                          <a:cubicBezTo>
                            <a:pt x="481252" y="0"/>
                            <a:pt x="575821" y="60808"/>
                            <a:pt x="597692" y="141645"/>
                          </a:cubicBezTo>
                          <a:lnTo>
                            <a:pt x="735808" y="702131"/>
                          </a:lnTo>
                          <a:lnTo>
                            <a:pt x="0" y="702131"/>
                          </a:lnTo>
                          <a:lnTo>
                            <a:pt x="138117" y="141645"/>
                          </a:lnTo>
                          <a:cubicBezTo>
                            <a:pt x="159988" y="60808"/>
                            <a:pt x="254557" y="0"/>
                            <a:pt x="367904" y="0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456" name="四角形: 角を丸くする 1455">
                      <a:extLst>
                        <a:ext uri="{FF2B5EF4-FFF2-40B4-BE49-F238E27FC236}">
                          <a16:creationId xmlns:a16="http://schemas.microsoft.com/office/drawing/2014/main" id="{660C0CF9-0008-4108-AA90-1044D356246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184649" y="1875078"/>
                      <a:ext cx="804070" cy="45719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1451" name="グループ化 1450">
                    <a:extLst>
                      <a:ext uri="{FF2B5EF4-FFF2-40B4-BE49-F238E27FC236}">
                        <a16:creationId xmlns:a16="http://schemas.microsoft.com/office/drawing/2014/main" id="{F1E4EDC2-32BD-4C11-9DC8-0B77E0C51935}"/>
                      </a:ext>
                    </a:extLst>
                  </p:cNvPr>
                  <p:cNvGrpSpPr/>
                  <p:nvPr/>
                </p:nvGrpSpPr>
                <p:grpSpPr>
                  <a:xfrm flipH="1">
                    <a:off x="5425281" y="1852160"/>
                    <a:ext cx="848520" cy="129518"/>
                    <a:chOff x="4184649" y="1852160"/>
                    <a:chExt cx="848520" cy="129518"/>
                  </a:xfrm>
                  <a:grpFill/>
                </p:grpSpPr>
                <p:sp>
                  <p:nvSpPr>
                    <p:cNvPr id="1453" name="フリーフォーム: 図形 1452">
                      <a:extLst>
                        <a:ext uri="{FF2B5EF4-FFF2-40B4-BE49-F238E27FC236}">
                          <a16:creationId xmlns:a16="http://schemas.microsoft.com/office/drawing/2014/main" id="{7B3085AF-C3D0-4B7A-88B8-E963B14C5FA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897439" y="1852160"/>
                      <a:ext cx="135730" cy="129518"/>
                    </a:xfrm>
                    <a:custGeom>
                      <a:avLst/>
                      <a:gdLst>
                        <a:gd name="connsiteX0" fmla="*/ 364332 w 735808"/>
                        <a:gd name="connsiteY0" fmla="*/ 59661 h 702131"/>
                        <a:gd name="connsiteX1" fmla="*/ 180976 w 735808"/>
                        <a:gd name="connsiteY1" fmla="*/ 243017 h 702131"/>
                        <a:gd name="connsiteX2" fmla="*/ 364332 w 735808"/>
                        <a:gd name="connsiteY2" fmla="*/ 426373 h 702131"/>
                        <a:gd name="connsiteX3" fmla="*/ 547688 w 735808"/>
                        <a:gd name="connsiteY3" fmla="*/ 243017 h 702131"/>
                        <a:gd name="connsiteX4" fmla="*/ 364332 w 735808"/>
                        <a:gd name="connsiteY4" fmla="*/ 59661 h 702131"/>
                        <a:gd name="connsiteX5" fmla="*/ 367904 w 735808"/>
                        <a:gd name="connsiteY5" fmla="*/ 0 h 702131"/>
                        <a:gd name="connsiteX6" fmla="*/ 597692 w 735808"/>
                        <a:gd name="connsiteY6" fmla="*/ 141645 h 702131"/>
                        <a:gd name="connsiteX7" fmla="*/ 735808 w 735808"/>
                        <a:gd name="connsiteY7" fmla="*/ 702131 h 702131"/>
                        <a:gd name="connsiteX8" fmla="*/ 0 w 735808"/>
                        <a:gd name="connsiteY8" fmla="*/ 702131 h 702131"/>
                        <a:gd name="connsiteX9" fmla="*/ 138117 w 735808"/>
                        <a:gd name="connsiteY9" fmla="*/ 141645 h 702131"/>
                        <a:gd name="connsiteX10" fmla="*/ 367904 w 735808"/>
                        <a:gd name="connsiteY10" fmla="*/ 0 h 70213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735808" h="702131">
                          <a:moveTo>
                            <a:pt x="364332" y="59661"/>
                          </a:moveTo>
                          <a:cubicBezTo>
                            <a:pt x="263067" y="59661"/>
                            <a:pt x="180976" y="141752"/>
                            <a:pt x="180976" y="243017"/>
                          </a:cubicBezTo>
                          <a:cubicBezTo>
                            <a:pt x="180976" y="344282"/>
                            <a:pt x="263067" y="426373"/>
                            <a:pt x="364332" y="426373"/>
                          </a:cubicBezTo>
                          <a:cubicBezTo>
                            <a:pt x="465597" y="426373"/>
                            <a:pt x="547688" y="344282"/>
                            <a:pt x="547688" y="243017"/>
                          </a:cubicBezTo>
                          <a:cubicBezTo>
                            <a:pt x="547688" y="141752"/>
                            <a:pt x="465597" y="59661"/>
                            <a:pt x="364332" y="59661"/>
                          </a:cubicBezTo>
                          <a:close/>
                          <a:moveTo>
                            <a:pt x="367904" y="0"/>
                          </a:moveTo>
                          <a:cubicBezTo>
                            <a:pt x="481252" y="0"/>
                            <a:pt x="575821" y="60808"/>
                            <a:pt x="597692" y="141645"/>
                          </a:cubicBezTo>
                          <a:lnTo>
                            <a:pt x="735808" y="702131"/>
                          </a:lnTo>
                          <a:lnTo>
                            <a:pt x="0" y="702131"/>
                          </a:lnTo>
                          <a:lnTo>
                            <a:pt x="138117" y="141645"/>
                          </a:lnTo>
                          <a:cubicBezTo>
                            <a:pt x="159988" y="60808"/>
                            <a:pt x="254557" y="0"/>
                            <a:pt x="367904" y="0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454" name="四角形: 角を丸くする 1453">
                      <a:extLst>
                        <a:ext uri="{FF2B5EF4-FFF2-40B4-BE49-F238E27FC236}">
                          <a16:creationId xmlns:a16="http://schemas.microsoft.com/office/drawing/2014/main" id="{7D2A0572-9A32-40F1-8B2D-2CE09AB2389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184649" y="1875078"/>
                      <a:ext cx="804070" cy="45719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1452" name="四角形: 角を丸くする 1451">
                    <a:extLst>
                      <a:ext uri="{FF2B5EF4-FFF2-40B4-BE49-F238E27FC236}">
                        <a16:creationId xmlns:a16="http://schemas.microsoft.com/office/drawing/2014/main" id="{179A8387-A4A4-48ED-8DA8-FE83F7590BBD}"/>
                      </a:ext>
                    </a:extLst>
                  </p:cNvPr>
                  <p:cNvSpPr/>
                  <p:nvPr/>
                </p:nvSpPr>
                <p:spPr>
                  <a:xfrm>
                    <a:off x="4102100" y="1946514"/>
                    <a:ext cx="2152650" cy="70328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1429" name="グループ化 1428">
                <a:extLst>
                  <a:ext uri="{FF2B5EF4-FFF2-40B4-BE49-F238E27FC236}">
                    <a16:creationId xmlns:a16="http://schemas.microsoft.com/office/drawing/2014/main" id="{2DB9FF44-9CE0-42EB-BD36-E5E3EB2125BA}"/>
                  </a:ext>
                </a:extLst>
              </p:cNvPr>
              <p:cNvGrpSpPr/>
              <p:nvPr/>
            </p:nvGrpSpPr>
            <p:grpSpPr>
              <a:xfrm>
                <a:off x="662948" y="1120264"/>
                <a:ext cx="2691442" cy="2395460"/>
                <a:chOff x="-2234242" y="1154189"/>
                <a:chExt cx="2691442" cy="2395460"/>
              </a:xfrm>
            </p:grpSpPr>
            <p:grpSp>
              <p:nvGrpSpPr>
                <p:cNvPr id="1430" name="グループ化 1429">
                  <a:extLst>
                    <a:ext uri="{FF2B5EF4-FFF2-40B4-BE49-F238E27FC236}">
                      <a16:creationId xmlns:a16="http://schemas.microsoft.com/office/drawing/2014/main" id="{499B7F8B-1CFF-4B2C-88FF-1EB408B97ECB}"/>
                    </a:ext>
                  </a:extLst>
                </p:cNvPr>
                <p:cNvGrpSpPr/>
                <p:nvPr/>
              </p:nvGrpSpPr>
              <p:grpSpPr>
                <a:xfrm>
                  <a:off x="-1099246" y="1852160"/>
                  <a:ext cx="427844" cy="904346"/>
                  <a:chOff x="2094997" y="1804056"/>
                  <a:chExt cx="476250" cy="965022"/>
                </a:xfrm>
              </p:grpSpPr>
              <p:sp>
                <p:nvSpPr>
                  <p:cNvPr id="1443" name="四角形: 上の 2 つの角を丸める 1442">
                    <a:extLst>
                      <a:ext uri="{FF2B5EF4-FFF2-40B4-BE49-F238E27FC236}">
                        <a16:creationId xmlns:a16="http://schemas.microsoft.com/office/drawing/2014/main" id="{4717A8A0-471E-4190-BC67-E896621EA8CF}"/>
                      </a:ext>
                    </a:extLst>
                  </p:cNvPr>
                  <p:cNvSpPr/>
                  <p:nvPr/>
                </p:nvSpPr>
                <p:spPr>
                  <a:xfrm>
                    <a:off x="2209980" y="2365040"/>
                    <a:ext cx="246282" cy="363864"/>
                  </a:xfrm>
                  <a:prstGeom prst="round2SameRect">
                    <a:avLst/>
                  </a:prstGeom>
                  <a:solidFill>
                    <a:schemeClr val="bg2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444" name="正方形/長方形 1443">
                    <a:extLst>
                      <a:ext uri="{FF2B5EF4-FFF2-40B4-BE49-F238E27FC236}">
                        <a16:creationId xmlns:a16="http://schemas.microsoft.com/office/drawing/2014/main" id="{A9A23CB2-9431-41EC-98BC-3BCA66634397}"/>
                      </a:ext>
                    </a:extLst>
                  </p:cNvPr>
                  <p:cNvSpPr/>
                  <p:nvPr/>
                </p:nvSpPr>
                <p:spPr>
                  <a:xfrm>
                    <a:off x="2302812" y="1978818"/>
                    <a:ext cx="55579" cy="790260"/>
                  </a:xfrm>
                  <a:prstGeom prst="rect">
                    <a:avLst/>
                  </a:prstGeom>
                  <a:solidFill>
                    <a:schemeClr val="accent4">
                      <a:lumMod val="20000"/>
                      <a:lumOff val="8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445" name="四角形: 角を丸くする 1444">
                    <a:extLst>
                      <a:ext uri="{FF2B5EF4-FFF2-40B4-BE49-F238E27FC236}">
                        <a16:creationId xmlns:a16="http://schemas.microsoft.com/office/drawing/2014/main" id="{0D5B0941-5271-4183-89B0-93397AB56E80}"/>
                      </a:ext>
                    </a:extLst>
                  </p:cNvPr>
                  <p:cNvSpPr/>
                  <p:nvPr/>
                </p:nvSpPr>
                <p:spPr>
                  <a:xfrm>
                    <a:off x="2094997" y="1804056"/>
                    <a:ext cx="476250" cy="229709"/>
                  </a:xfrm>
                  <a:prstGeom prst="roundRect">
                    <a:avLst/>
                  </a:prstGeom>
                  <a:solidFill>
                    <a:schemeClr val="accent4">
                      <a:lumMod val="20000"/>
                      <a:lumOff val="8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446" name="四角形: 角を丸くする 1445">
                    <a:extLst>
                      <a:ext uri="{FF2B5EF4-FFF2-40B4-BE49-F238E27FC236}">
                        <a16:creationId xmlns:a16="http://schemas.microsoft.com/office/drawing/2014/main" id="{4E376724-997E-4D10-BBF7-94FADACAA8D8}"/>
                      </a:ext>
                    </a:extLst>
                  </p:cNvPr>
                  <p:cNvSpPr/>
                  <p:nvPr/>
                </p:nvSpPr>
                <p:spPr>
                  <a:xfrm>
                    <a:off x="2118306" y="1828801"/>
                    <a:ext cx="429632" cy="180220"/>
                  </a:xfrm>
                  <a:prstGeom prst="roundRect">
                    <a:avLst/>
                  </a:prstGeom>
                  <a:solidFill>
                    <a:schemeClr val="tx1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447" name="フリーフォーム: 図形 1446">
                    <a:extLst>
                      <a:ext uri="{FF2B5EF4-FFF2-40B4-BE49-F238E27FC236}">
                        <a16:creationId xmlns:a16="http://schemas.microsoft.com/office/drawing/2014/main" id="{2F830E52-4B73-4505-9B3E-9255C300250B}"/>
                      </a:ext>
                    </a:extLst>
                  </p:cNvPr>
                  <p:cNvSpPr/>
                  <p:nvPr/>
                </p:nvSpPr>
                <p:spPr>
                  <a:xfrm flipH="1">
                    <a:off x="2515943" y="1839097"/>
                    <a:ext cx="19089" cy="117680"/>
                  </a:xfrm>
                  <a:custGeom>
                    <a:avLst/>
                    <a:gdLst>
                      <a:gd name="connsiteX0" fmla="*/ 22860 w 45720"/>
                      <a:gd name="connsiteY0" fmla="*/ 92870 h 273091"/>
                      <a:gd name="connsiteX1" fmla="*/ 45720 w 45720"/>
                      <a:gd name="connsiteY1" fmla="*/ 115730 h 273091"/>
                      <a:gd name="connsiteX2" fmla="*/ 45719 w 45720"/>
                      <a:gd name="connsiteY2" fmla="*/ 250231 h 273091"/>
                      <a:gd name="connsiteX3" fmla="*/ 22859 w 45720"/>
                      <a:gd name="connsiteY3" fmla="*/ 273091 h 273091"/>
                      <a:gd name="connsiteX4" fmla="*/ 22860 w 45720"/>
                      <a:gd name="connsiteY4" fmla="*/ 273090 h 273091"/>
                      <a:gd name="connsiteX5" fmla="*/ 0 w 45720"/>
                      <a:gd name="connsiteY5" fmla="*/ 250230 h 273091"/>
                      <a:gd name="connsiteX6" fmla="*/ 0 w 45720"/>
                      <a:gd name="connsiteY6" fmla="*/ 115730 h 273091"/>
                      <a:gd name="connsiteX7" fmla="*/ 22860 w 45720"/>
                      <a:gd name="connsiteY7" fmla="*/ 92870 h 273091"/>
                      <a:gd name="connsiteX8" fmla="*/ 22860 w 45720"/>
                      <a:gd name="connsiteY8" fmla="*/ 0 h 273091"/>
                      <a:gd name="connsiteX9" fmla="*/ 45720 w 45720"/>
                      <a:gd name="connsiteY9" fmla="*/ 22860 h 273091"/>
                      <a:gd name="connsiteX10" fmla="*/ 45719 w 45720"/>
                      <a:gd name="connsiteY10" fmla="*/ 38299 h 273091"/>
                      <a:gd name="connsiteX11" fmla="*/ 22859 w 45720"/>
                      <a:gd name="connsiteY11" fmla="*/ 61159 h 273091"/>
                      <a:gd name="connsiteX12" fmla="*/ 22860 w 45720"/>
                      <a:gd name="connsiteY12" fmla="*/ 61158 h 273091"/>
                      <a:gd name="connsiteX13" fmla="*/ 0 w 45720"/>
                      <a:gd name="connsiteY13" fmla="*/ 38298 h 273091"/>
                      <a:gd name="connsiteX14" fmla="*/ 0 w 45720"/>
                      <a:gd name="connsiteY14" fmla="*/ 22860 h 273091"/>
                      <a:gd name="connsiteX15" fmla="*/ 22860 w 45720"/>
                      <a:gd name="connsiteY15" fmla="*/ 0 h 27309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</a:cxnLst>
                    <a:rect l="l" t="t" r="r" b="b"/>
                    <a:pathLst>
                      <a:path w="45720" h="273091">
                        <a:moveTo>
                          <a:pt x="22860" y="92870"/>
                        </a:moveTo>
                        <a:cubicBezTo>
                          <a:pt x="35485" y="92870"/>
                          <a:pt x="45720" y="103105"/>
                          <a:pt x="45720" y="115730"/>
                        </a:cubicBezTo>
                        <a:cubicBezTo>
                          <a:pt x="45720" y="160564"/>
                          <a:pt x="45719" y="205397"/>
                          <a:pt x="45719" y="250231"/>
                        </a:cubicBezTo>
                        <a:cubicBezTo>
                          <a:pt x="45719" y="262856"/>
                          <a:pt x="35484" y="273091"/>
                          <a:pt x="22859" y="273091"/>
                        </a:cubicBezTo>
                        <a:lnTo>
                          <a:pt x="22860" y="273090"/>
                        </a:lnTo>
                        <a:cubicBezTo>
                          <a:pt x="10235" y="273090"/>
                          <a:pt x="0" y="262855"/>
                          <a:pt x="0" y="250230"/>
                        </a:cubicBezTo>
                        <a:lnTo>
                          <a:pt x="0" y="115730"/>
                        </a:lnTo>
                        <a:cubicBezTo>
                          <a:pt x="0" y="103105"/>
                          <a:pt x="10235" y="92870"/>
                          <a:pt x="22860" y="92870"/>
                        </a:cubicBezTo>
                        <a:close/>
                        <a:moveTo>
                          <a:pt x="22860" y="0"/>
                        </a:moveTo>
                        <a:cubicBezTo>
                          <a:pt x="35485" y="0"/>
                          <a:pt x="45720" y="10235"/>
                          <a:pt x="45720" y="22860"/>
                        </a:cubicBezTo>
                        <a:cubicBezTo>
                          <a:pt x="45720" y="28006"/>
                          <a:pt x="45719" y="33153"/>
                          <a:pt x="45719" y="38299"/>
                        </a:cubicBezTo>
                        <a:cubicBezTo>
                          <a:pt x="45719" y="50924"/>
                          <a:pt x="35484" y="61159"/>
                          <a:pt x="22859" y="61159"/>
                        </a:cubicBezTo>
                        <a:lnTo>
                          <a:pt x="22860" y="61158"/>
                        </a:lnTo>
                        <a:cubicBezTo>
                          <a:pt x="10235" y="61158"/>
                          <a:pt x="0" y="50923"/>
                          <a:pt x="0" y="38298"/>
                        </a:cubicBezTo>
                        <a:lnTo>
                          <a:pt x="0" y="22860"/>
                        </a:lnTo>
                        <a:cubicBezTo>
                          <a:pt x="0" y="10235"/>
                          <a:pt x="10235" y="0"/>
                          <a:pt x="22860" y="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1431" name="正方形/長方形 1430">
                  <a:extLst>
                    <a:ext uri="{FF2B5EF4-FFF2-40B4-BE49-F238E27FC236}">
                      <a16:creationId xmlns:a16="http://schemas.microsoft.com/office/drawing/2014/main" id="{6E10D739-0E8E-43D9-BA5F-8EA890E68986}"/>
                    </a:ext>
                  </a:extLst>
                </p:cNvPr>
                <p:cNvSpPr/>
                <p:nvPr/>
              </p:nvSpPr>
              <p:spPr>
                <a:xfrm>
                  <a:off x="-463304" y="2614939"/>
                  <a:ext cx="520382" cy="175578"/>
                </a:xfrm>
                <a:prstGeom prst="rect">
                  <a:avLst/>
                </a:prstGeom>
                <a:solidFill>
                  <a:schemeClr val="accent4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432" name="正方形/長方形 1431">
                  <a:extLst>
                    <a:ext uri="{FF2B5EF4-FFF2-40B4-BE49-F238E27FC236}">
                      <a16:creationId xmlns:a16="http://schemas.microsoft.com/office/drawing/2014/main" id="{3065DBDD-764F-457C-9CF7-9782EADA4812}"/>
                    </a:ext>
                  </a:extLst>
                </p:cNvPr>
                <p:cNvSpPr/>
                <p:nvPr/>
              </p:nvSpPr>
              <p:spPr>
                <a:xfrm>
                  <a:off x="-206764" y="2098465"/>
                  <a:ext cx="601662" cy="670614"/>
                </a:xfrm>
                <a:prstGeom prst="rect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433" name="正方形/長方形 1432">
                  <a:extLst>
                    <a:ext uri="{FF2B5EF4-FFF2-40B4-BE49-F238E27FC236}">
                      <a16:creationId xmlns:a16="http://schemas.microsoft.com/office/drawing/2014/main" id="{C067D7C5-FAE3-4770-BB77-C4D5CC201440}"/>
                    </a:ext>
                  </a:extLst>
                </p:cNvPr>
                <p:cNvSpPr/>
                <p:nvPr/>
              </p:nvSpPr>
              <p:spPr>
                <a:xfrm>
                  <a:off x="-144852" y="2257425"/>
                  <a:ext cx="76200" cy="511654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434" name="台形 1433">
                  <a:extLst>
                    <a:ext uri="{FF2B5EF4-FFF2-40B4-BE49-F238E27FC236}">
                      <a16:creationId xmlns:a16="http://schemas.microsoft.com/office/drawing/2014/main" id="{7F8BD721-D0A5-474B-8382-745580ABC601}"/>
                    </a:ext>
                  </a:extLst>
                </p:cNvPr>
                <p:cNvSpPr/>
                <p:nvPr/>
              </p:nvSpPr>
              <p:spPr>
                <a:xfrm>
                  <a:off x="60084" y="1733550"/>
                  <a:ext cx="138457" cy="318727"/>
                </a:xfrm>
                <a:prstGeom prst="trapezoid">
                  <a:avLst/>
                </a:prstGeom>
                <a:solidFill>
                  <a:schemeClr val="bg1">
                    <a:lumMod val="8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435" name="正方形/長方形 2">
                  <a:extLst>
                    <a:ext uri="{FF2B5EF4-FFF2-40B4-BE49-F238E27FC236}">
                      <a16:creationId xmlns:a16="http://schemas.microsoft.com/office/drawing/2014/main" id="{5AF50079-8183-475C-A6A7-379D5B5D2E67}"/>
                    </a:ext>
                  </a:extLst>
                </p:cNvPr>
                <p:cNvSpPr/>
                <p:nvPr/>
              </p:nvSpPr>
              <p:spPr>
                <a:xfrm>
                  <a:off x="-2145102" y="2769078"/>
                  <a:ext cx="2540000" cy="780571"/>
                </a:xfrm>
                <a:custGeom>
                  <a:avLst/>
                  <a:gdLst>
                    <a:gd name="connsiteX0" fmla="*/ 0 w 1676400"/>
                    <a:gd name="connsiteY0" fmla="*/ 0 h 1676400"/>
                    <a:gd name="connsiteX1" fmla="*/ 1676400 w 1676400"/>
                    <a:gd name="connsiteY1" fmla="*/ 0 h 1676400"/>
                    <a:gd name="connsiteX2" fmla="*/ 1676400 w 1676400"/>
                    <a:gd name="connsiteY2" fmla="*/ 1676400 h 1676400"/>
                    <a:gd name="connsiteX3" fmla="*/ 0 w 1676400"/>
                    <a:gd name="connsiteY3" fmla="*/ 1676400 h 1676400"/>
                    <a:gd name="connsiteX4" fmla="*/ 0 w 1676400"/>
                    <a:gd name="connsiteY4" fmla="*/ 0 h 1676400"/>
                    <a:gd name="connsiteX0" fmla="*/ 0 w 1676400"/>
                    <a:gd name="connsiteY0" fmla="*/ 0 h 1689100"/>
                    <a:gd name="connsiteX1" fmla="*/ 1676400 w 1676400"/>
                    <a:gd name="connsiteY1" fmla="*/ 0 h 1689100"/>
                    <a:gd name="connsiteX2" fmla="*/ 1676400 w 1676400"/>
                    <a:gd name="connsiteY2" fmla="*/ 1676400 h 1689100"/>
                    <a:gd name="connsiteX3" fmla="*/ 844550 w 1676400"/>
                    <a:gd name="connsiteY3" fmla="*/ 1689100 h 1689100"/>
                    <a:gd name="connsiteX4" fmla="*/ 0 w 1676400"/>
                    <a:gd name="connsiteY4" fmla="*/ 1676400 h 1689100"/>
                    <a:gd name="connsiteX5" fmla="*/ 0 w 1676400"/>
                    <a:gd name="connsiteY5" fmla="*/ 0 h 1689100"/>
                    <a:gd name="connsiteX0" fmla="*/ 844550 w 1676400"/>
                    <a:gd name="connsiteY0" fmla="*/ 1689100 h 1780540"/>
                    <a:gd name="connsiteX1" fmla="*/ 0 w 1676400"/>
                    <a:gd name="connsiteY1" fmla="*/ 1676400 h 1780540"/>
                    <a:gd name="connsiteX2" fmla="*/ 0 w 1676400"/>
                    <a:gd name="connsiteY2" fmla="*/ 0 h 1780540"/>
                    <a:gd name="connsiteX3" fmla="*/ 1676400 w 1676400"/>
                    <a:gd name="connsiteY3" fmla="*/ 0 h 1780540"/>
                    <a:gd name="connsiteX4" fmla="*/ 1676400 w 1676400"/>
                    <a:gd name="connsiteY4" fmla="*/ 1676400 h 1780540"/>
                    <a:gd name="connsiteX5" fmla="*/ 935990 w 1676400"/>
                    <a:gd name="connsiteY5" fmla="*/ 1780540 h 1780540"/>
                    <a:gd name="connsiteX0" fmla="*/ 844550 w 1676400"/>
                    <a:gd name="connsiteY0" fmla="*/ 1689100 h 1689100"/>
                    <a:gd name="connsiteX1" fmla="*/ 0 w 1676400"/>
                    <a:gd name="connsiteY1" fmla="*/ 1676400 h 1689100"/>
                    <a:gd name="connsiteX2" fmla="*/ 0 w 1676400"/>
                    <a:gd name="connsiteY2" fmla="*/ 0 h 1689100"/>
                    <a:gd name="connsiteX3" fmla="*/ 1676400 w 1676400"/>
                    <a:gd name="connsiteY3" fmla="*/ 0 h 1689100"/>
                    <a:gd name="connsiteX4" fmla="*/ 1676400 w 1676400"/>
                    <a:gd name="connsiteY4" fmla="*/ 1676400 h 1689100"/>
                    <a:gd name="connsiteX0" fmla="*/ 0 w 1676400"/>
                    <a:gd name="connsiteY0" fmla="*/ 1676400 h 1676400"/>
                    <a:gd name="connsiteX1" fmla="*/ 0 w 1676400"/>
                    <a:gd name="connsiteY1" fmla="*/ 0 h 1676400"/>
                    <a:gd name="connsiteX2" fmla="*/ 1676400 w 1676400"/>
                    <a:gd name="connsiteY2" fmla="*/ 0 h 1676400"/>
                    <a:gd name="connsiteX3" fmla="*/ 1676400 w 1676400"/>
                    <a:gd name="connsiteY3" fmla="*/ 1676400 h 16764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676400" h="1676400">
                      <a:moveTo>
                        <a:pt x="0" y="1676400"/>
                      </a:moveTo>
                      <a:lnTo>
                        <a:pt x="0" y="0"/>
                      </a:lnTo>
                      <a:lnTo>
                        <a:pt x="1676400" y="0"/>
                      </a:lnTo>
                      <a:lnTo>
                        <a:pt x="1676400" y="1676400"/>
                      </a:lnTo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436" name="正方形/長方形 1435">
                  <a:extLst>
                    <a:ext uri="{FF2B5EF4-FFF2-40B4-BE49-F238E27FC236}">
                      <a16:creationId xmlns:a16="http://schemas.microsoft.com/office/drawing/2014/main" id="{6FE3D8E9-9C51-4E1F-9D7A-6AD688DB0434}"/>
                    </a:ext>
                  </a:extLst>
                </p:cNvPr>
                <p:cNvSpPr/>
                <p:nvPr/>
              </p:nvSpPr>
              <p:spPr>
                <a:xfrm>
                  <a:off x="-2145102" y="2772135"/>
                  <a:ext cx="2540000" cy="86264"/>
                </a:xfrm>
                <a:prstGeom prst="rect">
                  <a:avLst/>
                </a:prstGeom>
                <a:solidFill>
                  <a:srgbClr val="000000">
                    <a:alpha val="4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37" name="四角形: 上の 2 つの角を丸める 1436">
                  <a:extLst>
                    <a:ext uri="{FF2B5EF4-FFF2-40B4-BE49-F238E27FC236}">
                      <a16:creationId xmlns:a16="http://schemas.microsoft.com/office/drawing/2014/main" id="{B7299F26-B36E-44C5-B794-C07C94E50C63}"/>
                    </a:ext>
                  </a:extLst>
                </p:cNvPr>
                <p:cNvSpPr/>
                <p:nvPr/>
              </p:nvSpPr>
              <p:spPr>
                <a:xfrm>
                  <a:off x="-2234242" y="2725947"/>
                  <a:ext cx="2691442" cy="86264"/>
                </a:xfrm>
                <a:prstGeom prst="round2SameRect">
                  <a:avLst>
                    <a:gd name="adj1" fmla="val 27709"/>
                    <a:gd name="adj2" fmla="val 0"/>
                  </a:avLst>
                </a:prstGeom>
                <a:solidFill>
                  <a:schemeClr val="bg1">
                    <a:lumMod val="8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438" name="フローチャート: 手操作入力 1437">
                  <a:extLst>
                    <a:ext uri="{FF2B5EF4-FFF2-40B4-BE49-F238E27FC236}">
                      <a16:creationId xmlns:a16="http://schemas.microsoft.com/office/drawing/2014/main" id="{0529021B-9CA1-4736-A3BD-74F64C901AC9}"/>
                    </a:ext>
                  </a:extLst>
                </p:cNvPr>
                <p:cNvSpPr/>
                <p:nvPr/>
              </p:nvSpPr>
              <p:spPr>
                <a:xfrm>
                  <a:off x="-253306" y="2033765"/>
                  <a:ext cx="710506" cy="86264"/>
                </a:xfrm>
                <a:prstGeom prst="flowChartManualInput">
                  <a:avLst/>
                </a:prstGeom>
                <a:solidFill>
                  <a:schemeClr val="accent4">
                    <a:lumMod val="20000"/>
                    <a:lumOff val="8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439" name="グループ化 1438">
                  <a:extLst>
                    <a:ext uri="{FF2B5EF4-FFF2-40B4-BE49-F238E27FC236}">
                      <a16:creationId xmlns:a16="http://schemas.microsoft.com/office/drawing/2014/main" id="{C4080020-C566-491B-A966-568C41BCAE41}"/>
                    </a:ext>
                  </a:extLst>
                </p:cNvPr>
                <p:cNvGrpSpPr/>
                <p:nvPr/>
              </p:nvGrpSpPr>
              <p:grpSpPr>
                <a:xfrm rot="353465">
                  <a:off x="-16014" y="1154189"/>
                  <a:ext cx="199773" cy="822672"/>
                  <a:chOff x="2811218" y="347664"/>
                  <a:chExt cx="199773" cy="822672"/>
                </a:xfrm>
              </p:grpSpPr>
              <p:sp>
                <p:nvSpPr>
                  <p:cNvPr id="1441" name="八角形 28">
                    <a:extLst>
                      <a:ext uri="{FF2B5EF4-FFF2-40B4-BE49-F238E27FC236}">
                        <a16:creationId xmlns:a16="http://schemas.microsoft.com/office/drawing/2014/main" id="{361A8B1F-6C4E-44C3-A2A3-E9CB17C8D7B8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2728914" y="716809"/>
                    <a:ext cx="479772" cy="84382"/>
                  </a:xfrm>
                  <a:custGeom>
                    <a:avLst/>
                    <a:gdLst>
                      <a:gd name="connsiteX0" fmla="*/ 0 w 1160707"/>
                      <a:gd name="connsiteY0" fmla="*/ 106012 h 361950"/>
                      <a:gd name="connsiteX1" fmla="*/ 106012 w 1160707"/>
                      <a:gd name="connsiteY1" fmla="*/ 0 h 361950"/>
                      <a:gd name="connsiteX2" fmla="*/ 1054695 w 1160707"/>
                      <a:gd name="connsiteY2" fmla="*/ 0 h 361950"/>
                      <a:gd name="connsiteX3" fmla="*/ 1160707 w 1160707"/>
                      <a:gd name="connsiteY3" fmla="*/ 106012 h 361950"/>
                      <a:gd name="connsiteX4" fmla="*/ 1160707 w 1160707"/>
                      <a:gd name="connsiteY4" fmla="*/ 255938 h 361950"/>
                      <a:gd name="connsiteX5" fmla="*/ 1054695 w 1160707"/>
                      <a:gd name="connsiteY5" fmla="*/ 361950 h 361950"/>
                      <a:gd name="connsiteX6" fmla="*/ 106012 w 1160707"/>
                      <a:gd name="connsiteY6" fmla="*/ 361950 h 361950"/>
                      <a:gd name="connsiteX7" fmla="*/ 0 w 1160707"/>
                      <a:gd name="connsiteY7" fmla="*/ 255938 h 361950"/>
                      <a:gd name="connsiteX8" fmla="*/ 0 w 1160707"/>
                      <a:gd name="connsiteY8" fmla="*/ 106012 h 361950"/>
                      <a:gd name="connsiteX0" fmla="*/ 0 w 1160707"/>
                      <a:gd name="connsiteY0" fmla="*/ 106012 h 361950"/>
                      <a:gd name="connsiteX1" fmla="*/ 106012 w 1160707"/>
                      <a:gd name="connsiteY1" fmla="*/ 0 h 361950"/>
                      <a:gd name="connsiteX2" fmla="*/ 1054695 w 1160707"/>
                      <a:gd name="connsiteY2" fmla="*/ 0 h 361950"/>
                      <a:gd name="connsiteX3" fmla="*/ 1160707 w 1160707"/>
                      <a:gd name="connsiteY3" fmla="*/ 106012 h 361950"/>
                      <a:gd name="connsiteX4" fmla="*/ 1160707 w 1160707"/>
                      <a:gd name="connsiteY4" fmla="*/ 255938 h 361950"/>
                      <a:gd name="connsiteX5" fmla="*/ 1054695 w 1160707"/>
                      <a:gd name="connsiteY5" fmla="*/ 361950 h 361950"/>
                      <a:gd name="connsiteX6" fmla="*/ 0 w 1160707"/>
                      <a:gd name="connsiteY6" fmla="*/ 255938 h 361950"/>
                      <a:gd name="connsiteX7" fmla="*/ 0 w 1160707"/>
                      <a:gd name="connsiteY7" fmla="*/ 106012 h 361950"/>
                      <a:gd name="connsiteX0" fmla="*/ 0 w 1160707"/>
                      <a:gd name="connsiteY0" fmla="*/ 106012 h 255938"/>
                      <a:gd name="connsiteX1" fmla="*/ 106012 w 1160707"/>
                      <a:gd name="connsiteY1" fmla="*/ 0 h 255938"/>
                      <a:gd name="connsiteX2" fmla="*/ 1054695 w 1160707"/>
                      <a:gd name="connsiteY2" fmla="*/ 0 h 255938"/>
                      <a:gd name="connsiteX3" fmla="*/ 1160707 w 1160707"/>
                      <a:gd name="connsiteY3" fmla="*/ 106012 h 255938"/>
                      <a:gd name="connsiteX4" fmla="*/ 1160707 w 1160707"/>
                      <a:gd name="connsiteY4" fmla="*/ 255938 h 255938"/>
                      <a:gd name="connsiteX5" fmla="*/ 0 w 1160707"/>
                      <a:gd name="connsiteY5" fmla="*/ 255938 h 255938"/>
                      <a:gd name="connsiteX6" fmla="*/ 0 w 1160707"/>
                      <a:gd name="connsiteY6" fmla="*/ 106012 h 2559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160707" h="255938">
                        <a:moveTo>
                          <a:pt x="0" y="106012"/>
                        </a:moveTo>
                        <a:lnTo>
                          <a:pt x="106012" y="0"/>
                        </a:lnTo>
                        <a:lnTo>
                          <a:pt x="1054695" y="0"/>
                        </a:lnTo>
                        <a:lnTo>
                          <a:pt x="1160707" y="106012"/>
                        </a:lnTo>
                        <a:lnTo>
                          <a:pt x="1160707" y="255938"/>
                        </a:lnTo>
                        <a:lnTo>
                          <a:pt x="0" y="255938"/>
                        </a:lnTo>
                        <a:lnTo>
                          <a:pt x="0" y="106012"/>
                        </a:lnTo>
                        <a:close/>
                      </a:path>
                    </a:pathLst>
                  </a:custGeom>
                  <a:solidFill>
                    <a:schemeClr val="accent4">
                      <a:lumMod val="40000"/>
                      <a:lumOff val="6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442" name="八角形 28">
                    <a:extLst>
                      <a:ext uri="{FF2B5EF4-FFF2-40B4-BE49-F238E27FC236}">
                        <a16:creationId xmlns:a16="http://schemas.microsoft.com/office/drawing/2014/main" id="{C2E877B4-16D7-4B8A-B58A-8662ECAF2D34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2465885" y="692997"/>
                    <a:ext cx="822672" cy="132006"/>
                  </a:xfrm>
                  <a:custGeom>
                    <a:avLst/>
                    <a:gdLst>
                      <a:gd name="connsiteX0" fmla="*/ 0 w 1160707"/>
                      <a:gd name="connsiteY0" fmla="*/ 106012 h 361950"/>
                      <a:gd name="connsiteX1" fmla="*/ 106012 w 1160707"/>
                      <a:gd name="connsiteY1" fmla="*/ 0 h 361950"/>
                      <a:gd name="connsiteX2" fmla="*/ 1054695 w 1160707"/>
                      <a:gd name="connsiteY2" fmla="*/ 0 h 361950"/>
                      <a:gd name="connsiteX3" fmla="*/ 1160707 w 1160707"/>
                      <a:gd name="connsiteY3" fmla="*/ 106012 h 361950"/>
                      <a:gd name="connsiteX4" fmla="*/ 1160707 w 1160707"/>
                      <a:gd name="connsiteY4" fmla="*/ 255938 h 361950"/>
                      <a:gd name="connsiteX5" fmla="*/ 1054695 w 1160707"/>
                      <a:gd name="connsiteY5" fmla="*/ 361950 h 361950"/>
                      <a:gd name="connsiteX6" fmla="*/ 106012 w 1160707"/>
                      <a:gd name="connsiteY6" fmla="*/ 361950 h 361950"/>
                      <a:gd name="connsiteX7" fmla="*/ 0 w 1160707"/>
                      <a:gd name="connsiteY7" fmla="*/ 255938 h 361950"/>
                      <a:gd name="connsiteX8" fmla="*/ 0 w 1160707"/>
                      <a:gd name="connsiteY8" fmla="*/ 106012 h 361950"/>
                      <a:gd name="connsiteX0" fmla="*/ 0 w 1160707"/>
                      <a:gd name="connsiteY0" fmla="*/ 106012 h 361950"/>
                      <a:gd name="connsiteX1" fmla="*/ 106012 w 1160707"/>
                      <a:gd name="connsiteY1" fmla="*/ 0 h 361950"/>
                      <a:gd name="connsiteX2" fmla="*/ 1054695 w 1160707"/>
                      <a:gd name="connsiteY2" fmla="*/ 0 h 361950"/>
                      <a:gd name="connsiteX3" fmla="*/ 1160707 w 1160707"/>
                      <a:gd name="connsiteY3" fmla="*/ 106012 h 361950"/>
                      <a:gd name="connsiteX4" fmla="*/ 1160707 w 1160707"/>
                      <a:gd name="connsiteY4" fmla="*/ 255938 h 361950"/>
                      <a:gd name="connsiteX5" fmla="*/ 1054695 w 1160707"/>
                      <a:gd name="connsiteY5" fmla="*/ 361950 h 361950"/>
                      <a:gd name="connsiteX6" fmla="*/ 0 w 1160707"/>
                      <a:gd name="connsiteY6" fmla="*/ 255938 h 361950"/>
                      <a:gd name="connsiteX7" fmla="*/ 0 w 1160707"/>
                      <a:gd name="connsiteY7" fmla="*/ 106012 h 361950"/>
                      <a:gd name="connsiteX0" fmla="*/ 0 w 1160707"/>
                      <a:gd name="connsiteY0" fmla="*/ 106012 h 255938"/>
                      <a:gd name="connsiteX1" fmla="*/ 106012 w 1160707"/>
                      <a:gd name="connsiteY1" fmla="*/ 0 h 255938"/>
                      <a:gd name="connsiteX2" fmla="*/ 1054695 w 1160707"/>
                      <a:gd name="connsiteY2" fmla="*/ 0 h 255938"/>
                      <a:gd name="connsiteX3" fmla="*/ 1160707 w 1160707"/>
                      <a:gd name="connsiteY3" fmla="*/ 106012 h 255938"/>
                      <a:gd name="connsiteX4" fmla="*/ 1160707 w 1160707"/>
                      <a:gd name="connsiteY4" fmla="*/ 255938 h 255938"/>
                      <a:gd name="connsiteX5" fmla="*/ 0 w 1160707"/>
                      <a:gd name="connsiteY5" fmla="*/ 255938 h 255938"/>
                      <a:gd name="connsiteX6" fmla="*/ 0 w 1160707"/>
                      <a:gd name="connsiteY6" fmla="*/ 106012 h 2559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160707" h="255938">
                        <a:moveTo>
                          <a:pt x="0" y="106012"/>
                        </a:moveTo>
                        <a:lnTo>
                          <a:pt x="106012" y="0"/>
                        </a:lnTo>
                        <a:lnTo>
                          <a:pt x="1054695" y="0"/>
                        </a:lnTo>
                        <a:lnTo>
                          <a:pt x="1160707" y="106012"/>
                        </a:lnTo>
                        <a:lnTo>
                          <a:pt x="1160707" y="255938"/>
                        </a:lnTo>
                        <a:lnTo>
                          <a:pt x="0" y="255938"/>
                        </a:lnTo>
                        <a:lnTo>
                          <a:pt x="0" y="106012"/>
                        </a:lnTo>
                        <a:close/>
                      </a:path>
                    </a:pathLst>
                  </a:custGeom>
                  <a:solidFill>
                    <a:schemeClr val="accent4">
                      <a:lumMod val="40000"/>
                      <a:lumOff val="6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1440" name="四角形: 上の 2 つの角を丸める 1439">
                  <a:extLst>
                    <a:ext uri="{FF2B5EF4-FFF2-40B4-BE49-F238E27FC236}">
                      <a16:creationId xmlns:a16="http://schemas.microsoft.com/office/drawing/2014/main" id="{A84F5865-E3D0-4885-A419-93D968A2992B}"/>
                    </a:ext>
                  </a:extLst>
                </p:cNvPr>
                <p:cNvSpPr/>
                <p:nvPr/>
              </p:nvSpPr>
              <p:spPr>
                <a:xfrm>
                  <a:off x="-269066" y="2210043"/>
                  <a:ext cx="334873" cy="86265"/>
                </a:xfrm>
                <a:prstGeom prst="round2SameRect">
                  <a:avLst>
                    <a:gd name="adj1" fmla="val 6309"/>
                    <a:gd name="adj2" fmla="val 50000"/>
                  </a:avLst>
                </a:prstGeom>
                <a:solidFill>
                  <a:schemeClr val="accent4">
                    <a:lumMod val="20000"/>
                    <a:lumOff val="8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</p:grpSp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44267315-BDB3-403A-8EE7-8669BD240048}"/>
              </a:ext>
            </a:extLst>
          </p:cNvPr>
          <p:cNvGrpSpPr/>
          <p:nvPr/>
        </p:nvGrpSpPr>
        <p:grpSpPr>
          <a:xfrm>
            <a:off x="6562587" y="930693"/>
            <a:ext cx="2691442" cy="2623041"/>
            <a:chOff x="6562587" y="930693"/>
            <a:chExt cx="2691442" cy="2623041"/>
          </a:xfrm>
        </p:grpSpPr>
        <p:grpSp>
          <p:nvGrpSpPr>
            <p:cNvPr id="956" name="グループ化 955">
              <a:extLst>
                <a:ext uri="{FF2B5EF4-FFF2-40B4-BE49-F238E27FC236}">
                  <a16:creationId xmlns:a16="http://schemas.microsoft.com/office/drawing/2014/main" id="{8A986D9A-41AD-451C-B431-5EC5AD5EBE24}"/>
                </a:ext>
              </a:extLst>
            </p:cNvPr>
            <p:cNvGrpSpPr/>
            <p:nvPr/>
          </p:nvGrpSpPr>
          <p:grpSpPr>
            <a:xfrm>
              <a:off x="7632879" y="930693"/>
              <a:ext cx="1012801" cy="1821355"/>
              <a:chOff x="7168145" y="1233204"/>
              <a:chExt cx="1477535" cy="2657102"/>
            </a:xfrm>
          </p:grpSpPr>
          <p:grpSp>
            <p:nvGrpSpPr>
              <p:cNvPr id="957" name="グループ化 956">
                <a:extLst>
                  <a:ext uri="{FF2B5EF4-FFF2-40B4-BE49-F238E27FC236}">
                    <a16:creationId xmlns:a16="http://schemas.microsoft.com/office/drawing/2014/main" id="{768C53A3-0ABA-44F7-9080-0E3D0C17D57C}"/>
                  </a:ext>
                </a:extLst>
              </p:cNvPr>
              <p:cNvGrpSpPr/>
              <p:nvPr/>
            </p:nvGrpSpPr>
            <p:grpSpPr>
              <a:xfrm>
                <a:off x="7168145" y="1233204"/>
                <a:ext cx="1477535" cy="2310065"/>
                <a:chOff x="7168145" y="1233204"/>
                <a:chExt cx="1477535" cy="2310065"/>
              </a:xfrm>
            </p:grpSpPr>
            <p:grpSp>
              <p:nvGrpSpPr>
                <p:cNvPr id="962" name="グループ化 961">
                  <a:extLst>
                    <a:ext uri="{FF2B5EF4-FFF2-40B4-BE49-F238E27FC236}">
                      <a16:creationId xmlns:a16="http://schemas.microsoft.com/office/drawing/2014/main" id="{C398FE87-CAC4-4C10-AE9F-F020EFCECD25}"/>
                    </a:ext>
                  </a:extLst>
                </p:cNvPr>
                <p:cNvGrpSpPr/>
                <p:nvPr/>
              </p:nvGrpSpPr>
              <p:grpSpPr>
                <a:xfrm>
                  <a:off x="7318346" y="1233204"/>
                  <a:ext cx="1193236" cy="2310065"/>
                  <a:chOff x="7318346" y="1233204"/>
                  <a:chExt cx="1193236" cy="2310065"/>
                </a:xfrm>
              </p:grpSpPr>
              <p:sp>
                <p:nvSpPr>
                  <p:cNvPr id="993" name="片側の 2 つの角を丸めた四角形 144">
                    <a:extLst>
                      <a:ext uri="{FF2B5EF4-FFF2-40B4-BE49-F238E27FC236}">
                        <a16:creationId xmlns:a16="http://schemas.microsoft.com/office/drawing/2014/main" id="{17FB0AD9-9A63-4911-AD16-1CE796C09EF6}"/>
                      </a:ext>
                    </a:extLst>
                  </p:cNvPr>
                  <p:cNvSpPr/>
                  <p:nvPr/>
                </p:nvSpPr>
                <p:spPr>
                  <a:xfrm>
                    <a:off x="7488253" y="2549525"/>
                    <a:ext cx="840158" cy="993744"/>
                  </a:xfrm>
                  <a:prstGeom prst="round2SameRect">
                    <a:avLst>
                      <a:gd name="adj1" fmla="val 39895"/>
                      <a:gd name="adj2" fmla="val 0"/>
                    </a:avLst>
                  </a:prstGeom>
                  <a:pattFill prst="lgGrid">
                    <a:fgClr>
                      <a:schemeClr val="accent4">
                        <a:lumMod val="20000"/>
                        <a:lumOff val="80000"/>
                      </a:schemeClr>
                    </a:fgClr>
                    <a:bgClr>
                      <a:schemeClr val="accent4">
                        <a:lumMod val="60000"/>
                        <a:lumOff val="40000"/>
                      </a:schemeClr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994" name="フリーフォーム: 図形 993">
                    <a:extLst>
                      <a:ext uri="{FF2B5EF4-FFF2-40B4-BE49-F238E27FC236}">
                        <a16:creationId xmlns:a16="http://schemas.microsoft.com/office/drawing/2014/main" id="{5CE546C9-35B2-4C87-A5D0-3E49F5EF6F39}"/>
                      </a:ext>
                    </a:extLst>
                  </p:cNvPr>
                  <p:cNvSpPr/>
                  <p:nvPr/>
                </p:nvSpPr>
                <p:spPr>
                  <a:xfrm>
                    <a:off x="7726618" y="2340367"/>
                    <a:ext cx="382718" cy="344375"/>
                  </a:xfrm>
                  <a:custGeom>
                    <a:avLst/>
                    <a:gdLst>
                      <a:gd name="connsiteX0" fmla="*/ 160641 w 525992"/>
                      <a:gd name="connsiteY0" fmla="*/ 0 h 380772"/>
                      <a:gd name="connsiteX1" fmla="*/ 362085 w 525992"/>
                      <a:gd name="connsiteY1" fmla="*/ 0 h 380772"/>
                      <a:gd name="connsiteX2" fmla="*/ 386315 w 525992"/>
                      <a:gd name="connsiteY2" fmla="*/ 240006 h 380772"/>
                      <a:gd name="connsiteX3" fmla="*/ 519778 w 525992"/>
                      <a:gd name="connsiteY3" fmla="*/ 240006 h 380772"/>
                      <a:gd name="connsiteX4" fmla="*/ 525992 w 525992"/>
                      <a:gd name="connsiteY4" fmla="*/ 254756 h 380772"/>
                      <a:gd name="connsiteX5" fmla="*/ 262996 w 525992"/>
                      <a:gd name="connsiteY5" fmla="*/ 380772 h 380772"/>
                      <a:gd name="connsiteX6" fmla="*/ 0 w 525992"/>
                      <a:gd name="connsiteY6" fmla="*/ 254756 h 380772"/>
                      <a:gd name="connsiteX7" fmla="*/ 6215 w 525992"/>
                      <a:gd name="connsiteY7" fmla="*/ 240006 h 380772"/>
                      <a:gd name="connsiteX8" fmla="*/ 136411 w 525992"/>
                      <a:gd name="connsiteY8" fmla="*/ 240006 h 380772"/>
                      <a:gd name="connsiteX0" fmla="*/ 160641 w 525992"/>
                      <a:gd name="connsiteY0" fmla="*/ 0 h 380772"/>
                      <a:gd name="connsiteX1" fmla="*/ 362085 w 525992"/>
                      <a:gd name="connsiteY1" fmla="*/ 0 h 380772"/>
                      <a:gd name="connsiteX2" fmla="*/ 386315 w 525992"/>
                      <a:gd name="connsiteY2" fmla="*/ 240006 h 380772"/>
                      <a:gd name="connsiteX3" fmla="*/ 519778 w 525992"/>
                      <a:gd name="connsiteY3" fmla="*/ 240006 h 380772"/>
                      <a:gd name="connsiteX4" fmla="*/ 525992 w 525992"/>
                      <a:gd name="connsiteY4" fmla="*/ 254756 h 380772"/>
                      <a:gd name="connsiteX5" fmla="*/ 262996 w 525992"/>
                      <a:gd name="connsiteY5" fmla="*/ 380772 h 380772"/>
                      <a:gd name="connsiteX6" fmla="*/ 0 w 525992"/>
                      <a:gd name="connsiteY6" fmla="*/ 254756 h 380772"/>
                      <a:gd name="connsiteX7" fmla="*/ 6215 w 525992"/>
                      <a:gd name="connsiteY7" fmla="*/ 240006 h 380772"/>
                      <a:gd name="connsiteX8" fmla="*/ 139089 w 525992"/>
                      <a:gd name="connsiteY8" fmla="*/ 216193 h 380772"/>
                      <a:gd name="connsiteX9" fmla="*/ 160641 w 525992"/>
                      <a:gd name="connsiteY9" fmla="*/ 0 h 380772"/>
                      <a:gd name="connsiteX0" fmla="*/ 160641 w 525992"/>
                      <a:gd name="connsiteY0" fmla="*/ 0 h 380772"/>
                      <a:gd name="connsiteX1" fmla="*/ 362085 w 525992"/>
                      <a:gd name="connsiteY1" fmla="*/ 0 h 380772"/>
                      <a:gd name="connsiteX2" fmla="*/ 380961 w 525992"/>
                      <a:gd name="connsiteY2" fmla="*/ 220956 h 380772"/>
                      <a:gd name="connsiteX3" fmla="*/ 519778 w 525992"/>
                      <a:gd name="connsiteY3" fmla="*/ 240006 h 380772"/>
                      <a:gd name="connsiteX4" fmla="*/ 525992 w 525992"/>
                      <a:gd name="connsiteY4" fmla="*/ 254756 h 380772"/>
                      <a:gd name="connsiteX5" fmla="*/ 262996 w 525992"/>
                      <a:gd name="connsiteY5" fmla="*/ 380772 h 380772"/>
                      <a:gd name="connsiteX6" fmla="*/ 0 w 525992"/>
                      <a:gd name="connsiteY6" fmla="*/ 254756 h 380772"/>
                      <a:gd name="connsiteX7" fmla="*/ 6215 w 525992"/>
                      <a:gd name="connsiteY7" fmla="*/ 240006 h 380772"/>
                      <a:gd name="connsiteX8" fmla="*/ 139089 w 525992"/>
                      <a:gd name="connsiteY8" fmla="*/ 216193 h 380772"/>
                      <a:gd name="connsiteX9" fmla="*/ 160641 w 525992"/>
                      <a:gd name="connsiteY9" fmla="*/ 0 h 380772"/>
                      <a:gd name="connsiteX0" fmla="*/ 160641 w 525992"/>
                      <a:gd name="connsiteY0" fmla="*/ 0 h 351598"/>
                      <a:gd name="connsiteX1" fmla="*/ 362085 w 525992"/>
                      <a:gd name="connsiteY1" fmla="*/ 0 h 351598"/>
                      <a:gd name="connsiteX2" fmla="*/ 380961 w 525992"/>
                      <a:gd name="connsiteY2" fmla="*/ 220956 h 351598"/>
                      <a:gd name="connsiteX3" fmla="*/ 519778 w 525992"/>
                      <a:gd name="connsiteY3" fmla="*/ 240006 h 351598"/>
                      <a:gd name="connsiteX4" fmla="*/ 525992 w 525992"/>
                      <a:gd name="connsiteY4" fmla="*/ 254756 h 351598"/>
                      <a:gd name="connsiteX5" fmla="*/ 262996 w 525992"/>
                      <a:gd name="connsiteY5" fmla="*/ 351598 h 351598"/>
                      <a:gd name="connsiteX6" fmla="*/ 0 w 525992"/>
                      <a:gd name="connsiteY6" fmla="*/ 254756 h 351598"/>
                      <a:gd name="connsiteX7" fmla="*/ 6215 w 525992"/>
                      <a:gd name="connsiteY7" fmla="*/ 240006 h 351598"/>
                      <a:gd name="connsiteX8" fmla="*/ 139089 w 525992"/>
                      <a:gd name="connsiteY8" fmla="*/ 216193 h 351598"/>
                      <a:gd name="connsiteX9" fmla="*/ 160641 w 525992"/>
                      <a:gd name="connsiteY9" fmla="*/ 0 h 35159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525992" h="351598">
                        <a:moveTo>
                          <a:pt x="160641" y="0"/>
                        </a:moveTo>
                        <a:lnTo>
                          <a:pt x="362085" y="0"/>
                        </a:lnTo>
                        <a:lnTo>
                          <a:pt x="380961" y="220956"/>
                        </a:lnTo>
                        <a:lnTo>
                          <a:pt x="519778" y="240006"/>
                        </a:lnTo>
                        <a:lnTo>
                          <a:pt x="525992" y="254756"/>
                        </a:lnTo>
                        <a:cubicBezTo>
                          <a:pt x="525992" y="324353"/>
                          <a:pt x="408245" y="351598"/>
                          <a:pt x="262996" y="351598"/>
                        </a:cubicBezTo>
                        <a:cubicBezTo>
                          <a:pt x="117747" y="351598"/>
                          <a:pt x="0" y="324353"/>
                          <a:pt x="0" y="254756"/>
                        </a:cubicBezTo>
                        <a:lnTo>
                          <a:pt x="6215" y="240006"/>
                        </a:lnTo>
                        <a:lnTo>
                          <a:pt x="139089" y="216193"/>
                        </a:lnTo>
                        <a:cubicBezTo>
                          <a:pt x="147166" y="136191"/>
                          <a:pt x="152564" y="80002"/>
                          <a:pt x="160641" y="0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995" name="台形 994">
                    <a:extLst>
                      <a:ext uri="{FF2B5EF4-FFF2-40B4-BE49-F238E27FC236}">
                        <a16:creationId xmlns:a16="http://schemas.microsoft.com/office/drawing/2014/main" id="{2F216565-D3E9-4691-89A5-8C1DC9FE0482}"/>
                      </a:ext>
                    </a:extLst>
                  </p:cNvPr>
                  <p:cNvSpPr/>
                  <p:nvPr/>
                </p:nvSpPr>
                <p:spPr>
                  <a:xfrm>
                    <a:off x="7620651" y="2608473"/>
                    <a:ext cx="107848" cy="295963"/>
                  </a:xfrm>
                  <a:prstGeom prst="trapezoid">
                    <a:avLst>
                      <a:gd name="adj" fmla="val 29450"/>
                    </a:avLst>
                  </a:prstGeom>
                  <a:solidFill>
                    <a:srgbClr val="339933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996" name="台形 995">
                    <a:extLst>
                      <a:ext uri="{FF2B5EF4-FFF2-40B4-BE49-F238E27FC236}">
                        <a16:creationId xmlns:a16="http://schemas.microsoft.com/office/drawing/2014/main" id="{31CDF413-6D6A-451D-AB19-6B21B2DAF7E4}"/>
                      </a:ext>
                    </a:extLst>
                  </p:cNvPr>
                  <p:cNvSpPr/>
                  <p:nvPr/>
                </p:nvSpPr>
                <p:spPr>
                  <a:xfrm>
                    <a:off x="8103883" y="2608473"/>
                    <a:ext cx="107848" cy="295963"/>
                  </a:xfrm>
                  <a:prstGeom prst="trapezoid">
                    <a:avLst>
                      <a:gd name="adj" fmla="val 29450"/>
                    </a:avLst>
                  </a:prstGeom>
                  <a:solidFill>
                    <a:srgbClr val="339933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997" name="台形 996">
                    <a:extLst>
                      <a:ext uri="{FF2B5EF4-FFF2-40B4-BE49-F238E27FC236}">
                        <a16:creationId xmlns:a16="http://schemas.microsoft.com/office/drawing/2014/main" id="{A081E653-F9C9-4DAF-B9F4-2CD1D4DC86C0}"/>
                      </a:ext>
                    </a:extLst>
                  </p:cNvPr>
                  <p:cNvSpPr/>
                  <p:nvPr/>
                </p:nvSpPr>
                <p:spPr>
                  <a:xfrm>
                    <a:off x="7511213" y="2854448"/>
                    <a:ext cx="810054" cy="688821"/>
                  </a:xfrm>
                  <a:prstGeom prst="trapezoid">
                    <a:avLst>
                      <a:gd name="adj" fmla="val 15364"/>
                    </a:avLst>
                  </a:prstGeom>
                  <a:solidFill>
                    <a:srgbClr val="339933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998" name="フリーフォーム: 図形 997">
                    <a:extLst>
                      <a:ext uri="{FF2B5EF4-FFF2-40B4-BE49-F238E27FC236}">
                        <a16:creationId xmlns:a16="http://schemas.microsoft.com/office/drawing/2014/main" id="{660CB89C-BC78-4D80-9ED5-C88B5BF612A4}"/>
                      </a:ext>
                    </a:extLst>
                  </p:cNvPr>
                  <p:cNvSpPr/>
                  <p:nvPr/>
                </p:nvSpPr>
                <p:spPr>
                  <a:xfrm>
                    <a:off x="7592643" y="2538038"/>
                    <a:ext cx="650667" cy="227586"/>
                  </a:xfrm>
                  <a:custGeom>
                    <a:avLst/>
                    <a:gdLst>
                      <a:gd name="connsiteX0" fmla="*/ 227607 w 698657"/>
                      <a:gd name="connsiteY0" fmla="*/ 1063 h 231750"/>
                      <a:gd name="connsiteX1" fmla="*/ 256868 w 698657"/>
                      <a:gd name="connsiteY1" fmla="*/ 15528 h 231750"/>
                      <a:gd name="connsiteX2" fmla="*/ 349329 w 698657"/>
                      <a:gd name="connsiteY2" fmla="*/ 118706 h 231750"/>
                      <a:gd name="connsiteX3" fmla="*/ 441789 w 698657"/>
                      <a:gd name="connsiteY3" fmla="*/ 15529 h 231750"/>
                      <a:gd name="connsiteX4" fmla="*/ 471051 w 698657"/>
                      <a:gd name="connsiteY4" fmla="*/ 1064 h 231750"/>
                      <a:gd name="connsiteX5" fmla="*/ 507619 w 698657"/>
                      <a:gd name="connsiteY5" fmla="*/ 4166 h 231750"/>
                      <a:gd name="connsiteX6" fmla="*/ 674555 w 698657"/>
                      <a:gd name="connsiteY6" fmla="*/ 66260 h 231750"/>
                      <a:gd name="connsiteX7" fmla="*/ 692193 w 698657"/>
                      <a:gd name="connsiteY7" fmla="*/ 108671 h 231750"/>
                      <a:gd name="connsiteX8" fmla="*/ 595813 w 698657"/>
                      <a:gd name="connsiteY8" fmla="*/ 216222 h 231750"/>
                      <a:gd name="connsiteX9" fmla="*/ 529984 w 698657"/>
                      <a:gd name="connsiteY9" fmla="*/ 227586 h 231750"/>
                      <a:gd name="connsiteX10" fmla="*/ 363048 w 698657"/>
                      <a:gd name="connsiteY10" fmla="*/ 165492 h 231750"/>
                      <a:gd name="connsiteX11" fmla="*/ 349328 w 698657"/>
                      <a:gd name="connsiteY11" fmla="*/ 153972 h 231750"/>
                      <a:gd name="connsiteX12" fmla="*/ 335609 w 698657"/>
                      <a:gd name="connsiteY12" fmla="*/ 165491 h 231750"/>
                      <a:gd name="connsiteX13" fmla="*/ 168673 w 698657"/>
                      <a:gd name="connsiteY13" fmla="*/ 227585 h 231750"/>
                      <a:gd name="connsiteX14" fmla="*/ 102844 w 698657"/>
                      <a:gd name="connsiteY14" fmla="*/ 216221 h 231750"/>
                      <a:gd name="connsiteX15" fmla="*/ 6464 w 698657"/>
                      <a:gd name="connsiteY15" fmla="*/ 108670 h 231750"/>
                      <a:gd name="connsiteX16" fmla="*/ 24102 w 698657"/>
                      <a:gd name="connsiteY16" fmla="*/ 66259 h 231750"/>
                      <a:gd name="connsiteX17" fmla="*/ 191038 w 698657"/>
                      <a:gd name="connsiteY17" fmla="*/ 4165 h 231750"/>
                      <a:gd name="connsiteX18" fmla="*/ 227607 w 698657"/>
                      <a:gd name="connsiteY18" fmla="*/ 1063 h 231750"/>
                      <a:gd name="connsiteX0" fmla="*/ 227607 w 698657"/>
                      <a:gd name="connsiteY0" fmla="*/ 1063 h 231750"/>
                      <a:gd name="connsiteX1" fmla="*/ 256868 w 698657"/>
                      <a:gd name="connsiteY1" fmla="*/ 15528 h 231750"/>
                      <a:gd name="connsiteX2" fmla="*/ 349329 w 698657"/>
                      <a:gd name="connsiteY2" fmla="*/ 118706 h 231750"/>
                      <a:gd name="connsiteX3" fmla="*/ 441789 w 698657"/>
                      <a:gd name="connsiteY3" fmla="*/ 15529 h 231750"/>
                      <a:gd name="connsiteX4" fmla="*/ 471051 w 698657"/>
                      <a:gd name="connsiteY4" fmla="*/ 1064 h 231750"/>
                      <a:gd name="connsiteX5" fmla="*/ 507619 w 698657"/>
                      <a:gd name="connsiteY5" fmla="*/ 4166 h 231750"/>
                      <a:gd name="connsiteX6" fmla="*/ 674555 w 698657"/>
                      <a:gd name="connsiteY6" fmla="*/ 66260 h 231750"/>
                      <a:gd name="connsiteX7" fmla="*/ 692193 w 698657"/>
                      <a:gd name="connsiteY7" fmla="*/ 108671 h 231750"/>
                      <a:gd name="connsiteX8" fmla="*/ 595813 w 698657"/>
                      <a:gd name="connsiteY8" fmla="*/ 216222 h 231750"/>
                      <a:gd name="connsiteX9" fmla="*/ 529984 w 698657"/>
                      <a:gd name="connsiteY9" fmla="*/ 227586 h 231750"/>
                      <a:gd name="connsiteX10" fmla="*/ 363048 w 698657"/>
                      <a:gd name="connsiteY10" fmla="*/ 165492 h 231750"/>
                      <a:gd name="connsiteX11" fmla="*/ 349328 w 698657"/>
                      <a:gd name="connsiteY11" fmla="*/ 153972 h 231750"/>
                      <a:gd name="connsiteX12" fmla="*/ 168673 w 698657"/>
                      <a:gd name="connsiteY12" fmla="*/ 227585 h 231750"/>
                      <a:gd name="connsiteX13" fmla="*/ 102844 w 698657"/>
                      <a:gd name="connsiteY13" fmla="*/ 216221 h 231750"/>
                      <a:gd name="connsiteX14" fmla="*/ 6464 w 698657"/>
                      <a:gd name="connsiteY14" fmla="*/ 108670 h 231750"/>
                      <a:gd name="connsiteX15" fmla="*/ 24102 w 698657"/>
                      <a:gd name="connsiteY15" fmla="*/ 66259 h 231750"/>
                      <a:gd name="connsiteX16" fmla="*/ 191038 w 698657"/>
                      <a:gd name="connsiteY16" fmla="*/ 4165 h 231750"/>
                      <a:gd name="connsiteX17" fmla="*/ 227607 w 698657"/>
                      <a:gd name="connsiteY17" fmla="*/ 1063 h 231750"/>
                      <a:gd name="connsiteX0" fmla="*/ 227607 w 698657"/>
                      <a:gd name="connsiteY0" fmla="*/ 1063 h 231750"/>
                      <a:gd name="connsiteX1" fmla="*/ 256868 w 698657"/>
                      <a:gd name="connsiteY1" fmla="*/ 15528 h 231750"/>
                      <a:gd name="connsiteX2" fmla="*/ 349329 w 698657"/>
                      <a:gd name="connsiteY2" fmla="*/ 118706 h 231750"/>
                      <a:gd name="connsiteX3" fmla="*/ 441789 w 698657"/>
                      <a:gd name="connsiteY3" fmla="*/ 15529 h 231750"/>
                      <a:gd name="connsiteX4" fmla="*/ 471051 w 698657"/>
                      <a:gd name="connsiteY4" fmla="*/ 1064 h 231750"/>
                      <a:gd name="connsiteX5" fmla="*/ 507619 w 698657"/>
                      <a:gd name="connsiteY5" fmla="*/ 4166 h 231750"/>
                      <a:gd name="connsiteX6" fmla="*/ 674555 w 698657"/>
                      <a:gd name="connsiteY6" fmla="*/ 66260 h 231750"/>
                      <a:gd name="connsiteX7" fmla="*/ 692193 w 698657"/>
                      <a:gd name="connsiteY7" fmla="*/ 108671 h 231750"/>
                      <a:gd name="connsiteX8" fmla="*/ 595813 w 698657"/>
                      <a:gd name="connsiteY8" fmla="*/ 216222 h 231750"/>
                      <a:gd name="connsiteX9" fmla="*/ 529984 w 698657"/>
                      <a:gd name="connsiteY9" fmla="*/ 227586 h 231750"/>
                      <a:gd name="connsiteX10" fmla="*/ 349328 w 698657"/>
                      <a:gd name="connsiteY10" fmla="*/ 153972 h 231750"/>
                      <a:gd name="connsiteX11" fmla="*/ 168673 w 698657"/>
                      <a:gd name="connsiteY11" fmla="*/ 227585 h 231750"/>
                      <a:gd name="connsiteX12" fmla="*/ 102844 w 698657"/>
                      <a:gd name="connsiteY12" fmla="*/ 216221 h 231750"/>
                      <a:gd name="connsiteX13" fmla="*/ 6464 w 698657"/>
                      <a:gd name="connsiteY13" fmla="*/ 108670 h 231750"/>
                      <a:gd name="connsiteX14" fmla="*/ 24102 w 698657"/>
                      <a:gd name="connsiteY14" fmla="*/ 66259 h 231750"/>
                      <a:gd name="connsiteX15" fmla="*/ 191038 w 698657"/>
                      <a:gd name="connsiteY15" fmla="*/ 4165 h 231750"/>
                      <a:gd name="connsiteX16" fmla="*/ 227607 w 698657"/>
                      <a:gd name="connsiteY16" fmla="*/ 1063 h 231750"/>
                      <a:gd name="connsiteX0" fmla="*/ 227607 w 698657"/>
                      <a:gd name="connsiteY0" fmla="*/ 1063 h 231750"/>
                      <a:gd name="connsiteX1" fmla="*/ 256868 w 698657"/>
                      <a:gd name="connsiteY1" fmla="*/ 15528 h 231750"/>
                      <a:gd name="connsiteX2" fmla="*/ 349329 w 698657"/>
                      <a:gd name="connsiteY2" fmla="*/ 118706 h 231750"/>
                      <a:gd name="connsiteX3" fmla="*/ 441789 w 698657"/>
                      <a:gd name="connsiteY3" fmla="*/ 15529 h 231750"/>
                      <a:gd name="connsiteX4" fmla="*/ 471051 w 698657"/>
                      <a:gd name="connsiteY4" fmla="*/ 1064 h 231750"/>
                      <a:gd name="connsiteX5" fmla="*/ 507619 w 698657"/>
                      <a:gd name="connsiteY5" fmla="*/ 4166 h 231750"/>
                      <a:gd name="connsiteX6" fmla="*/ 674555 w 698657"/>
                      <a:gd name="connsiteY6" fmla="*/ 66260 h 231750"/>
                      <a:gd name="connsiteX7" fmla="*/ 692193 w 698657"/>
                      <a:gd name="connsiteY7" fmla="*/ 108671 h 231750"/>
                      <a:gd name="connsiteX8" fmla="*/ 595813 w 698657"/>
                      <a:gd name="connsiteY8" fmla="*/ 216222 h 231750"/>
                      <a:gd name="connsiteX9" fmla="*/ 529984 w 698657"/>
                      <a:gd name="connsiteY9" fmla="*/ 227586 h 231750"/>
                      <a:gd name="connsiteX10" fmla="*/ 349328 w 698657"/>
                      <a:gd name="connsiteY10" fmla="*/ 142065 h 231750"/>
                      <a:gd name="connsiteX11" fmla="*/ 168673 w 698657"/>
                      <a:gd name="connsiteY11" fmla="*/ 227585 h 231750"/>
                      <a:gd name="connsiteX12" fmla="*/ 102844 w 698657"/>
                      <a:gd name="connsiteY12" fmla="*/ 216221 h 231750"/>
                      <a:gd name="connsiteX13" fmla="*/ 6464 w 698657"/>
                      <a:gd name="connsiteY13" fmla="*/ 108670 h 231750"/>
                      <a:gd name="connsiteX14" fmla="*/ 24102 w 698657"/>
                      <a:gd name="connsiteY14" fmla="*/ 66259 h 231750"/>
                      <a:gd name="connsiteX15" fmla="*/ 191038 w 698657"/>
                      <a:gd name="connsiteY15" fmla="*/ 4165 h 231750"/>
                      <a:gd name="connsiteX16" fmla="*/ 227607 w 698657"/>
                      <a:gd name="connsiteY16" fmla="*/ 1063 h 231750"/>
                      <a:gd name="connsiteX0" fmla="*/ 203505 w 674555"/>
                      <a:gd name="connsiteY0" fmla="*/ 1063 h 231750"/>
                      <a:gd name="connsiteX1" fmla="*/ 232766 w 674555"/>
                      <a:gd name="connsiteY1" fmla="*/ 15528 h 231750"/>
                      <a:gd name="connsiteX2" fmla="*/ 325227 w 674555"/>
                      <a:gd name="connsiteY2" fmla="*/ 118706 h 231750"/>
                      <a:gd name="connsiteX3" fmla="*/ 417687 w 674555"/>
                      <a:gd name="connsiteY3" fmla="*/ 15529 h 231750"/>
                      <a:gd name="connsiteX4" fmla="*/ 446949 w 674555"/>
                      <a:gd name="connsiteY4" fmla="*/ 1064 h 231750"/>
                      <a:gd name="connsiteX5" fmla="*/ 483517 w 674555"/>
                      <a:gd name="connsiteY5" fmla="*/ 4166 h 231750"/>
                      <a:gd name="connsiteX6" fmla="*/ 650453 w 674555"/>
                      <a:gd name="connsiteY6" fmla="*/ 66260 h 231750"/>
                      <a:gd name="connsiteX7" fmla="*/ 668091 w 674555"/>
                      <a:gd name="connsiteY7" fmla="*/ 108671 h 231750"/>
                      <a:gd name="connsiteX8" fmla="*/ 571711 w 674555"/>
                      <a:gd name="connsiteY8" fmla="*/ 216222 h 231750"/>
                      <a:gd name="connsiteX9" fmla="*/ 505882 w 674555"/>
                      <a:gd name="connsiteY9" fmla="*/ 227586 h 231750"/>
                      <a:gd name="connsiteX10" fmla="*/ 325226 w 674555"/>
                      <a:gd name="connsiteY10" fmla="*/ 142065 h 231750"/>
                      <a:gd name="connsiteX11" fmla="*/ 144571 w 674555"/>
                      <a:gd name="connsiteY11" fmla="*/ 227585 h 231750"/>
                      <a:gd name="connsiteX12" fmla="*/ 78742 w 674555"/>
                      <a:gd name="connsiteY12" fmla="*/ 216221 h 231750"/>
                      <a:gd name="connsiteX13" fmla="*/ 0 w 674555"/>
                      <a:gd name="connsiteY13" fmla="*/ 66259 h 231750"/>
                      <a:gd name="connsiteX14" fmla="*/ 166936 w 674555"/>
                      <a:gd name="connsiteY14" fmla="*/ 4165 h 231750"/>
                      <a:gd name="connsiteX15" fmla="*/ 203505 w 674555"/>
                      <a:gd name="connsiteY15" fmla="*/ 1063 h 231750"/>
                      <a:gd name="connsiteX0" fmla="*/ 203505 w 652477"/>
                      <a:gd name="connsiteY0" fmla="*/ 1063 h 231750"/>
                      <a:gd name="connsiteX1" fmla="*/ 232766 w 652477"/>
                      <a:gd name="connsiteY1" fmla="*/ 15528 h 231750"/>
                      <a:gd name="connsiteX2" fmla="*/ 325227 w 652477"/>
                      <a:gd name="connsiteY2" fmla="*/ 118706 h 231750"/>
                      <a:gd name="connsiteX3" fmla="*/ 417687 w 652477"/>
                      <a:gd name="connsiteY3" fmla="*/ 15529 h 231750"/>
                      <a:gd name="connsiteX4" fmla="*/ 446949 w 652477"/>
                      <a:gd name="connsiteY4" fmla="*/ 1064 h 231750"/>
                      <a:gd name="connsiteX5" fmla="*/ 483517 w 652477"/>
                      <a:gd name="connsiteY5" fmla="*/ 4166 h 231750"/>
                      <a:gd name="connsiteX6" fmla="*/ 650453 w 652477"/>
                      <a:gd name="connsiteY6" fmla="*/ 66260 h 231750"/>
                      <a:gd name="connsiteX7" fmla="*/ 571711 w 652477"/>
                      <a:gd name="connsiteY7" fmla="*/ 216222 h 231750"/>
                      <a:gd name="connsiteX8" fmla="*/ 505882 w 652477"/>
                      <a:gd name="connsiteY8" fmla="*/ 227586 h 231750"/>
                      <a:gd name="connsiteX9" fmla="*/ 325226 w 652477"/>
                      <a:gd name="connsiteY9" fmla="*/ 142065 h 231750"/>
                      <a:gd name="connsiteX10" fmla="*/ 144571 w 652477"/>
                      <a:gd name="connsiteY10" fmla="*/ 227585 h 231750"/>
                      <a:gd name="connsiteX11" fmla="*/ 78742 w 652477"/>
                      <a:gd name="connsiteY11" fmla="*/ 216221 h 231750"/>
                      <a:gd name="connsiteX12" fmla="*/ 0 w 652477"/>
                      <a:gd name="connsiteY12" fmla="*/ 66259 h 231750"/>
                      <a:gd name="connsiteX13" fmla="*/ 166936 w 652477"/>
                      <a:gd name="connsiteY13" fmla="*/ 4165 h 231750"/>
                      <a:gd name="connsiteX14" fmla="*/ 203505 w 652477"/>
                      <a:gd name="connsiteY14" fmla="*/ 1063 h 231750"/>
                      <a:gd name="connsiteX0" fmla="*/ 203505 w 650560"/>
                      <a:gd name="connsiteY0" fmla="*/ 1063 h 231749"/>
                      <a:gd name="connsiteX1" fmla="*/ 232766 w 650560"/>
                      <a:gd name="connsiteY1" fmla="*/ 15528 h 231749"/>
                      <a:gd name="connsiteX2" fmla="*/ 325227 w 650560"/>
                      <a:gd name="connsiteY2" fmla="*/ 118706 h 231749"/>
                      <a:gd name="connsiteX3" fmla="*/ 417687 w 650560"/>
                      <a:gd name="connsiteY3" fmla="*/ 15529 h 231749"/>
                      <a:gd name="connsiteX4" fmla="*/ 446949 w 650560"/>
                      <a:gd name="connsiteY4" fmla="*/ 1064 h 231749"/>
                      <a:gd name="connsiteX5" fmla="*/ 483517 w 650560"/>
                      <a:gd name="connsiteY5" fmla="*/ 4166 h 231749"/>
                      <a:gd name="connsiteX6" fmla="*/ 650453 w 650560"/>
                      <a:gd name="connsiteY6" fmla="*/ 66260 h 231749"/>
                      <a:gd name="connsiteX7" fmla="*/ 505882 w 650560"/>
                      <a:gd name="connsiteY7" fmla="*/ 227586 h 231749"/>
                      <a:gd name="connsiteX8" fmla="*/ 325226 w 650560"/>
                      <a:gd name="connsiteY8" fmla="*/ 142065 h 231749"/>
                      <a:gd name="connsiteX9" fmla="*/ 144571 w 650560"/>
                      <a:gd name="connsiteY9" fmla="*/ 227585 h 231749"/>
                      <a:gd name="connsiteX10" fmla="*/ 78742 w 650560"/>
                      <a:gd name="connsiteY10" fmla="*/ 216221 h 231749"/>
                      <a:gd name="connsiteX11" fmla="*/ 0 w 650560"/>
                      <a:gd name="connsiteY11" fmla="*/ 66259 h 231749"/>
                      <a:gd name="connsiteX12" fmla="*/ 166936 w 650560"/>
                      <a:gd name="connsiteY12" fmla="*/ 4165 h 231749"/>
                      <a:gd name="connsiteX13" fmla="*/ 203505 w 650560"/>
                      <a:gd name="connsiteY13" fmla="*/ 1063 h 231749"/>
                      <a:gd name="connsiteX0" fmla="*/ 203612 w 650667"/>
                      <a:gd name="connsiteY0" fmla="*/ 1063 h 227586"/>
                      <a:gd name="connsiteX1" fmla="*/ 232873 w 650667"/>
                      <a:gd name="connsiteY1" fmla="*/ 15528 h 227586"/>
                      <a:gd name="connsiteX2" fmla="*/ 325334 w 650667"/>
                      <a:gd name="connsiteY2" fmla="*/ 118706 h 227586"/>
                      <a:gd name="connsiteX3" fmla="*/ 417794 w 650667"/>
                      <a:gd name="connsiteY3" fmla="*/ 15529 h 227586"/>
                      <a:gd name="connsiteX4" fmla="*/ 447056 w 650667"/>
                      <a:gd name="connsiteY4" fmla="*/ 1064 h 227586"/>
                      <a:gd name="connsiteX5" fmla="*/ 483624 w 650667"/>
                      <a:gd name="connsiteY5" fmla="*/ 4166 h 227586"/>
                      <a:gd name="connsiteX6" fmla="*/ 650560 w 650667"/>
                      <a:gd name="connsiteY6" fmla="*/ 66260 h 227586"/>
                      <a:gd name="connsiteX7" fmla="*/ 505989 w 650667"/>
                      <a:gd name="connsiteY7" fmla="*/ 227586 h 227586"/>
                      <a:gd name="connsiteX8" fmla="*/ 325333 w 650667"/>
                      <a:gd name="connsiteY8" fmla="*/ 142065 h 227586"/>
                      <a:gd name="connsiteX9" fmla="*/ 144678 w 650667"/>
                      <a:gd name="connsiteY9" fmla="*/ 227585 h 227586"/>
                      <a:gd name="connsiteX10" fmla="*/ 107 w 650667"/>
                      <a:gd name="connsiteY10" fmla="*/ 66259 h 227586"/>
                      <a:gd name="connsiteX11" fmla="*/ 167043 w 650667"/>
                      <a:gd name="connsiteY11" fmla="*/ 4165 h 227586"/>
                      <a:gd name="connsiteX12" fmla="*/ 203612 w 650667"/>
                      <a:gd name="connsiteY12" fmla="*/ 1063 h 22758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650667" h="227586">
                        <a:moveTo>
                          <a:pt x="203612" y="1063"/>
                        </a:moveTo>
                        <a:cubicBezTo>
                          <a:pt x="215524" y="3119"/>
                          <a:pt x="226219" y="8104"/>
                          <a:pt x="232873" y="15528"/>
                        </a:cubicBezTo>
                        <a:lnTo>
                          <a:pt x="325334" y="118706"/>
                        </a:lnTo>
                        <a:lnTo>
                          <a:pt x="417794" y="15529"/>
                        </a:lnTo>
                        <a:cubicBezTo>
                          <a:pt x="424448" y="8105"/>
                          <a:pt x="435143" y="3120"/>
                          <a:pt x="447056" y="1064"/>
                        </a:cubicBezTo>
                        <a:cubicBezTo>
                          <a:pt x="458970" y="-993"/>
                          <a:pt x="472100" y="-121"/>
                          <a:pt x="483624" y="4166"/>
                        </a:cubicBezTo>
                        <a:lnTo>
                          <a:pt x="650560" y="66260"/>
                        </a:lnTo>
                        <a:cubicBezTo>
                          <a:pt x="654288" y="103497"/>
                          <a:pt x="560194" y="214952"/>
                          <a:pt x="505989" y="227586"/>
                        </a:cubicBezTo>
                        <a:lnTo>
                          <a:pt x="325333" y="142065"/>
                        </a:lnTo>
                        <a:lnTo>
                          <a:pt x="144678" y="227585"/>
                        </a:lnTo>
                        <a:cubicBezTo>
                          <a:pt x="90474" y="214951"/>
                          <a:pt x="-3621" y="103496"/>
                          <a:pt x="107" y="66259"/>
                        </a:cubicBezTo>
                        <a:lnTo>
                          <a:pt x="167043" y="4165"/>
                        </a:lnTo>
                        <a:cubicBezTo>
                          <a:pt x="178567" y="-122"/>
                          <a:pt x="191699" y="-994"/>
                          <a:pt x="203612" y="1063"/>
                        </a:cubicBezTo>
                        <a:close/>
                      </a:path>
                    </a:pathLst>
                  </a:custGeom>
                  <a:solidFill>
                    <a:srgbClr val="FFCC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999" name="楕円 998">
                    <a:extLst>
                      <a:ext uri="{FF2B5EF4-FFF2-40B4-BE49-F238E27FC236}">
                        <a16:creationId xmlns:a16="http://schemas.microsoft.com/office/drawing/2014/main" id="{8730D375-F816-474E-86CF-4FBCB8999E65}"/>
                      </a:ext>
                    </a:extLst>
                  </p:cNvPr>
                  <p:cNvSpPr/>
                  <p:nvPr/>
                </p:nvSpPr>
                <p:spPr>
                  <a:xfrm>
                    <a:off x="7887350" y="2733779"/>
                    <a:ext cx="57680" cy="59758"/>
                  </a:xfrm>
                  <a:prstGeom prst="ellipse">
                    <a:avLst/>
                  </a:prstGeom>
                  <a:solidFill>
                    <a:schemeClr val="bg1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1000" name="グループ化 999">
                    <a:extLst>
                      <a:ext uri="{FF2B5EF4-FFF2-40B4-BE49-F238E27FC236}">
                        <a16:creationId xmlns:a16="http://schemas.microsoft.com/office/drawing/2014/main" id="{4B7E9D7D-9531-42FD-99BD-762774591677}"/>
                      </a:ext>
                    </a:extLst>
                  </p:cNvPr>
                  <p:cNvGrpSpPr/>
                  <p:nvPr/>
                </p:nvGrpSpPr>
                <p:grpSpPr>
                  <a:xfrm rot="16200000" flipH="1">
                    <a:off x="7451501" y="2235994"/>
                    <a:ext cx="296112" cy="296112"/>
                    <a:chOff x="6070600" y="2196792"/>
                    <a:chExt cx="296112" cy="296112"/>
                  </a:xfrm>
                  <a:solidFill>
                    <a:srgbClr val="339933"/>
                  </a:solidFill>
                </p:grpSpPr>
                <p:sp>
                  <p:nvSpPr>
                    <p:cNvPr id="1066" name="涙形 1065">
                      <a:extLst>
                        <a:ext uri="{FF2B5EF4-FFF2-40B4-BE49-F238E27FC236}">
                          <a16:creationId xmlns:a16="http://schemas.microsoft.com/office/drawing/2014/main" id="{66550C86-E286-4082-9830-6DC400F4D85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070600" y="2196792"/>
                      <a:ext cx="296112" cy="296112"/>
                    </a:xfrm>
                    <a:prstGeom prst="teardrop">
                      <a:avLst>
                        <a:gd name="adj" fmla="val 117691"/>
                      </a:avLst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067" name="涙形 1066">
                      <a:extLst>
                        <a:ext uri="{FF2B5EF4-FFF2-40B4-BE49-F238E27FC236}">
                          <a16:creationId xmlns:a16="http://schemas.microsoft.com/office/drawing/2014/main" id="{76E99619-2CDD-42BA-BCB6-AB15B95114B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120199" y="2250982"/>
                      <a:ext cx="187732" cy="187732"/>
                    </a:xfrm>
                    <a:prstGeom prst="teardrop">
                      <a:avLst>
                        <a:gd name="adj" fmla="val 117691"/>
                      </a:avLst>
                    </a:prstGeom>
                    <a:solidFill>
                      <a:srgbClr val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1001" name="グループ化 1000">
                    <a:extLst>
                      <a:ext uri="{FF2B5EF4-FFF2-40B4-BE49-F238E27FC236}">
                        <a16:creationId xmlns:a16="http://schemas.microsoft.com/office/drawing/2014/main" id="{07D0F8E7-32C2-4B59-9FE5-A66F1DC53E48}"/>
                      </a:ext>
                    </a:extLst>
                  </p:cNvPr>
                  <p:cNvGrpSpPr/>
                  <p:nvPr/>
                </p:nvGrpSpPr>
                <p:grpSpPr>
                  <a:xfrm rot="5400000">
                    <a:off x="8099598" y="2235994"/>
                    <a:ext cx="296112" cy="296112"/>
                    <a:chOff x="6070600" y="2196792"/>
                    <a:chExt cx="296112" cy="296112"/>
                  </a:xfrm>
                  <a:solidFill>
                    <a:srgbClr val="339933"/>
                  </a:solidFill>
                </p:grpSpPr>
                <p:sp>
                  <p:nvSpPr>
                    <p:cNvPr id="1064" name="涙形 1063">
                      <a:extLst>
                        <a:ext uri="{FF2B5EF4-FFF2-40B4-BE49-F238E27FC236}">
                          <a16:creationId xmlns:a16="http://schemas.microsoft.com/office/drawing/2014/main" id="{156DBDAF-6230-44F0-A3E3-E45546D3411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070600" y="2196792"/>
                      <a:ext cx="296112" cy="296112"/>
                    </a:xfrm>
                    <a:prstGeom prst="teardrop">
                      <a:avLst>
                        <a:gd name="adj" fmla="val 117691"/>
                      </a:avLst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065" name="涙形 1064">
                      <a:extLst>
                        <a:ext uri="{FF2B5EF4-FFF2-40B4-BE49-F238E27FC236}">
                          <a16:creationId xmlns:a16="http://schemas.microsoft.com/office/drawing/2014/main" id="{20E7840C-0AC4-4553-9A13-B8DA8CD9185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120199" y="2250982"/>
                      <a:ext cx="187732" cy="187732"/>
                    </a:xfrm>
                    <a:prstGeom prst="teardrop">
                      <a:avLst>
                        <a:gd name="adj" fmla="val 117691"/>
                      </a:avLst>
                    </a:prstGeom>
                    <a:solidFill>
                      <a:srgbClr val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1002" name="グループ化 1001">
                    <a:extLst>
                      <a:ext uri="{FF2B5EF4-FFF2-40B4-BE49-F238E27FC236}">
                        <a16:creationId xmlns:a16="http://schemas.microsoft.com/office/drawing/2014/main" id="{89CE1E0D-8F2C-454F-A341-38BC99F1FB91}"/>
                      </a:ext>
                    </a:extLst>
                  </p:cNvPr>
                  <p:cNvGrpSpPr/>
                  <p:nvPr/>
                </p:nvGrpSpPr>
                <p:grpSpPr>
                  <a:xfrm>
                    <a:off x="7318346" y="1405435"/>
                    <a:ext cx="1193236" cy="656581"/>
                    <a:chOff x="4376033" y="1381139"/>
                    <a:chExt cx="1193236" cy="656581"/>
                  </a:xfrm>
                  <a:solidFill>
                    <a:srgbClr val="339933"/>
                  </a:solidFill>
                </p:grpSpPr>
                <p:sp>
                  <p:nvSpPr>
                    <p:cNvPr id="1062" name="四角形: 角を丸くする 1061">
                      <a:extLst>
                        <a:ext uri="{FF2B5EF4-FFF2-40B4-BE49-F238E27FC236}">
                          <a16:creationId xmlns:a16="http://schemas.microsoft.com/office/drawing/2014/main" id="{CF631055-A95B-4BD9-89B9-028C7247917C}"/>
                        </a:ext>
                      </a:extLst>
                    </p:cNvPr>
                    <p:cNvSpPr/>
                    <p:nvPr/>
                  </p:nvSpPr>
                  <p:spPr>
                    <a:xfrm rot="1800000" flipH="1">
                      <a:off x="4912688" y="1381139"/>
                      <a:ext cx="656581" cy="656581"/>
                    </a:xfrm>
                    <a:prstGeom prst="roundRect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063" name="四角形: 角を丸くする 1062">
                      <a:extLst>
                        <a:ext uri="{FF2B5EF4-FFF2-40B4-BE49-F238E27FC236}">
                          <a16:creationId xmlns:a16="http://schemas.microsoft.com/office/drawing/2014/main" id="{75AE25FF-8892-4D34-B022-BE46C854CBC6}"/>
                        </a:ext>
                      </a:extLst>
                    </p:cNvPr>
                    <p:cNvSpPr/>
                    <p:nvPr/>
                  </p:nvSpPr>
                  <p:spPr>
                    <a:xfrm rot="19800000">
                      <a:off x="4376033" y="1381139"/>
                      <a:ext cx="656581" cy="656581"/>
                    </a:xfrm>
                    <a:prstGeom prst="roundRect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1003" name="フリーフォーム: 図形 1002">
                    <a:extLst>
                      <a:ext uri="{FF2B5EF4-FFF2-40B4-BE49-F238E27FC236}">
                        <a16:creationId xmlns:a16="http://schemas.microsoft.com/office/drawing/2014/main" id="{DFB2BB9A-FDE9-4DC3-8EEF-35B1D4E53464}"/>
                      </a:ext>
                    </a:extLst>
                  </p:cNvPr>
                  <p:cNvSpPr/>
                  <p:nvPr/>
                </p:nvSpPr>
                <p:spPr>
                  <a:xfrm>
                    <a:off x="7349167" y="1281806"/>
                    <a:ext cx="1142372" cy="968568"/>
                  </a:xfrm>
                  <a:custGeom>
                    <a:avLst/>
                    <a:gdLst>
                      <a:gd name="connsiteX0" fmla="*/ 662867 w 1287792"/>
                      <a:gd name="connsiteY0" fmla="*/ 0 h 841671"/>
                      <a:gd name="connsiteX1" fmla="*/ 793878 w 1287792"/>
                      <a:gd name="connsiteY1" fmla="*/ 40018 h 841671"/>
                      <a:gd name="connsiteX2" fmla="*/ 804763 w 1287792"/>
                      <a:gd name="connsiteY2" fmla="*/ 48999 h 841671"/>
                      <a:gd name="connsiteX3" fmla="*/ 846955 w 1287792"/>
                      <a:gd name="connsiteY3" fmla="*/ 44746 h 841671"/>
                      <a:gd name="connsiteX4" fmla="*/ 1062862 w 1287792"/>
                      <a:gd name="connsiteY4" fmla="*/ 187859 h 841671"/>
                      <a:gd name="connsiteX5" fmla="*/ 1066023 w 1287792"/>
                      <a:gd name="connsiteY5" fmla="*/ 198040 h 841671"/>
                      <a:gd name="connsiteX6" fmla="*/ 1096438 w 1287792"/>
                      <a:gd name="connsiteY6" fmla="*/ 207481 h 841671"/>
                      <a:gd name="connsiteX7" fmla="*/ 1239550 w 1287792"/>
                      <a:gd name="connsiteY7" fmla="*/ 423388 h 841671"/>
                      <a:gd name="connsiteX8" fmla="*/ 1235689 w 1287792"/>
                      <a:gd name="connsiteY8" fmla="*/ 461692 h 841671"/>
                      <a:gd name="connsiteX9" fmla="*/ 1247774 w 1287792"/>
                      <a:gd name="connsiteY9" fmla="*/ 476339 h 841671"/>
                      <a:gd name="connsiteX10" fmla="*/ 1287792 w 1287792"/>
                      <a:gd name="connsiteY10" fmla="*/ 607350 h 841671"/>
                      <a:gd name="connsiteX11" fmla="*/ 1053471 w 1287792"/>
                      <a:gd name="connsiteY11" fmla="*/ 841671 h 841671"/>
                      <a:gd name="connsiteX12" fmla="*/ 819150 w 1287792"/>
                      <a:gd name="connsiteY12" fmla="*/ 607350 h 841671"/>
                      <a:gd name="connsiteX13" fmla="*/ 823012 w 1287792"/>
                      <a:gd name="connsiteY13" fmla="*/ 569046 h 841671"/>
                      <a:gd name="connsiteX14" fmla="*/ 810927 w 1287792"/>
                      <a:gd name="connsiteY14" fmla="*/ 554399 h 841671"/>
                      <a:gd name="connsiteX15" fmla="*/ 787027 w 1287792"/>
                      <a:gd name="connsiteY15" fmla="*/ 504684 h 841671"/>
                      <a:gd name="connsiteX16" fmla="*/ 755746 w 1287792"/>
                      <a:gd name="connsiteY16" fmla="*/ 494974 h 841671"/>
                      <a:gd name="connsiteX17" fmla="*/ 705296 w 1287792"/>
                      <a:gd name="connsiteY17" fmla="*/ 464365 h 841671"/>
                      <a:gd name="connsiteX18" fmla="*/ 662867 w 1287792"/>
                      <a:gd name="connsiteY18" fmla="*/ 468642 h 841671"/>
                      <a:gd name="connsiteX19" fmla="*/ 615643 w 1287792"/>
                      <a:gd name="connsiteY19" fmla="*/ 463881 h 841671"/>
                      <a:gd name="connsiteX20" fmla="*/ 595406 w 1287792"/>
                      <a:gd name="connsiteY20" fmla="*/ 457599 h 841671"/>
                      <a:gd name="connsiteX21" fmla="*/ 576292 w 1287792"/>
                      <a:gd name="connsiteY21" fmla="*/ 473370 h 841671"/>
                      <a:gd name="connsiteX22" fmla="*/ 514961 w 1287792"/>
                      <a:gd name="connsiteY22" fmla="*/ 502853 h 841671"/>
                      <a:gd name="connsiteX23" fmla="*/ 500534 w 1287792"/>
                      <a:gd name="connsiteY23" fmla="*/ 505035 h 841671"/>
                      <a:gd name="connsiteX24" fmla="*/ 500066 w 1287792"/>
                      <a:gd name="connsiteY24" fmla="*/ 507353 h 841671"/>
                      <a:gd name="connsiteX25" fmla="*/ 464972 w 1287792"/>
                      <a:gd name="connsiteY25" fmla="*/ 565195 h 841671"/>
                      <a:gd name="connsiteX26" fmla="*/ 460882 w 1287792"/>
                      <a:gd name="connsiteY26" fmla="*/ 568912 h 841671"/>
                      <a:gd name="connsiteX27" fmla="*/ 468642 w 1287792"/>
                      <a:gd name="connsiteY27" fmla="*/ 607350 h 841671"/>
                      <a:gd name="connsiteX28" fmla="*/ 234321 w 1287792"/>
                      <a:gd name="connsiteY28" fmla="*/ 841671 h 841671"/>
                      <a:gd name="connsiteX29" fmla="*/ 0 w 1287792"/>
                      <a:gd name="connsiteY29" fmla="*/ 607350 h 841671"/>
                      <a:gd name="connsiteX30" fmla="*/ 18414 w 1287792"/>
                      <a:gd name="connsiteY30" fmla="*/ 516142 h 841671"/>
                      <a:gd name="connsiteX31" fmla="*/ 58133 w 1287792"/>
                      <a:gd name="connsiteY31" fmla="*/ 457231 h 841671"/>
                      <a:gd name="connsiteX32" fmla="*/ 49838 w 1287792"/>
                      <a:gd name="connsiteY32" fmla="*/ 416145 h 841671"/>
                      <a:gd name="connsiteX33" fmla="*/ 192950 w 1287792"/>
                      <a:gd name="connsiteY33" fmla="*/ 200238 h 841671"/>
                      <a:gd name="connsiteX34" fmla="*/ 229143 w 1287792"/>
                      <a:gd name="connsiteY34" fmla="*/ 189003 h 841671"/>
                      <a:gd name="connsiteX35" fmla="*/ 229374 w 1287792"/>
                      <a:gd name="connsiteY35" fmla="*/ 187859 h 841671"/>
                      <a:gd name="connsiteX36" fmla="*/ 445281 w 1287792"/>
                      <a:gd name="connsiteY36" fmla="*/ 44746 h 841671"/>
                      <a:gd name="connsiteX37" fmla="*/ 492505 w 1287792"/>
                      <a:gd name="connsiteY37" fmla="*/ 49507 h 841671"/>
                      <a:gd name="connsiteX38" fmla="*/ 512742 w 1287792"/>
                      <a:gd name="connsiteY38" fmla="*/ 55789 h 841671"/>
                      <a:gd name="connsiteX39" fmla="*/ 531856 w 1287792"/>
                      <a:gd name="connsiteY39" fmla="*/ 40018 h 841671"/>
                      <a:gd name="connsiteX40" fmla="*/ 662867 w 1287792"/>
                      <a:gd name="connsiteY40" fmla="*/ 0 h 84167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</a:cxnLst>
                    <a:rect l="l" t="t" r="r" b="b"/>
                    <a:pathLst>
                      <a:path w="1287792" h="841671">
                        <a:moveTo>
                          <a:pt x="662867" y="0"/>
                        </a:moveTo>
                        <a:cubicBezTo>
                          <a:pt x="711396" y="0"/>
                          <a:pt x="756480" y="14753"/>
                          <a:pt x="793878" y="40018"/>
                        </a:cubicBezTo>
                        <a:lnTo>
                          <a:pt x="804763" y="48999"/>
                        </a:lnTo>
                        <a:lnTo>
                          <a:pt x="846955" y="44746"/>
                        </a:lnTo>
                        <a:cubicBezTo>
                          <a:pt x="944014" y="44746"/>
                          <a:pt x="1027290" y="103757"/>
                          <a:pt x="1062862" y="187859"/>
                        </a:cubicBezTo>
                        <a:lnTo>
                          <a:pt x="1066023" y="198040"/>
                        </a:lnTo>
                        <a:lnTo>
                          <a:pt x="1096438" y="207481"/>
                        </a:lnTo>
                        <a:cubicBezTo>
                          <a:pt x="1180539" y="243053"/>
                          <a:pt x="1239550" y="326329"/>
                          <a:pt x="1239550" y="423388"/>
                        </a:cubicBezTo>
                        <a:lnTo>
                          <a:pt x="1235689" y="461692"/>
                        </a:lnTo>
                        <a:lnTo>
                          <a:pt x="1247774" y="476339"/>
                        </a:lnTo>
                        <a:cubicBezTo>
                          <a:pt x="1273039" y="513737"/>
                          <a:pt x="1287792" y="558821"/>
                          <a:pt x="1287792" y="607350"/>
                        </a:cubicBezTo>
                        <a:cubicBezTo>
                          <a:pt x="1287792" y="736762"/>
                          <a:pt x="1182883" y="841671"/>
                          <a:pt x="1053471" y="841671"/>
                        </a:cubicBezTo>
                        <a:cubicBezTo>
                          <a:pt x="924059" y="841671"/>
                          <a:pt x="819150" y="736762"/>
                          <a:pt x="819150" y="607350"/>
                        </a:cubicBezTo>
                        <a:lnTo>
                          <a:pt x="823012" y="569046"/>
                        </a:lnTo>
                        <a:lnTo>
                          <a:pt x="810927" y="554399"/>
                        </a:lnTo>
                        <a:lnTo>
                          <a:pt x="787027" y="504684"/>
                        </a:lnTo>
                        <a:lnTo>
                          <a:pt x="755746" y="494974"/>
                        </a:lnTo>
                        <a:lnTo>
                          <a:pt x="705296" y="464365"/>
                        </a:lnTo>
                        <a:lnTo>
                          <a:pt x="662867" y="468642"/>
                        </a:lnTo>
                        <a:cubicBezTo>
                          <a:pt x="646690" y="468642"/>
                          <a:pt x="630897" y="467003"/>
                          <a:pt x="615643" y="463881"/>
                        </a:cubicBezTo>
                        <a:lnTo>
                          <a:pt x="595406" y="457599"/>
                        </a:lnTo>
                        <a:lnTo>
                          <a:pt x="576292" y="473370"/>
                        </a:lnTo>
                        <a:cubicBezTo>
                          <a:pt x="557593" y="486002"/>
                          <a:pt x="536973" y="496007"/>
                          <a:pt x="514961" y="502853"/>
                        </a:cubicBezTo>
                        <a:lnTo>
                          <a:pt x="500534" y="505035"/>
                        </a:lnTo>
                        <a:lnTo>
                          <a:pt x="500066" y="507353"/>
                        </a:lnTo>
                        <a:cubicBezTo>
                          <a:pt x="491173" y="528379"/>
                          <a:pt x="479298" y="547836"/>
                          <a:pt x="464972" y="565195"/>
                        </a:cubicBezTo>
                        <a:lnTo>
                          <a:pt x="460882" y="568912"/>
                        </a:lnTo>
                        <a:lnTo>
                          <a:pt x="468642" y="607350"/>
                        </a:lnTo>
                        <a:cubicBezTo>
                          <a:pt x="468642" y="736762"/>
                          <a:pt x="363733" y="841671"/>
                          <a:pt x="234321" y="841671"/>
                        </a:cubicBezTo>
                        <a:cubicBezTo>
                          <a:pt x="104909" y="841671"/>
                          <a:pt x="0" y="736762"/>
                          <a:pt x="0" y="607350"/>
                        </a:cubicBezTo>
                        <a:cubicBezTo>
                          <a:pt x="0" y="574997"/>
                          <a:pt x="6557" y="544175"/>
                          <a:pt x="18414" y="516142"/>
                        </a:cubicBezTo>
                        <a:lnTo>
                          <a:pt x="58133" y="457231"/>
                        </a:lnTo>
                        <a:lnTo>
                          <a:pt x="49838" y="416145"/>
                        </a:lnTo>
                        <a:cubicBezTo>
                          <a:pt x="49838" y="319086"/>
                          <a:pt x="108849" y="235810"/>
                          <a:pt x="192950" y="200238"/>
                        </a:cubicBezTo>
                        <a:lnTo>
                          <a:pt x="229143" y="189003"/>
                        </a:lnTo>
                        <a:lnTo>
                          <a:pt x="229374" y="187859"/>
                        </a:lnTo>
                        <a:cubicBezTo>
                          <a:pt x="264946" y="103757"/>
                          <a:pt x="348222" y="44746"/>
                          <a:pt x="445281" y="44746"/>
                        </a:cubicBezTo>
                        <a:cubicBezTo>
                          <a:pt x="461457" y="44746"/>
                          <a:pt x="477251" y="46385"/>
                          <a:pt x="492505" y="49507"/>
                        </a:cubicBezTo>
                        <a:lnTo>
                          <a:pt x="512742" y="55789"/>
                        </a:lnTo>
                        <a:lnTo>
                          <a:pt x="531856" y="40018"/>
                        </a:lnTo>
                        <a:cubicBezTo>
                          <a:pt x="569254" y="14753"/>
                          <a:pt x="614337" y="0"/>
                          <a:pt x="662867" y="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1004" name="グループ化 1003">
                    <a:extLst>
                      <a:ext uri="{FF2B5EF4-FFF2-40B4-BE49-F238E27FC236}">
                        <a16:creationId xmlns:a16="http://schemas.microsoft.com/office/drawing/2014/main" id="{C2499021-95E7-4AC3-A2DB-9480D08E2C99}"/>
                      </a:ext>
                    </a:extLst>
                  </p:cNvPr>
                  <p:cNvGrpSpPr/>
                  <p:nvPr/>
                </p:nvGrpSpPr>
                <p:grpSpPr>
                  <a:xfrm>
                    <a:off x="7358279" y="1460085"/>
                    <a:ext cx="1121056" cy="1057694"/>
                    <a:chOff x="2791855" y="2017486"/>
                    <a:chExt cx="1150919" cy="1045028"/>
                  </a:xfrm>
                  <a:solidFill>
                    <a:srgbClr val="FFCC99"/>
                  </a:solidFill>
                </p:grpSpPr>
                <p:grpSp>
                  <p:nvGrpSpPr>
                    <p:cNvPr id="1055" name="グループ化 1054">
                      <a:extLst>
                        <a:ext uri="{FF2B5EF4-FFF2-40B4-BE49-F238E27FC236}">
                          <a16:creationId xmlns:a16="http://schemas.microsoft.com/office/drawing/2014/main" id="{D3EBF352-080C-4F77-AD06-ED673346FEF0}"/>
                        </a:ext>
                      </a:extLst>
                    </p:cNvPr>
                    <p:cNvGrpSpPr/>
                    <p:nvPr/>
                  </p:nvGrpSpPr>
                  <p:grpSpPr>
                    <a:xfrm rot="20700000">
                      <a:off x="2791855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1060" name="円/楕円 370">
                        <a:extLst>
                          <a:ext uri="{FF2B5EF4-FFF2-40B4-BE49-F238E27FC236}">
                            <a16:creationId xmlns:a16="http://schemas.microsoft.com/office/drawing/2014/main" id="{FB426D3F-D5C1-449C-8D3A-0953676E46B5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grpFill/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061" name="円/楕円 371">
                        <a:extLst>
                          <a:ext uri="{FF2B5EF4-FFF2-40B4-BE49-F238E27FC236}">
                            <a16:creationId xmlns:a16="http://schemas.microsoft.com/office/drawing/2014/main" id="{C638B771-606E-425D-BD2F-328BD99AF64D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rgbClr val="FF9966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1056" name="グループ化 1055">
                      <a:extLst>
                        <a:ext uri="{FF2B5EF4-FFF2-40B4-BE49-F238E27FC236}">
                          <a16:creationId xmlns:a16="http://schemas.microsoft.com/office/drawing/2014/main" id="{56F4C666-AF01-4FCC-A222-2B8D8B6D439B}"/>
                        </a:ext>
                      </a:extLst>
                    </p:cNvPr>
                    <p:cNvGrpSpPr/>
                    <p:nvPr/>
                  </p:nvGrpSpPr>
                  <p:grpSpPr>
                    <a:xfrm rot="900000" flipH="1">
                      <a:off x="3720768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1058" name="円/楕円 368">
                        <a:extLst>
                          <a:ext uri="{FF2B5EF4-FFF2-40B4-BE49-F238E27FC236}">
                            <a16:creationId xmlns:a16="http://schemas.microsoft.com/office/drawing/2014/main" id="{31CBD603-7E60-4B62-9F9E-E15D10715786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grpFill/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059" name="円/楕円 369">
                        <a:extLst>
                          <a:ext uri="{FF2B5EF4-FFF2-40B4-BE49-F238E27FC236}">
                            <a16:creationId xmlns:a16="http://schemas.microsoft.com/office/drawing/2014/main" id="{FBB040BC-2F68-43CC-9A92-FDB753F59710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rgbClr val="FF9966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1057" name="円/楕円 367">
                      <a:extLst>
                        <a:ext uri="{FF2B5EF4-FFF2-40B4-BE49-F238E27FC236}">
                          <a16:creationId xmlns:a16="http://schemas.microsoft.com/office/drawing/2014/main" id="{5D830217-4753-49D0-B131-7D1E398F088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02857" y="2017486"/>
                      <a:ext cx="928914" cy="1045028"/>
                    </a:xfrm>
                    <a:prstGeom prst="ellipse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1005" name="円/楕円 27">
                    <a:extLst>
                      <a:ext uri="{FF2B5EF4-FFF2-40B4-BE49-F238E27FC236}">
                        <a16:creationId xmlns:a16="http://schemas.microsoft.com/office/drawing/2014/main" id="{6450D8D7-EEA5-4805-A887-42CF9ED011AB}"/>
                      </a:ext>
                    </a:extLst>
                  </p:cNvPr>
                  <p:cNvSpPr/>
                  <p:nvPr/>
                </p:nvSpPr>
                <p:spPr>
                  <a:xfrm>
                    <a:off x="7808492" y="2351350"/>
                    <a:ext cx="220630" cy="39101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006" name="正方形/長方形 67">
                    <a:extLst>
                      <a:ext uri="{FF2B5EF4-FFF2-40B4-BE49-F238E27FC236}">
                        <a16:creationId xmlns:a16="http://schemas.microsoft.com/office/drawing/2014/main" id="{EAE2D2F3-12A8-4CF3-A6BF-50B0916D4FDF}"/>
                      </a:ext>
                    </a:extLst>
                  </p:cNvPr>
                  <p:cNvSpPr/>
                  <p:nvPr/>
                </p:nvSpPr>
                <p:spPr>
                  <a:xfrm>
                    <a:off x="7885139" y="2177295"/>
                    <a:ext cx="67337" cy="4571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749072" h="1123608">
                        <a:moveTo>
                          <a:pt x="374536" y="0"/>
                        </a:moveTo>
                        <a:lnTo>
                          <a:pt x="749072" y="374536"/>
                        </a:lnTo>
                        <a:cubicBezTo>
                          <a:pt x="955923" y="581387"/>
                          <a:pt x="955923" y="916758"/>
                          <a:pt x="749072" y="1123608"/>
                        </a:cubicBezTo>
                        <a:cubicBezTo>
                          <a:pt x="542221" y="1330459"/>
                          <a:pt x="206851" y="1330459"/>
                          <a:pt x="0" y="1123608"/>
                        </a:cubicBezTo>
                        <a:cubicBezTo>
                          <a:pt x="-206851" y="916758"/>
                          <a:pt x="-206851" y="581387"/>
                          <a:pt x="0" y="374536"/>
                        </a:cubicBezTo>
                        <a:close/>
                      </a:path>
                    </a:pathLst>
                  </a:cu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007" name="フリーフォーム: 図形 1006">
                    <a:extLst>
                      <a:ext uri="{FF2B5EF4-FFF2-40B4-BE49-F238E27FC236}">
                        <a16:creationId xmlns:a16="http://schemas.microsoft.com/office/drawing/2014/main" id="{F6009B04-6C30-4B57-88E7-ED605E50CE2A}"/>
                      </a:ext>
                    </a:extLst>
                  </p:cNvPr>
                  <p:cNvSpPr/>
                  <p:nvPr/>
                </p:nvSpPr>
                <p:spPr>
                  <a:xfrm rot="3600000">
                    <a:off x="7699687" y="2165761"/>
                    <a:ext cx="45719" cy="204841"/>
                  </a:xfrm>
                  <a:custGeom>
                    <a:avLst/>
                    <a:gdLst>
                      <a:gd name="connsiteX0" fmla="*/ 0 w 50274"/>
                      <a:gd name="connsiteY0" fmla="*/ 127614 h 255228"/>
                      <a:gd name="connsiteX1" fmla="*/ 47889 w 50274"/>
                      <a:gd name="connsiteY1" fmla="*/ 845 h 255228"/>
                      <a:gd name="connsiteX2" fmla="*/ 50274 w 50274"/>
                      <a:gd name="connsiteY2" fmla="*/ 0 h 255228"/>
                      <a:gd name="connsiteX3" fmla="*/ 49160 w 50274"/>
                      <a:gd name="connsiteY3" fmla="*/ 1706 h 255228"/>
                      <a:gd name="connsiteX4" fmla="*/ 26195 w 50274"/>
                      <a:gd name="connsiteY4" fmla="*/ 127615 h 255228"/>
                      <a:gd name="connsiteX5" fmla="*/ 49160 w 50274"/>
                      <a:gd name="connsiteY5" fmla="*/ 253524 h 255228"/>
                      <a:gd name="connsiteX6" fmla="*/ 50273 w 50274"/>
                      <a:gd name="connsiteY6" fmla="*/ 255228 h 255228"/>
                      <a:gd name="connsiteX7" fmla="*/ 47889 w 50274"/>
                      <a:gd name="connsiteY7" fmla="*/ 254383 h 255228"/>
                      <a:gd name="connsiteX8" fmla="*/ 0 w 50274"/>
                      <a:gd name="connsiteY8" fmla="*/ 127614 h 25522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50274" h="255228">
                        <a:moveTo>
                          <a:pt x="0" y="127614"/>
                        </a:moveTo>
                        <a:cubicBezTo>
                          <a:pt x="0" y="70626"/>
                          <a:pt x="19747" y="21731"/>
                          <a:pt x="47889" y="845"/>
                        </a:cubicBezTo>
                        <a:lnTo>
                          <a:pt x="50274" y="0"/>
                        </a:lnTo>
                        <a:lnTo>
                          <a:pt x="49160" y="1706"/>
                        </a:lnTo>
                        <a:cubicBezTo>
                          <a:pt x="34971" y="33929"/>
                          <a:pt x="26195" y="78444"/>
                          <a:pt x="26195" y="127615"/>
                        </a:cubicBezTo>
                        <a:cubicBezTo>
                          <a:pt x="26195" y="176785"/>
                          <a:pt x="34971" y="221301"/>
                          <a:pt x="49160" y="253524"/>
                        </a:cubicBezTo>
                        <a:lnTo>
                          <a:pt x="50273" y="255228"/>
                        </a:lnTo>
                        <a:lnTo>
                          <a:pt x="47889" y="254383"/>
                        </a:lnTo>
                        <a:cubicBezTo>
                          <a:pt x="19747" y="233498"/>
                          <a:pt x="0" y="184602"/>
                          <a:pt x="0" y="127614"/>
                        </a:cubicBezTo>
                        <a:close/>
                      </a:path>
                    </a:pathLst>
                  </a:cu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008" name="フリーフォーム: 図形 1007">
                    <a:extLst>
                      <a:ext uri="{FF2B5EF4-FFF2-40B4-BE49-F238E27FC236}">
                        <a16:creationId xmlns:a16="http://schemas.microsoft.com/office/drawing/2014/main" id="{CA3EF66E-5767-4A29-BA62-B4B263F30F66}"/>
                      </a:ext>
                    </a:extLst>
                  </p:cNvPr>
                  <p:cNvSpPr/>
                  <p:nvPr/>
                </p:nvSpPr>
                <p:spPr>
                  <a:xfrm rot="18000000" flipH="1">
                    <a:off x="8082767" y="2165761"/>
                    <a:ext cx="45719" cy="204841"/>
                  </a:xfrm>
                  <a:custGeom>
                    <a:avLst/>
                    <a:gdLst>
                      <a:gd name="connsiteX0" fmla="*/ 0 w 50274"/>
                      <a:gd name="connsiteY0" fmla="*/ 127614 h 255228"/>
                      <a:gd name="connsiteX1" fmla="*/ 47889 w 50274"/>
                      <a:gd name="connsiteY1" fmla="*/ 845 h 255228"/>
                      <a:gd name="connsiteX2" fmla="*/ 50274 w 50274"/>
                      <a:gd name="connsiteY2" fmla="*/ 0 h 255228"/>
                      <a:gd name="connsiteX3" fmla="*/ 49160 w 50274"/>
                      <a:gd name="connsiteY3" fmla="*/ 1706 h 255228"/>
                      <a:gd name="connsiteX4" fmla="*/ 26195 w 50274"/>
                      <a:gd name="connsiteY4" fmla="*/ 127615 h 255228"/>
                      <a:gd name="connsiteX5" fmla="*/ 49160 w 50274"/>
                      <a:gd name="connsiteY5" fmla="*/ 253524 h 255228"/>
                      <a:gd name="connsiteX6" fmla="*/ 50273 w 50274"/>
                      <a:gd name="connsiteY6" fmla="*/ 255228 h 255228"/>
                      <a:gd name="connsiteX7" fmla="*/ 47889 w 50274"/>
                      <a:gd name="connsiteY7" fmla="*/ 254383 h 255228"/>
                      <a:gd name="connsiteX8" fmla="*/ 0 w 50274"/>
                      <a:gd name="connsiteY8" fmla="*/ 127614 h 25522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50274" h="255228">
                        <a:moveTo>
                          <a:pt x="0" y="127614"/>
                        </a:moveTo>
                        <a:cubicBezTo>
                          <a:pt x="0" y="70626"/>
                          <a:pt x="19747" y="21731"/>
                          <a:pt x="47889" y="845"/>
                        </a:cubicBezTo>
                        <a:lnTo>
                          <a:pt x="50274" y="0"/>
                        </a:lnTo>
                        <a:lnTo>
                          <a:pt x="49160" y="1706"/>
                        </a:lnTo>
                        <a:cubicBezTo>
                          <a:pt x="34971" y="33929"/>
                          <a:pt x="26195" y="78444"/>
                          <a:pt x="26195" y="127615"/>
                        </a:cubicBezTo>
                        <a:cubicBezTo>
                          <a:pt x="26195" y="176785"/>
                          <a:pt x="34971" y="221301"/>
                          <a:pt x="49160" y="253524"/>
                        </a:cubicBezTo>
                        <a:lnTo>
                          <a:pt x="50273" y="255228"/>
                        </a:lnTo>
                        <a:lnTo>
                          <a:pt x="47889" y="254383"/>
                        </a:lnTo>
                        <a:cubicBezTo>
                          <a:pt x="19747" y="233498"/>
                          <a:pt x="0" y="184602"/>
                          <a:pt x="0" y="127614"/>
                        </a:cubicBezTo>
                        <a:close/>
                      </a:path>
                    </a:pathLst>
                  </a:cu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1009" name="グループ化 1008">
                    <a:extLst>
                      <a:ext uri="{FF2B5EF4-FFF2-40B4-BE49-F238E27FC236}">
                        <a16:creationId xmlns:a16="http://schemas.microsoft.com/office/drawing/2014/main" id="{154BB8AD-718F-418A-8825-54FE017DEE46}"/>
                      </a:ext>
                    </a:extLst>
                  </p:cNvPr>
                  <p:cNvGrpSpPr/>
                  <p:nvPr/>
                </p:nvGrpSpPr>
                <p:grpSpPr>
                  <a:xfrm>
                    <a:off x="7541222" y="1790923"/>
                    <a:ext cx="259442" cy="255671"/>
                    <a:chOff x="7555976" y="1707356"/>
                    <a:chExt cx="229934" cy="226593"/>
                  </a:xfrm>
                </p:grpSpPr>
                <p:sp>
                  <p:nvSpPr>
                    <p:cNvPr id="1048" name="月 1047">
                      <a:extLst>
                        <a:ext uri="{FF2B5EF4-FFF2-40B4-BE49-F238E27FC236}">
                          <a16:creationId xmlns:a16="http://schemas.microsoft.com/office/drawing/2014/main" id="{FF8691F2-6EFB-4540-8225-86D686873418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7643644" y="1619688"/>
                      <a:ext cx="54598" cy="229934"/>
                    </a:xfrm>
                    <a:prstGeom prst="moon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grpSp>
                  <p:nvGrpSpPr>
                    <p:cNvPr id="1049" name="グループ化 1048">
                      <a:extLst>
                        <a:ext uri="{FF2B5EF4-FFF2-40B4-BE49-F238E27FC236}">
                          <a16:creationId xmlns:a16="http://schemas.microsoft.com/office/drawing/2014/main" id="{910DF0AB-0290-44EC-9E1C-ACFACCF0F62E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7568135" y="1795463"/>
                      <a:ext cx="217526" cy="134552"/>
                      <a:chOff x="7542371" y="1785793"/>
                      <a:chExt cx="269054" cy="186801"/>
                    </a:xfrm>
                  </p:grpSpPr>
                  <p:sp>
                    <p:nvSpPr>
                      <p:cNvPr id="1052" name="二等辺三角形 1051">
                        <a:extLst>
                          <a:ext uri="{FF2B5EF4-FFF2-40B4-BE49-F238E27FC236}">
                            <a16:creationId xmlns:a16="http://schemas.microsoft.com/office/drawing/2014/main" id="{E1EA22E5-9652-4757-AFF2-F3D3A1D7B297}"/>
                          </a:ext>
                        </a:extLst>
                      </p:cNvPr>
                      <p:cNvSpPr/>
                      <p:nvPr/>
                    </p:nvSpPr>
                    <p:spPr>
                      <a:xfrm rot="18900000">
                        <a:off x="7542371" y="1785793"/>
                        <a:ext cx="45719" cy="104881"/>
                      </a:xfrm>
                      <a:prstGeom prst="triangle">
                        <a:avLst/>
                      </a:prstGeom>
                      <a:solidFill>
                        <a:sysClr val="windowText" lastClr="000000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 defTabSz="914400"/>
                        <a:endParaRPr lang="ja-JP" altLang="en-US" kern="0">
                          <a:solidFill>
                            <a:prstClr val="white"/>
                          </a:solidFill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  <p:sp>
                    <p:nvSpPr>
                      <p:cNvPr id="1053" name="フリーフォーム: 図形 1052">
                        <a:extLst>
                          <a:ext uri="{FF2B5EF4-FFF2-40B4-BE49-F238E27FC236}">
                            <a16:creationId xmlns:a16="http://schemas.microsoft.com/office/drawing/2014/main" id="{1DDE482B-B43C-4B5F-B1A9-252865C790B8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7561437" y="1806390"/>
                        <a:ext cx="249988" cy="88675"/>
                      </a:xfrm>
                      <a:custGeom>
                        <a:avLst/>
                        <a:gdLst>
                          <a:gd name="connsiteX0" fmla="*/ 231456 w 462913"/>
                          <a:gd name="connsiteY0" fmla="*/ 0 h 164202"/>
                          <a:gd name="connsiteX1" fmla="*/ 459645 w 462913"/>
                          <a:gd name="connsiteY1" fmla="*/ 134222 h 164202"/>
                          <a:gd name="connsiteX2" fmla="*/ 462913 w 462913"/>
                          <a:gd name="connsiteY2" fmla="*/ 143564 h 164202"/>
                          <a:gd name="connsiteX3" fmla="*/ 459645 w 462913"/>
                          <a:gd name="connsiteY3" fmla="*/ 152906 h 164202"/>
                          <a:gd name="connsiteX4" fmla="*/ 451922 w 462913"/>
                          <a:gd name="connsiteY4" fmla="*/ 164202 h 164202"/>
                          <a:gd name="connsiteX5" fmla="*/ 422555 w 462913"/>
                          <a:gd name="connsiteY5" fmla="*/ 121249 h 164202"/>
                          <a:gd name="connsiteX6" fmla="*/ 231456 w 462913"/>
                          <a:gd name="connsiteY6" fmla="*/ 41275 h 164202"/>
                          <a:gd name="connsiteX7" fmla="*/ 40358 w 462913"/>
                          <a:gd name="connsiteY7" fmla="*/ 121249 h 164202"/>
                          <a:gd name="connsiteX8" fmla="*/ 10991 w 462913"/>
                          <a:gd name="connsiteY8" fmla="*/ 164202 h 164202"/>
                          <a:gd name="connsiteX9" fmla="*/ 3268 w 462913"/>
                          <a:gd name="connsiteY9" fmla="*/ 152906 h 164202"/>
                          <a:gd name="connsiteX10" fmla="*/ 0 w 462913"/>
                          <a:gd name="connsiteY10" fmla="*/ 143564 h 164202"/>
                          <a:gd name="connsiteX11" fmla="*/ 3268 w 462913"/>
                          <a:gd name="connsiteY11" fmla="*/ 134222 h 164202"/>
                          <a:gd name="connsiteX12" fmla="*/ 231456 w 462913"/>
                          <a:gd name="connsiteY12" fmla="*/ 0 h 164202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</a:cxnLst>
                        <a:rect l="l" t="t" r="r" b="b"/>
                        <a:pathLst>
                          <a:path w="462913" h="164202">
                            <a:moveTo>
                              <a:pt x="231456" y="0"/>
                            </a:moveTo>
                            <a:cubicBezTo>
                              <a:pt x="334036" y="0"/>
                              <a:pt x="422049" y="55346"/>
                              <a:pt x="459645" y="134222"/>
                            </a:cubicBezTo>
                            <a:lnTo>
                              <a:pt x="462913" y="143564"/>
                            </a:lnTo>
                            <a:lnTo>
                              <a:pt x="459645" y="152906"/>
                            </a:lnTo>
                            <a:lnTo>
                              <a:pt x="451922" y="164202"/>
                            </a:lnTo>
                            <a:lnTo>
                              <a:pt x="422555" y="121249"/>
                            </a:lnTo>
                            <a:cubicBezTo>
                              <a:pt x="377132" y="72407"/>
                              <a:pt x="308391" y="41275"/>
                              <a:pt x="231456" y="41275"/>
                            </a:cubicBezTo>
                            <a:cubicBezTo>
                              <a:pt x="154522" y="41275"/>
                              <a:pt x="85781" y="72407"/>
                              <a:pt x="40358" y="121249"/>
                            </a:cubicBezTo>
                            <a:lnTo>
                              <a:pt x="10991" y="164202"/>
                            </a:lnTo>
                            <a:lnTo>
                              <a:pt x="3268" y="152906"/>
                            </a:lnTo>
                            <a:lnTo>
                              <a:pt x="0" y="143564"/>
                            </a:lnTo>
                            <a:lnTo>
                              <a:pt x="3268" y="134222"/>
                            </a:lnTo>
                            <a:cubicBezTo>
                              <a:pt x="40863" y="55346"/>
                              <a:pt x="128877" y="0"/>
                              <a:pt x="231456" y="0"/>
                            </a:cubicBezTo>
                            <a:close/>
                          </a:path>
                        </a:pathLst>
                      </a:custGeom>
                      <a:solidFill>
                        <a:sysClr val="windowText" lastClr="000000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 defTabSz="914400"/>
                        <a:endParaRPr lang="ja-JP" altLang="en-US" kern="0">
                          <a:solidFill>
                            <a:prstClr val="white"/>
                          </a:solidFill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  <p:sp>
                    <p:nvSpPr>
                      <p:cNvPr id="1054" name="フリーフォーム: 図形 1053">
                        <a:extLst>
                          <a:ext uri="{FF2B5EF4-FFF2-40B4-BE49-F238E27FC236}">
                            <a16:creationId xmlns:a16="http://schemas.microsoft.com/office/drawing/2014/main" id="{B6B2BF99-496E-4984-86D6-1EE729567195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7561437" y="1828800"/>
                        <a:ext cx="249988" cy="143794"/>
                      </a:xfrm>
                      <a:custGeom>
                        <a:avLst/>
                        <a:gdLst>
                          <a:gd name="connsiteX0" fmla="*/ 231456 w 462913"/>
                          <a:gd name="connsiteY0" fmla="*/ 0 h 287128"/>
                          <a:gd name="connsiteX1" fmla="*/ 459645 w 462913"/>
                          <a:gd name="connsiteY1" fmla="*/ 134222 h 287128"/>
                          <a:gd name="connsiteX2" fmla="*/ 462913 w 462913"/>
                          <a:gd name="connsiteY2" fmla="*/ 143564 h 287128"/>
                          <a:gd name="connsiteX3" fmla="*/ 459645 w 462913"/>
                          <a:gd name="connsiteY3" fmla="*/ 152906 h 287128"/>
                          <a:gd name="connsiteX4" fmla="*/ 231456 w 462913"/>
                          <a:gd name="connsiteY4" fmla="*/ 287128 h 287128"/>
                          <a:gd name="connsiteX5" fmla="*/ 3268 w 462913"/>
                          <a:gd name="connsiteY5" fmla="*/ 152906 h 287128"/>
                          <a:gd name="connsiteX6" fmla="*/ 0 w 462913"/>
                          <a:gd name="connsiteY6" fmla="*/ 143564 h 287128"/>
                          <a:gd name="connsiteX7" fmla="*/ 3268 w 462913"/>
                          <a:gd name="connsiteY7" fmla="*/ 134222 h 287128"/>
                          <a:gd name="connsiteX8" fmla="*/ 231456 w 462913"/>
                          <a:gd name="connsiteY8" fmla="*/ 0 h 28712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</a:cxnLst>
                        <a:rect l="l" t="t" r="r" b="b"/>
                        <a:pathLst>
                          <a:path w="462913" h="287128">
                            <a:moveTo>
                              <a:pt x="231456" y="0"/>
                            </a:moveTo>
                            <a:cubicBezTo>
                              <a:pt x="334036" y="0"/>
                              <a:pt x="422049" y="55346"/>
                              <a:pt x="459645" y="134222"/>
                            </a:cubicBezTo>
                            <a:lnTo>
                              <a:pt x="462913" y="143564"/>
                            </a:lnTo>
                            <a:lnTo>
                              <a:pt x="459645" y="152906"/>
                            </a:lnTo>
                            <a:cubicBezTo>
                              <a:pt x="422049" y="231783"/>
                              <a:pt x="334036" y="287128"/>
                              <a:pt x="231456" y="287128"/>
                            </a:cubicBezTo>
                            <a:cubicBezTo>
                              <a:pt x="128877" y="287128"/>
                              <a:pt x="40863" y="231783"/>
                              <a:pt x="3268" y="152906"/>
                            </a:cubicBezTo>
                            <a:lnTo>
                              <a:pt x="0" y="143564"/>
                            </a:lnTo>
                            <a:lnTo>
                              <a:pt x="3268" y="134222"/>
                            </a:lnTo>
                            <a:cubicBezTo>
                              <a:pt x="40863" y="55346"/>
                              <a:pt x="128877" y="0"/>
                              <a:pt x="231456" y="0"/>
                            </a:cubicBezTo>
                            <a:close/>
                          </a:path>
                        </a:pathLst>
                      </a:custGeom>
                      <a:solidFill>
                        <a:sysClr val="window" lastClr="FFFFFF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 defTabSz="914400"/>
                        <a:endParaRPr lang="ja-JP" altLang="en-US" kern="0">
                          <a:solidFill>
                            <a:prstClr val="white"/>
                          </a:solidFill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</p:grpSp>
                <p:sp>
                  <p:nvSpPr>
                    <p:cNvPr id="1050" name="楕円 1049">
                      <a:extLst>
                        <a:ext uri="{FF2B5EF4-FFF2-40B4-BE49-F238E27FC236}">
                          <a16:creationId xmlns:a16="http://schemas.microsoft.com/office/drawing/2014/main" id="{15B90258-890B-4566-BF25-1EF1B530C4A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640595" y="1842625"/>
                      <a:ext cx="91324" cy="91324"/>
                    </a:xfrm>
                    <a:prstGeom prst="ellipse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051" name="楕円 1050">
                      <a:extLst>
                        <a:ext uri="{FF2B5EF4-FFF2-40B4-BE49-F238E27FC236}">
                          <a16:creationId xmlns:a16="http://schemas.microsoft.com/office/drawing/2014/main" id="{1A681967-D754-4473-8E09-9F79761CB37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663397" y="1855836"/>
                      <a:ext cx="45720" cy="45720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1010" name="グループ化 1009">
                    <a:extLst>
                      <a:ext uri="{FF2B5EF4-FFF2-40B4-BE49-F238E27FC236}">
                        <a16:creationId xmlns:a16="http://schemas.microsoft.com/office/drawing/2014/main" id="{7F107D18-5752-449C-BEDB-64642793C3E7}"/>
                      </a:ext>
                    </a:extLst>
                  </p:cNvPr>
                  <p:cNvGrpSpPr/>
                  <p:nvPr/>
                </p:nvGrpSpPr>
                <p:grpSpPr>
                  <a:xfrm>
                    <a:off x="8039681" y="1790923"/>
                    <a:ext cx="259442" cy="255671"/>
                    <a:chOff x="8054435" y="1707356"/>
                    <a:chExt cx="229934" cy="226593"/>
                  </a:xfrm>
                </p:grpSpPr>
                <p:sp>
                  <p:nvSpPr>
                    <p:cNvPr id="1039" name="月 1038">
                      <a:extLst>
                        <a:ext uri="{FF2B5EF4-FFF2-40B4-BE49-F238E27FC236}">
                          <a16:creationId xmlns:a16="http://schemas.microsoft.com/office/drawing/2014/main" id="{B3F060E2-3887-4089-A183-38B2CA129E35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8142103" y="1619688"/>
                      <a:ext cx="54598" cy="229934"/>
                    </a:xfrm>
                    <a:prstGeom prst="moon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grpSp>
                  <p:nvGrpSpPr>
                    <p:cNvPr id="1040" name="グループ化 1039">
                      <a:extLst>
                        <a:ext uri="{FF2B5EF4-FFF2-40B4-BE49-F238E27FC236}">
                          <a16:creationId xmlns:a16="http://schemas.microsoft.com/office/drawing/2014/main" id="{B64C1C83-2958-4B83-96FA-710656A6EC8C}"/>
                        </a:ext>
                      </a:extLst>
                    </p:cNvPr>
                    <p:cNvGrpSpPr/>
                    <p:nvPr/>
                  </p:nvGrpSpPr>
                  <p:grpSpPr>
                    <a:xfrm flipH="1">
                      <a:off x="8054937" y="1795463"/>
                      <a:ext cx="217526" cy="134552"/>
                      <a:chOff x="7542371" y="1785793"/>
                      <a:chExt cx="269054" cy="186801"/>
                    </a:xfrm>
                  </p:grpSpPr>
                  <p:sp>
                    <p:nvSpPr>
                      <p:cNvPr id="1045" name="二等辺三角形 1044">
                        <a:extLst>
                          <a:ext uri="{FF2B5EF4-FFF2-40B4-BE49-F238E27FC236}">
                            <a16:creationId xmlns:a16="http://schemas.microsoft.com/office/drawing/2014/main" id="{B0DF7C8A-3ADC-4612-9DB3-F834E5E385BC}"/>
                          </a:ext>
                        </a:extLst>
                      </p:cNvPr>
                      <p:cNvSpPr/>
                      <p:nvPr/>
                    </p:nvSpPr>
                    <p:spPr>
                      <a:xfrm rot="18900000">
                        <a:off x="7542371" y="1785793"/>
                        <a:ext cx="45719" cy="104881"/>
                      </a:xfrm>
                      <a:prstGeom prst="triangle">
                        <a:avLst/>
                      </a:prstGeom>
                      <a:solidFill>
                        <a:sysClr val="windowText" lastClr="000000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 defTabSz="914400"/>
                        <a:endParaRPr lang="ja-JP" altLang="en-US" kern="0">
                          <a:solidFill>
                            <a:prstClr val="white"/>
                          </a:solidFill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  <p:sp>
                    <p:nvSpPr>
                      <p:cNvPr id="1046" name="フリーフォーム: 図形 1045">
                        <a:extLst>
                          <a:ext uri="{FF2B5EF4-FFF2-40B4-BE49-F238E27FC236}">
                            <a16:creationId xmlns:a16="http://schemas.microsoft.com/office/drawing/2014/main" id="{DD6FB3AB-545A-43B9-977D-E16C24CCC016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7561437" y="1806390"/>
                        <a:ext cx="249988" cy="88675"/>
                      </a:xfrm>
                      <a:custGeom>
                        <a:avLst/>
                        <a:gdLst>
                          <a:gd name="connsiteX0" fmla="*/ 231456 w 462913"/>
                          <a:gd name="connsiteY0" fmla="*/ 0 h 164202"/>
                          <a:gd name="connsiteX1" fmla="*/ 459645 w 462913"/>
                          <a:gd name="connsiteY1" fmla="*/ 134222 h 164202"/>
                          <a:gd name="connsiteX2" fmla="*/ 462913 w 462913"/>
                          <a:gd name="connsiteY2" fmla="*/ 143564 h 164202"/>
                          <a:gd name="connsiteX3" fmla="*/ 459645 w 462913"/>
                          <a:gd name="connsiteY3" fmla="*/ 152906 h 164202"/>
                          <a:gd name="connsiteX4" fmla="*/ 451922 w 462913"/>
                          <a:gd name="connsiteY4" fmla="*/ 164202 h 164202"/>
                          <a:gd name="connsiteX5" fmla="*/ 422555 w 462913"/>
                          <a:gd name="connsiteY5" fmla="*/ 121249 h 164202"/>
                          <a:gd name="connsiteX6" fmla="*/ 231456 w 462913"/>
                          <a:gd name="connsiteY6" fmla="*/ 41275 h 164202"/>
                          <a:gd name="connsiteX7" fmla="*/ 40358 w 462913"/>
                          <a:gd name="connsiteY7" fmla="*/ 121249 h 164202"/>
                          <a:gd name="connsiteX8" fmla="*/ 10991 w 462913"/>
                          <a:gd name="connsiteY8" fmla="*/ 164202 h 164202"/>
                          <a:gd name="connsiteX9" fmla="*/ 3268 w 462913"/>
                          <a:gd name="connsiteY9" fmla="*/ 152906 h 164202"/>
                          <a:gd name="connsiteX10" fmla="*/ 0 w 462913"/>
                          <a:gd name="connsiteY10" fmla="*/ 143564 h 164202"/>
                          <a:gd name="connsiteX11" fmla="*/ 3268 w 462913"/>
                          <a:gd name="connsiteY11" fmla="*/ 134222 h 164202"/>
                          <a:gd name="connsiteX12" fmla="*/ 231456 w 462913"/>
                          <a:gd name="connsiteY12" fmla="*/ 0 h 164202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</a:cxnLst>
                        <a:rect l="l" t="t" r="r" b="b"/>
                        <a:pathLst>
                          <a:path w="462913" h="164202">
                            <a:moveTo>
                              <a:pt x="231456" y="0"/>
                            </a:moveTo>
                            <a:cubicBezTo>
                              <a:pt x="334036" y="0"/>
                              <a:pt x="422049" y="55346"/>
                              <a:pt x="459645" y="134222"/>
                            </a:cubicBezTo>
                            <a:lnTo>
                              <a:pt x="462913" y="143564"/>
                            </a:lnTo>
                            <a:lnTo>
                              <a:pt x="459645" y="152906"/>
                            </a:lnTo>
                            <a:lnTo>
                              <a:pt x="451922" y="164202"/>
                            </a:lnTo>
                            <a:lnTo>
                              <a:pt x="422555" y="121249"/>
                            </a:lnTo>
                            <a:cubicBezTo>
                              <a:pt x="377132" y="72407"/>
                              <a:pt x="308391" y="41275"/>
                              <a:pt x="231456" y="41275"/>
                            </a:cubicBezTo>
                            <a:cubicBezTo>
                              <a:pt x="154522" y="41275"/>
                              <a:pt x="85781" y="72407"/>
                              <a:pt x="40358" y="121249"/>
                            </a:cubicBezTo>
                            <a:lnTo>
                              <a:pt x="10991" y="164202"/>
                            </a:lnTo>
                            <a:lnTo>
                              <a:pt x="3268" y="152906"/>
                            </a:lnTo>
                            <a:lnTo>
                              <a:pt x="0" y="143564"/>
                            </a:lnTo>
                            <a:lnTo>
                              <a:pt x="3268" y="134222"/>
                            </a:lnTo>
                            <a:cubicBezTo>
                              <a:pt x="40863" y="55346"/>
                              <a:pt x="128877" y="0"/>
                              <a:pt x="231456" y="0"/>
                            </a:cubicBezTo>
                            <a:close/>
                          </a:path>
                        </a:pathLst>
                      </a:custGeom>
                      <a:solidFill>
                        <a:sysClr val="windowText" lastClr="000000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 defTabSz="914400"/>
                        <a:endParaRPr lang="ja-JP" altLang="en-US" kern="0">
                          <a:solidFill>
                            <a:prstClr val="white"/>
                          </a:solidFill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  <p:sp>
                    <p:nvSpPr>
                      <p:cNvPr id="1047" name="フリーフォーム: 図形 1046">
                        <a:extLst>
                          <a:ext uri="{FF2B5EF4-FFF2-40B4-BE49-F238E27FC236}">
                            <a16:creationId xmlns:a16="http://schemas.microsoft.com/office/drawing/2014/main" id="{96894B61-A3A9-44C8-B7BF-64AD96F861B3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7561437" y="1828800"/>
                        <a:ext cx="249988" cy="143794"/>
                      </a:xfrm>
                      <a:custGeom>
                        <a:avLst/>
                        <a:gdLst>
                          <a:gd name="connsiteX0" fmla="*/ 231456 w 462913"/>
                          <a:gd name="connsiteY0" fmla="*/ 0 h 287128"/>
                          <a:gd name="connsiteX1" fmla="*/ 459645 w 462913"/>
                          <a:gd name="connsiteY1" fmla="*/ 134222 h 287128"/>
                          <a:gd name="connsiteX2" fmla="*/ 462913 w 462913"/>
                          <a:gd name="connsiteY2" fmla="*/ 143564 h 287128"/>
                          <a:gd name="connsiteX3" fmla="*/ 459645 w 462913"/>
                          <a:gd name="connsiteY3" fmla="*/ 152906 h 287128"/>
                          <a:gd name="connsiteX4" fmla="*/ 231456 w 462913"/>
                          <a:gd name="connsiteY4" fmla="*/ 287128 h 287128"/>
                          <a:gd name="connsiteX5" fmla="*/ 3268 w 462913"/>
                          <a:gd name="connsiteY5" fmla="*/ 152906 h 287128"/>
                          <a:gd name="connsiteX6" fmla="*/ 0 w 462913"/>
                          <a:gd name="connsiteY6" fmla="*/ 143564 h 287128"/>
                          <a:gd name="connsiteX7" fmla="*/ 3268 w 462913"/>
                          <a:gd name="connsiteY7" fmla="*/ 134222 h 287128"/>
                          <a:gd name="connsiteX8" fmla="*/ 231456 w 462913"/>
                          <a:gd name="connsiteY8" fmla="*/ 0 h 28712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</a:cxnLst>
                        <a:rect l="l" t="t" r="r" b="b"/>
                        <a:pathLst>
                          <a:path w="462913" h="287128">
                            <a:moveTo>
                              <a:pt x="231456" y="0"/>
                            </a:moveTo>
                            <a:cubicBezTo>
                              <a:pt x="334036" y="0"/>
                              <a:pt x="422049" y="55346"/>
                              <a:pt x="459645" y="134222"/>
                            </a:cubicBezTo>
                            <a:lnTo>
                              <a:pt x="462913" y="143564"/>
                            </a:lnTo>
                            <a:lnTo>
                              <a:pt x="459645" y="152906"/>
                            </a:lnTo>
                            <a:cubicBezTo>
                              <a:pt x="422049" y="231783"/>
                              <a:pt x="334036" y="287128"/>
                              <a:pt x="231456" y="287128"/>
                            </a:cubicBezTo>
                            <a:cubicBezTo>
                              <a:pt x="128877" y="287128"/>
                              <a:pt x="40863" y="231783"/>
                              <a:pt x="3268" y="152906"/>
                            </a:cubicBezTo>
                            <a:lnTo>
                              <a:pt x="0" y="143564"/>
                            </a:lnTo>
                            <a:lnTo>
                              <a:pt x="3268" y="134222"/>
                            </a:lnTo>
                            <a:cubicBezTo>
                              <a:pt x="40863" y="55346"/>
                              <a:pt x="128877" y="0"/>
                              <a:pt x="231456" y="0"/>
                            </a:cubicBezTo>
                            <a:close/>
                          </a:path>
                        </a:pathLst>
                      </a:custGeom>
                      <a:solidFill>
                        <a:sysClr val="window" lastClr="FFFFFF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 defTabSz="914400"/>
                        <a:endParaRPr lang="ja-JP" altLang="en-US" kern="0">
                          <a:solidFill>
                            <a:prstClr val="white"/>
                          </a:solidFill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</p:grpSp>
                <p:sp>
                  <p:nvSpPr>
                    <p:cNvPr id="1041" name="楕円 1040">
                      <a:extLst>
                        <a:ext uri="{FF2B5EF4-FFF2-40B4-BE49-F238E27FC236}">
                          <a16:creationId xmlns:a16="http://schemas.microsoft.com/office/drawing/2014/main" id="{5B764A37-6209-4227-845C-80DBCB99A1D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109702" y="1842625"/>
                      <a:ext cx="91324" cy="91324"/>
                    </a:xfrm>
                    <a:prstGeom prst="ellipse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042" name="楕円 1041">
                      <a:extLst>
                        <a:ext uri="{FF2B5EF4-FFF2-40B4-BE49-F238E27FC236}">
                          <a16:creationId xmlns:a16="http://schemas.microsoft.com/office/drawing/2014/main" id="{E5DCCD2D-2A7B-4861-AFEF-A11CA0CDCFA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132504" y="1855836"/>
                      <a:ext cx="45720" cy="45720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1011" name="楕円 1010">
                    <a:extLst>
                      <a:ext uri="{FF2B5EF4-FFF2-40B4-BE49-F238E27FC236}">
                        <a16:creationId xmlns:a16="http://schemas.microsoft.com/office/drawing/2014/main" id="{B7B04DF4-CC39-496F-91F2-46F30279E8C6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7488999" y="1585930"/>
                    <a:ext cx="259161" cy="123318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012" name="楕円 1011">
                    <a:extLst>
                      <a:ext uri="{FF2B5EF4-FFF2-40B4-BE49-F238E27FC236}">
                        <a16:creationId xmlns:a16="http://schemas.microsoft.com/office/drawing/2014/main" id="{5C3E9E7C-89E0-46C5-8F0F-0D647EEB1500}"/>
                      </a:ext>
                    </a:extLst>
                  </p:cNvPr>
                  <p:cNvSpPr/>
                  <p:nvPr/>
                </p:nvSpPr>
                <p:spPr>
                  <a:xfrm rot="1800000" flipH="1">
                    <a:off x="8118073" y="1585930"/>
                    <a:ext cx="259161" cy="123318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013" name="楕円 1012">
                    <a:extLst>
                      <a:ext uri="{FF2B5EF4-FFF2-40B4-BE49-F238E27FC236}">
                        <a16:creationId xmlns:a16="http://schemas.microsoft.com/office/drawing/2014/main" id="{4F804E09-D8D5-4C38-8DCE-6F6C9F303977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7611626" y="1529229"/>
                    <a:ext cx="259161" cy="123318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036" name="楕円 1035">
                    <a:extLst>
                      <a:ext uri="{FF2B5EF4-FFF2-40B4-BE49-F238E27FC236}">
                        <a16:creationId xmlns:a16="http://schemas.microsoft.com/office/drawing/2014/main" id="{04CBA90B-7B39-435C-AB22-C6510DECA559}"/>
                      </a:ext>
                    </a:extLst>
                  </p:cNvPr>
                  <p:cNvSpPr/>
                  <p:nvPr/>
                </p:nvSpPr>
                <p:spPr>
                  <a:xfrm rot="900000" flipH="1">
                    <a:off x="7969131" y="1529231"/>
                    <a:ext cx="259161" cy="123318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037" name="楕円 1036">
                    <a:extLst>
                      <a:ext uri="{FF2B5EF4-FFF2-40B4-BE49-F238E27FC236}">
                        <a16:creationId xmlns:a16="http://schemas.microsoft.com/office/drawing/2014/main" id="{F49819F3-5842-4E16-BDE8-0743874F3A41}"/>
                      </a:ext>
                    </a:extLst>
                  </p:cNvPr>
                  <p:cNvSpPr/>
                  <p:nvPr/>
                </p:nvSpPr>
                <p:spPr>
                  <a:xfrm flipH="1">
                    <a:off x="7622213" y="1387207"/>
                    <a:ext cx="593974" cy="177448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038" name="フリーフォーム: 図形 1037">
                    <a:extLst>
                      <a:ext uri="{FF2B5EF4-FFF2-40B4-BE49-F238E27FC236}">
                        <a16:creationId xmlns:a16="http://schemas.microsoft.com/office/drawing/2014/main" id="{50D5000F-6D60-45B4-8226-9254EAB972C7}"/>
                      </a:ext>
                    </a:extLst>
                  </p:cNvPr>
                  <p:cNvSpPr/>
                  <p:nvPr/>
                </p:nvSpPr>
                <p:spPr>
                  <a:xfrm>
                    <a:off x="7373475" y="1233204"/>
                    <a:ext cx="1087106" cy="629203"/>
                  </a:xfrm>
                  <a:custGeom>
                    <a:avLst/>
                    <a:gdLst>
                      <a:gd name="connsiteX0" fmla="*/ 531822 w 1063644"/>
                      <a:gd name="connsiteY0" fmla="*/ 0 h 629203"/>
                      <a:gd name="connsiteX1" fmla="*/ 1063644 w 1063644"/>
                      <a:gd name="connsiteY1" fmla="*/ 502141 h 629203"/>
                      <a:gd name="connsiteX2" fmla="*/ 1052840 w 1063644"/>
                      <a:gd name="connsiteY2" fmla="*/ 603340 h 629203"/>
                      <a:gd name="connsiteX3" fmla="*/ 1044337 w 1063644"/>
                      <a:gd name="connsiteY3" fmla="*/ 629203 h 629203"/>
                      <a:gd name="connsiteX4" fmla="*/ 1036594 w 1063644"/>
                      <a:gd name="connsiteY4" fmla="*/ 604749 h 629203"/>
                      <a:gd name="connsiteX5" fmla="*/ 531822 w 1063644"/>
                      <a:gd name="connsiteY5" fmla="*/ 276730 h 629203"/>
                      <a:gd name="connsiteX6" fmla="*/ 27051 w 1063644"/>
                      <a:gd name="connsiteY6" fmla="*/ 604749 h 629203"/>
                      <a:gd name="connsiteX7" fmla="*/ 19308 w 1063644"/>
                      <a:gd name="connsiteY7" fmla="*/ 629203 h 629203"/>
                      <a:gd name="connsiteX8" fmla="*/ 10805 w 1063644"/>
                      <a:gd name="connsiteY8" fmla="*/ 603340 h 629203"/>
                      <a:gd name="connsiteX9" fmla="*/ 0 w 1063644"/>
                      <a:gd name="connsiteY9" fmla="*/ 502141 h 629203"/>
                      <a:gd name="connsiteX10" fmla="*/ 531822 w 1063644"/>
                      <a:gd name="connsiteY10" fmla="*/ 0 h 629203"/>
                      <a:gd name="connsiteX0" fmla="*/ 531822 w 1063644"/>
                      <a:gd name="connsiteY0" fmla="*/ 0 h 629203"/>
                      <a:gd name="connsiteX1" fmla="*/ 1063644 w 1063644"/>
                      <a:gd name="connsiteY1" fmla="*/ 502141 h 629203"/>
                      <a:gd name="connsiteX2" fmla="*/ 1052840 w 1063644"/>
                      <a:gd name="connsiteY2" fmla="*/ 603340 h 629203"/>
                      <a:gd name="connsiteX3" fmla="*/ 1044337 w 1063644"/>
                      <a:gd name="connsiteY3" fmla="*/ 629203 h 629203"/>
                      <a:gd name="connsiteX4" fmla="*/ 1036594 w 1063644"/>
                      <a:gd name="connsiteY4" fmla="*/ 604749 h 629203"/>
                      <a:gd name="connsiteX5" fmla="*/ 541141 w 1063644"/>
                      <a:gd name="connsiteY5" fmla="*/ 349755 h 629203"/>
                      <a:gd name="connsiteX6" fmla="*/ 27051 w 1063644"/>
                      <a:gd name="connsiteY6" fmla="*/ 604749 h 629203"/>
                      <a:gd name="connsiteX7" fmla="*/ 19308 w 1063644"/>
                      <a:gd name="connsiteY7" fmla="*/ 629203 h 629203"/>
                      <a:gd name="connsiteX8" fmla="*/ 10805 w 1063644"/>
                      <a:gd name="connsiteY8" fmla="*/ 603340 h 629203"/>
                      <a:gd name="connsiteX9" fmla="*/ 0 w 1063644"/>
                      <a:gd name="connsiteY9" fmla="*/ 502141 h 629203"/>
                      <a:gd name="connsiteX10" fmla="*/ 531822 w 1063644"/>
                      <a:gd name="connsiteY10" fmla="*/ 0 h 62920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063644" h="629203">
                        <a:moveTo>
                          <a:pt x="531822" y="0"/>
                        </a:moveTo>
                        <a:cubicBezTo>
                          <a:pt x="825539" y="0"/>
                          <a:pt x="1063644" y="224816"/>
                          <a:pt x="1063644" y="502141"/>
                        </a:cubicBezTo>
                        <a:cubicBezTo>
                          <a:pt x="1063644" y="536807"/>
                          <a:pt x="1059924" y="570652"/>
                          <a:pt x="1052840" y="603340"/>
                        </a:cubicBezTo>
                        <a:lnTo>
                          <a:pt x="1044337" y="629203"/>
                        </a:lnTo>
                        <a:lnTo>
                          <a:pt x="1036594" y="604749"/>
                        </a:lnTo>
                        <a:cubicBezTo>
                          <a:pt x="953430" y="411986"/>
                          <a:pt x="768057" y="349755"/>
                          <a:pt x="541141" y="349755"/>
                        </a:cubicBezTo>
                        <a:cubicBezTo>
                          <a:pt x="314226" y="349755"/>
                          <a:pt x="110215" y="411986"/>
                          <a:pt x="27051" y="604749"/>
                        </a:cubicBezTo>
                        <a:lnTo>
                          <a:pt x="19308" y="629203"/>
                        </a:lnTo>
                        <a:lnTo>
                          <a:pt x="10805" y="603340"/>
                        </a:lnTo>
                        <a:cubicBezTo>
                          <a:pt x="3721" y="570652"/>
                          <a:pt x="0" y="536807"/>
                          <a:pt x="0" y="502141"/>
                        </a:cubicBezTo>
                        <a:cubicBezTo>
                          <a:pt x="0" y="224816"/>
                          <a:pt x="238105" y="0"/>
                          <a:pt x="531822" y="0"/>
                        </a:cubicBezTo>
                        <a:close/>
                      </a:path>
                    </a:pathLst>
                  </a:custGeom>
                  <a:solidFill>
                    <a:srgbClr val="339933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963" name="四角形: 上の 2 つの角を丸める 358">
                  <a:extLst>
                    <a:ext uri="{FF2B5EF4-FFF2-40B4-BE49-F238E27FC236}">
                      <a16:creationId xmlns:a16="http://schemas.microsoft.com/office/drawing/2014/main" id="{FE4B61CE-CDD8-49DD-8841-2D869F8051EE}"/>
                    </a:ext>
                  </a:extLst>
                </p:cNvPr>
                <p:cNvSpPr/>
                <p:nvPr/>
              </p:nvSpPr>
              <p:spPr>
                <a:xfrm rot="2015421">
                  <a:off x="7324803" y="2707597"/>
                  <a:ext cx="211586" cy="723260"/>
                </a:xfrm>
                <a:custGeom>
                  <a:avLst/>
                  <a:gdLst>
                    <a:gd name="connsiteX0" fmla="*/ 105793 w 211586"/>
                    <a:gd name="connsiteY0" fmla="*/ 0 h 829053"/>
                    <a:gd name="connsiteX1" fmla="*/ 105793 w 211586"/>
                    <a:gd name="connsiteY1" fmla="*/ 0 h 829053"/>
                    <a:gd name="connsiteX2" fmla="*/ 211586 w 211586"/>
                    <a:gd name="connsiteY2" fmla="*/ 105793 h 829053"/>
                    <a:gd name="connsiteX3" fmla="*/ 211586 w 211586"/>
                    <a:gd name="connsiteY3" fmla="*/ 723260 h 829053"/>
                    <a:gd name="connsiteX4" fmla="*/ 105793 w 211586"/>
                    <a:gd name="connsiteY4" fmla="*/ 829053 h 829053"/>
                    <a:gd name="connsiteX5" fmla="*/ 105793 w 211586"/>
                    <a:gd name="connsiteY5" fmla="*/ 829053 h 829053"/>
                    <a:gd name="connsiteX6" fmla="*/ 0 w 211586"/>
                    <a:gd name="connsiteY6" fmla="*/ 723260 h 829053"/>
                    <a:gd name="connsiteX7" fmla="*/ 0 w 211586"/>
                    <a:gd name="connsiteY7" fmla="*/ 105793 h 829053"/>
                    <a:gd name="connsiteX8" fmla="*/ 105793 w 211586"/>
                    <a:gd name="connsiteY8" fmla="*/ 0 h 829053"/>
                    <a:gd name="connsiteX0" fmla="*/ 261345 w 261345"/>
                    <a:gd name="connsiteY0" fmla="*/ 0 h 1029556"/>
                    <a:gd name="connsiteX1" fmla="*/ 105793 w 261345"/>
                    <a:gd name="connsiteY1" fmla="*/ 200503 h 1029556"/>
                    <a:gd name="connsiteX2" fmla="*/ 211586 w 261345"/>
                    <a:gd name="connsiteY2" fmla="*/ 306296 h 1029556"/>
                    <a:gd name="connsiteX3" fmla="*/ 211586 w 261345"/>
                    <a:gd name="connsiteY3" fmla="*/ 923763 h 1029556"/>
                    <a:gd name="connsiteX4" fmla="*/ 105793 w 261345"/>
                    <a:gd name="connsiteY4" fmla="*/ 1029556 h 1029556"/>
                    <a:gd name="connsiteX5" fmla="*/ 105793 w 261345"/>
                    <a:gd name="connsiteY5" fmla="*/ 1029556 h 1029556"/>
                    <a:gd name="connsiteX6" fmla="*/ 0 w 261345"/>
                    <a:gd name="connsiteY6" fmla="*/ 923763 h 1029556"/>
                    <a:gd name="connsiteX7" fmla="*/ 0 w 261345"/>
                    <a:gd name="connsiteY7" fmla="*/ 306296 h 1029556"/>
                    <a:gd name="connsiteX8" fmla="*/ 261345 w 261345"/>
                    <a:gd name="connsiteY8" fmla="*/ 0 h 1029556"/>
                    <a:gd name="connsiteX0" fmla="*/ 0 w 211586"/>
                    <a:gd name="connsiteY0" fmla="*/ 106364 h 829624"/>
                    <a:gd name="connsiteX1" fmla="*/ 105793 w 211586"/>
                    <a:gd name="connsiteY1" fmla="*/ 571 h 829624"/>
                    <a:gd name="connsiteX2" fmla="*/ 211586 w 211586"/>
                    <a:gd name="connsiteY2" fmla="*/ 106364 h 829624"/>
                    <a:gd name="connsiteX3" fmla="*/ 211586 w 211586"/>
                    <a:gd name="connsiteY3" fmla="*/ 723831 h 829624"/>
                    <a:gd name="connsiteX4" fmla="*/ 105793 w 211586"/>
                    <a:gd name="connsiteY4" fmla="*/ 829624 h 829624"/>
                    <a:gd name="connsiteX5" fmla="*/ 105793 w 211586"/>
                    <a:gd name="connsiteY5" fmla="*/ 829624 h 829624"/>
                    <a:gd name="connsiteX6" fmla="*/ 0 w 211586"/>
                    <a:gd name="connsiteY6" fmla="*/ 723831 h 829624"/>
                    <a:gd name="connsiteX7" fmla="*/ 0 w 211586"/>
                    <a:gd name="connsiteY7" fmla="*/ 106364 h 829624"/>
                    <a:gd name="connsiteX0" fmla="*/ 105793 w 211586"/>
                    <a:gd name="connsiteY0" fmla="*/ 0 h 829053"/>
                    <a:gd name="connsiteX1" fmla="*/ 211586 w 211586"/>
                    <a:gd name="connsiteY1" fmla="*/ 105793 h 829053"/>
                    <a:gd name="connsiteX2" fmla="*/ 211586 w 211586"/>
                    <a:gd name="connsiteY2" fmla="*/ 723260 h 829053"/>
                    <a:gd name="connsiteX3" fmla="*/ 105793 w 211586"/>
                    <a:gd name="connsiteY3" fmla="*/ 829053 h 829053"/>
                    <a:gd name="connsiteX4" fmla="*/ 105793 w 211586"/>
                    <a:gd name="connsiteY4" fmla="*/ 829053 h 829053"/>
                    <a:gd name="connsiteX5" fmla="*/ 0 w 211586"/>
                    <a:gd name="connsiteY5" fmla="*/ 723260 h 829053"/>
                    <a:gd name="connsiteX6" fmla="*/ 0 w 211586"/>
                    <a:gd name="connsiteY6" fmla="*/ 105793 h 829053"/>
                    <a:gd name="connsiteX7" fmla="*/ 197233 w 211586"/>
                    <a:gd name="connsiteY7" fmla="*/ 91440 h 829053"/>
                    <a:gd name="connsiteX0" fmla="*/ 105793 w 211586"/>
                    <a:gd name="connsiteY0" fmla="*/ 0 h 829053"/>
                    <a:gd name="connsiteX1" fmla="*/ 211586 w 211586"/>
                    <a:gd name="connsiteY1" fmla="*/ 105793 h 829053"/>
                    <a:gd name="connsiteX2" fmla="*/ 211586 w 211586"/>
                    <a:gd name="connsiteY2" fmla="*/ 723260 h 829053"/>
                    <a:gd name="connsiteX3" fmla="*/ 105793 w 211586"/>
                    <a:gd name="connsiteY3" fmla="*/ 829053 h 829053"/>
                    <a:gd name="connsiteX4" fmla="*/ 105793 w 211586"/>
                    <a:gd name="connsiteY4" fmla="*/ 829053 h 829053"/>
                    <a:gd name="connsiteX5" fmla="*/ 0 w 211586"/>
                    <a:gd name="connsiteY5" fmla="*/ 723260 h 829053"/>
                    <a:gd name="connsiteX6" fmla="*/ 0 w 211586"/>
                    <a:gd name="connsiteY6" fmla="*/ 105793 h 829053"/>
                    <a:gd name="connsiteX0" fmla="*/ 211586 w 211586"/>
                    <a:gd name="connsiteY0" fmla="*/ 0 h 723260"/>
                    <a:gd name="connsiteX1" fmla="*/ 211586 w 211586"/>
                    <a:gd name="connsiteY1" fmla="*/ 617467 h 723260"/>
                    <a:gd name="connsiteX2" fmla="*/ 105793 w 211586"/>
                    <a:gd name="connsiteY2" fmla="*/ 723260 h 723260"/>
                    <a:gd name="connsiteX3" fmla="*/ 105793 w 211586"/>
                    <a:gd name="connsiteY3" fmla="*/ 723260 h 723260"/>
                    <a:gd name="connsiteX4" fmla="*/ 0 w 211586"/>
                    <a:gd name="connsiteY4" fmla="*/ 617467 h 723260"/>
                    <a:gd name="connsiteX5" fmla="*/ 0 w 211586"/>
                    <a:gd name="connsiteY5" fmla="*/ 0 h 723260"/>
                    <a:gd name="connsiteX0" fmla="*/ 210352 w 211586"/>
                    <a:gd name="connsiteY0" fmla="*/ 329558 h 723260"/>
                    <a:gd name="connsiteX1" fmla="*/ 211586 w 211586"/>
                    <a:gd name="connsiteY1" fmla="*/ 617467 h 723260"/>
                    <a:gd name="connsiteX2" fmla="*/ 105793 w 211586"/>
                    <a:gd name="connsiteY2" fmla="*/ 723260 h 723260"/>
                    <a:gd name="connsiteX3" fmla="*/ 105793 w 211586"/>
                    <a:gd name="connsiteY3" fmla="*/ 723260 h 723260"/>
                    <a:gd name="connsiteX4" fmla="*/ 0 w 211586"/>
                    <a:gd name="connsiteY4" fmla="*/ 617467 h 723260"/>
                    <a:gd name="connsiteX5" fmla="*/ 0 w 211586"/>
                    <a:gd name="connsiteY5" fmla="*/ 0 h 7232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11586" h="723260">
                      <a:moveTo>
                        <a:pt x="210352" y="329558"/>
                      </a:moveTo>
                      <a:cubicBezTo>
                        <a:pt x="210763" y="425528"/>
                        <a:pt x="211175" y="521497"/>
                        <a:pt x="211586" y="617467"/>
                      </a:cubicBezTo>
                      <a:cubicBezTo>
                        <a:pt x="211586" y="675895"/>
                        <a:pt x="164221" y="723260"/>
                        <a:pt x="105793" y="723260"/>
                      </a:cubicBezTo>
                      <a:lnTo>
                        <a:pt x="105793" y="723260"/>
                      </a:lnTo>
                      <a:cubicBezTo>
                        <a:pt x="47365" y="723260"/>
                        <a:pt x="0" y="675895"/>
                        <a:pt x="0" y="617467"/>
                      </a:cubicBezTo>
                      <a:lnTo>
                        <a:pt x="0" y="0"/>
                      </a:lnTo>
                    </a:path>
                  </a:pathLst>
                </a:custGeom>
                <a:pattFill prst="lgGrid">
                  <a:fgClr>
                    <a:schemeClr val="accent4">
                      <a:lumMod val="20000"/>
                      <a:lumOff val="80000"/>
                    </a:schemeClr>
                  </a:fgClr>
                  <a:bgClr>
                    <a:schemeClr val="accent4">
                      <a:lumMod val="60000"/>
                      <a:lumOff val="40000"/>
                    </a:scheme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64" name="四角形: 上の 2 つの角を丸める 358">
                  <a:extLst>
                    <a:ext uri="{FF2B5EF4-FFF2-40B4-BE49-F238E27FC236}">
                      <a16:creationId xmlns:a16="http://schemas.microsoft.com/office/drawing/2014/main" id="{0C43175E-C59B-4A1E-9C93-CF9B33347D58}"/>
                    </a:ext>
                  </a:extLst>
                </p:cNvPr>
                <p:cNvSpPr/>
                <p:nvPr/>
              </p:nvSpPr>
              <p:spPr>
                <a:xfrm rot="19584579" flipH="1">
                  <a:off x="8284446" y="2707597"/>
                  <a:ext cx="211586" cy="723260"/>
                </a:xfrm>
                <a:custGeom>
                  <a:avLst/>
                  <a:gdLst>
                    <a:gd name="connsiteX0" fmla="*/ 105793 w 211586"/>
                    <a:gd name="connsiteY0" fmla="*/ 0 h 829053"/>
                    <a:gd name="connsiteX1" fmla="*/ 105793 w 211586"/>
                    <a:gd name="connsiteY1" fmla="*/ 0 h 829053"/>
                    <a:gd name="connsiteX2" fmla="*/ 211586 w 211586"/>
                    <a:gd name="connsiteY2" fmla="*/ 105793 h 829053"/>
                    <a:gd name="connsiteX3" fmla="*/ 211586 w 211586"/>
                    <a:gd name="connsiteY3" fmla="*/ 723260 h 829053"/>
                    <a:gd name="connsiteX4" fmla="*/ 105793 w 211586"/>
                    <a:gd name="connsiteY4" fmla="*/ 829053 h 829053"/>
                    <a:gd name="connsiteX5" fmla="*/ 105793 w 211586"/>
                    <a:gd name="connsiteY5" fmla="*/ 829053 h 829053"/>
                    <a:gd name="connsiteX6" fmla="*/ 0 w 211586"/>
                    <a:gd name="connsiteY6" fmla="*/ 723260 h 829053"/>
                    <a:gd name="connsiteX7" fmla="*/ 0 w 211586"/>
                    <a:gd name="connsiteY7" fmla="*/ 105793 h 829053"/>
                    <a:gd name="connsiteX8" fmla="*/ 105793 w 211586"/>
                    <a:gd name="connsiteY8" fmla="*/ 0 h 829053"/>
                    <a:gd name="connsiteX0" fmla="*/ 261345 w 261345"/>
                    <a:gd name="connsiteY0" fmla="*/ 0 h 1029556"/>
                    <a:gd name="connsiteX1" fmla="*/ 105793 w 261345"/>
                    <a:gd name="connsiteY1" fmla="*/ 200503 h 1029556"/>
                    <a:gd name="connsiteX2" fmla="*/ 211586 w 261345"/>
                    <a:gd name="connsiteY2" fmla="*/ 306296 h 1029556"/>
                    <a:gd name="connsiteX3" fmla="*/ 211586 w 261345"/>
                    <a:gd name="connsiteY3" fmla="*/ 923763 h 1029556"/>
                    <a:gd name="connsiteX4" fmla="*/ 105793 w 261345"/>
                    <a:gd name="connsiteY4" fmla="*/ 1029556 h 1029556"/>
                    <a:gd name="connsiteX5" fmla="*/ 105793 w 261345"/>
                    <a:gd name="connsiteY5" fmla="*/ 1029556 h 1029556"/>
                    <a:gd name="connsiteX6" fmla="*/ 0 w 261345"/>
                    <a:gd name="connsiteY6" fmla="*/ 923763 h 1029556"/>
                    <a:gd name="connsiteX7" fmla="*/ 0 w 261345"/>
                    <a:gd name="connsiteY7" fmla="*/ 306296 h 1029556"/>
                    <a:gd name="connsiteX8" fmla="*/ 261345 w 261345"/>
                    <a:gd name="connsiteY8" fmla="*/ 0 h 1029556"/>
                    <a:gd name="connsiteX0" fmla="*/ 0 w 211586"/>
                    <a:gd name="connsiteY0" fmla="*/ 106364 h 829624"/>
                    <a:gd name="connsiteX1" fmla="*/ 105793 w 211586"/>
                    <a:gd name="connsiteY1" fmla="*/ 571 h 829624"/>
                    <a:gd name="connsiteX2" fmla="*/ 211586 w 211586"/>
                    <a:gd name="connsiteY2" fmla="*/ 106364 h 829624"/>
                    <a:gd name="connsiteX3" fmla="*/ 211586 w 211586"/>
                    <a:gd name="connsiteY3" fmla="*/ 723831 h 829624"/>
                    <a:gd name="connsiteX4" fmla="*/ 105793 w 211586"/>
                    <a:gd name="connsiteY4" fmla="*/ 829624 h 829624"/>
                    <a:gd name="connsiteX5" fmla="*/ 105793 w 211586"/>
                    <a:gd name="connsiteY5" fmla="*/ 829624 h 829624"/>
                    <a:gd name="connsiteX6" fmla="*/ 0 w 211586"/>
                    <a:gd name="connsiteY6" fmla="*/ 723831 h 829624"/>
                    <a:gd name="connsiteX7" fmla="*/ 0 w 211586"/>
                    <a:gd name="connsiteY7" fmla="*/ 106364 h 829624"/>
                    <a:gd name="connsiteX0" fmla="*/ 105793 w 211586"/>
                    <a:gd name="connsiteY0" fmla="*/ 0 h 829053"/>
                    <a:gd name="connsiteX1" fmla="*/ 211586 w 211586"/>
                    <a:gd name="connsiteY1" fmla="*/ 105793 h 829053"/>
                    <a:gd name="connsiteX2" fmla="*/ 211586 w 211586"/>
                    <a:gd name="connsiteY2" fmla="*/ 723260 h 829053"/>
                    <a:gd name="connsiteX3" fmla="*/ 105793 w 211586"/>
                    <a:gd name="connsiteY3" fmla="*/ 829053 h 829053"/>
                    <a:gd name="connsiteX4" fmla="*/ 105793 w 211586"/>
                    <a:gd name="connsiteY4" fmla="*/ 829053 h 829053"/>
                    <a:gd name="connsiteX5" fmla="*/ 0 w 211586"/>
                    <a:gd name="connsiteY5" fmla="*/ 723260 h 829053"/>
                    <a:gd name="connsiteX6" fmla="*/ 0 w 211586"/>
                    <a:gd name="connsiteY6" fmla="*/ 105793 h 829053"/>
                    <a:gd name="connsiteX7" fmla="*/ 197233 w 211586"/>
                    <a:gd name="connsiteY7" fmla="*/ 91440 h 829053"/>
                    <a:gd name="connsiteX0" fmla="*/ 105793 w 211586"/>
                    <a:gd name="connsiteY0" fmla="*/ 0 h 829053"/>
                    <a:gd name="connsiteX1" fmla="*/ 211586 w 211586"/>
                    <a:gd name="connsiteY1" fmla="*/ 105793 h 829053"/>
                    <a:gd name="connsiteX2" fmla="*/ 211586 w 211586"/>
                    <a:gd name="connsiteY2" fmla="*/ 723260 h 829053"/>
                    <a:gd name="connsiteX3" fmla="*/ 105793 w 211586"/>
                    <a:gd name="connsiteY3" fmla="*/ 829053 h 829053"/>
                    <a:gd name="connsiteX4" fmla="*/ 105793 w 211586"/>
                    <a:gd name="connsiteY4" fmla="*/ 829053 h 829053"/>
                    <a:gd name="connsiteX5" fmla="*/ 0 w 211586"/>
                    <a:gd name="connsiteY5" fmla="*/ 723260 h 829053"/>
                    <a:gd name="connsiteX6" fmla="*/ 0 w 211586"/>
                    <a:gd name="connsiteY6" fmla="*/ 105793 h 829053"/>
                    <a:gd name="connsiteX0" fmla="*/ 211586 w 211586"/>
                    <a:gd name="connsiteY0" fmla="*/ 0 h 723260"/>
                    <a:gd name="connsiteX1" fmla="*/ 211586 w 211586"/>
                    <a:gd name="connsiteY1" fmla="*/ 617467 h 723260"/>
                    <a:gd name="connsiteX2" fmla="*/ 105793 w 211586"/>
                    <a:gd name="connsiteY2" fmla="*/ 723260 h 723260"/>
                    <a:gd name="connsiteX3" fmla="*/ 105793 w 211586"/>
                    <a:gd name="connsiteY3" fmla="*/ 723260 h 723260"/>
                    <a:gd name="connsiteX4" fmla="*/ 0 w 211586"/>
                    <a:gd name="connsiteY4" fmla="*/ 617467 h 723260"/>
                    <a:gd name="connsiteX5" fmla="*/ 0 w 211586"/>
                    <a:gd name="connsiteY5" fmla="*/ 0 h 723260"/>
                    <a:gd name="connsiteX0" fmla="*/ 210352 w 211586"/>
                    <a:gd name="connsiteY0" fmla="*/ 329558 h 723260"/>
                    <a:gd name="connsiteX1" fmla="*/ 211586 w 211586"/>
                    <a:gd name="connsiteY1" fmla="*/ 617467 h 723260"/>
                    <a:gd name="connsiteX2" fmla="*/ 105793 w 211586"/>
                    <a:gd name="connsiteY2" fmla="*/ 723260 h 723260"/>
                    <a:gd name="connsiteX3" fmla="*/ 105793 w 211586"/>
                    <a:gd name="connsiteY3" fmla="*/ 723260 h 723260"/>
                    <a:gd name="connsiteX4" fmla="*/ 0 w 211586"/>
                    <a:gd name="connsiteY4" fmla="*/ 617467 h 723260"/>
                    <a:gd name="connsiteX5" fmla="*/ 0 w 211586"/>
                    <a:gd name="connsiteY5" fmla="*/ 0 h 7232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11586" h="723260">
                      <a:moveTo>
                        <a:pt x="210352" y="329558"/>
                      </a:moveTo>
                      <a:cubicBezTo>
                        <a:pt x="210763" y="425528"/>
                        <a:pt x="211175" y="521497"/>
                        <a:pt x="211586" y="617467"/>
                      </a:cubicBezTo>
                      <a:cubicBezTo>
                        <a:pt x="211586" y="675895"/>
                        <a:pt x="164221" y="723260"/>
                        <a:pt x="105793" y="723260"/>
                      </a:cubicBezTo>
                      <a:lnTo>
                        <a:pt x="105793" y="723260"/>
                      </a:lnTo>
                      <a:cubicBezTo>
                        <a:pt x="47365" y="723260"/>
                        <a:pt x="0" y="675895"/>
                        <a:pt x="0" y="617467"/>
                      </a:cubicBezTo>
                      <a:lnTo>
                        <a:pt x="0" y="0"/>
                      </a:lnTo>
                    </a:path>
                  </a:pathLst>
                </a:custGeom>
                <a:pattFill prst="lgGrid">
                  <a:fgClr>
                    <a:schemeClr val="accent4">
                      <a:lumMod val="20000"/>
                      <a:lumOff val="80000"/>
                    </a:schemeClr>
                  </a:fgClr>
                  <a:bgClr>
                    <a:schemeClr val="accent4">
                      <a:lumMod val="60000"/>
                      <a:lumOff val="40000"/>
                    </a:scheme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65" name="四角形: 上の 2 つの角を丸める 503">
                  <a:extLst>
                    <a:ext uri="{FF2B5EF4-FFF2-40B4-BE49-F238E27FC236}">
                      <a16:creationId xmlns:a16="http://schemas.microsoft.com/office/drawing/2014/main" id="{6DCD604E-E88D-43D0-8AFA-6BE30CD8281F}"/>
                    </a:ext>
                  </a:extLst>
                </p:cNvPr>
                <p:cNvSpPr/>
                <p:nvPr/>
              </p:nvSpPr>
              <p:spPr>
                <a:xfrm rot="7022295">
                  <a:off x="8303150" y="2988533"/>
                  <a:ext cx="205218" cy="479843"/>
                </a:xfrm>
                <a:custGeom>
                  <a:avLst/>
                  <a:gdLst>
                    <a:gd name="connsiteX0" fmla="*/ 102609 w 205218"/>
                    <a:gd name="connsiteY0" fmla="*/ 0 h 479843"/>
                    <a:gd name="connsiteX1" fmla="*/ 102609 w 205218"/>
                    <a:gd name="connsiteY1" fmla="*/ 0 h 479843"/>
                    <a:gd name="connsiteX2" fmla="*/ 205218 w 205218"/>
                    <a:gd name="connsiteY2" fmla="*/ 102609 h 479843"/>
                    <a:gd name="connsiteX3" fmla="*/ 205218 w 205218"/>
                    <a:gd name="connsiteY3" fmla="*/ 479843 h 479843"/>
                    <a:gd name="connsiteX4" fmla="*/ 205218 w 205218"/>
                    <a:gd name="connsiteY4" fmla="*/ 479843 h 479843"/>
                    <a:gd name="connsiteX5" fmla="*/ 0 w 205218"/>
                    <a:gd name="connsiteY5" fmla="*/ 479843 h 479843"/>
                    <a:gd name="connsiteX6" fmla="*/ 0 w 205218"/>
                    <a:gd name="connsiteY6" fmla="*/ 479843 h 479843"/>
                    <a:gd name="connsiteX7" fmla="*/ 0 w 205218"/>
                    <a:gd name="connsiteY7" fmla="*/ 102609 h 479843"/>
                    <a:gd name="connsiteX8" fmla="*/ 102609 w 205218"/>
                    <a:gd name="connsiteY8" fmla="*/ 0 h 479843"/>
                    <a:gd name="connsiteX0" fmla="*/ 141153 w 243762"/>
                    <a:gd name="connsiteY0" fmla="*/ 137481 h 617324"/>
                    <a:gd name="connsiteX1" fmla="*/ 141153 w 243762"/>
                    <a:gd name="connsiteY1" fmla="*/ 137481 h 617324"/>
                    <a:gd name="connsiteX2" fmla="*/ 243762 w 243762"/>
                    <a:gd name="connsiteY2" fmla="*/ 240090 h 617324"/>
                    <a:gd name="connsiteX3" fmla="*/ 243762 w 243762"/>
                    <a:gd name="connsiteY3" fmla="*/ 617324 h 617324"/>
                    <a:gd name="connsiteX4" fmla="*/ 243762 w 243762"/>
                    <a:gd name="connsiteY4" fmla="*/ 617324 h 617324"/>
                    <a:gd name="connsiteX5" fmla="*/ 38544 w 243762"/>
                    <a:gd name="connsiteY5" fmla="*/ 617324 h 617324"/>
                    <a:gd name="connsiteX6" fmla="*/ 38544 w 243762"/>
                    <a:gd name="connsiteY6" fmla="*/ 617324 h 617324"/>
                    <a:gd name="connsiteX7" fmla="*/ 38544 w 243762"/>
                    <a:gd name="connsiteY7" fmla="*/ 240090 h 617324"/>
                    <a:gd name="connsiteX8" fmla="*/ 3249 w 243762"/>
                    <a:gd name="connsiteY8" fmla="*/ 1286 h 617324"/>
                    <a:gd name="connsiteX9" fmla="*/ 141153 w 243762"/>
                    <a:gd name="connsiteY9" fmla="*/ 137481 h 617324"/>
                    <a:gd name="connsiteX0" fmla="*/ 0 w 240513"/>
                    <a:gd name="connsiteY0" fmla="*/ 1286 h 617324"/>
                    <a:gd name="connsiteX1" fmla="*/ 137904 w 240513"/>
                    <a:gd name="connsiteY1" fmla="*/ 137481 h 617324"/>
                    <a:gd name="connsiteX2" fmla="*/ 137904 w 240513"/>
                    <a:gd name="connsiteY2" fmla="*/ 137481 h 617324"/>
                    <a:gd name="connsiteX3" fmla="*/ 240513 w 240513"/>
                    <a:gd name="connsiteY3" fmla="*/ 240090 h 617324"/>
                    <a:gd name="connsiteX4" fmla="*/ 240513 w 240513"/>
                    <a:gd name="connsiteY4" fmla="*/ 617324 h 617324"/>
                    <a:gd name="connsiteX5" fmla="*/ 240513 w 240513"/>
                    <a:gd name="connsiteY5" fmla="*/ 617324 h 617324"/>
                    <a:gd name="connsiteX6" fmla="*/ 35295 w 240513"/>
                    <a:gd name="connsiteY6" fmla="*/ 617324 h 617324"/>
                    <a:gd name="connsiteX7" fmla="*/ 35295 w 240513"/>
                    <a:gd name="connsiteY7" fmla="*/ 617324 h 617324"/>
                    <a:gd name="connsiteX8" fmla="*/ 35295 w 240513"/>
                    <a:gd name="connsiteY8" fmla="*/ 240090 h 617324"/>
                    <a:gd name="connsiteX9" fmla="*/ 91440 w 240513"/>
                    <a:gd name="connsiteY9" fmla="*/ 92726 h 617324"/>
                    <a:gd name="connsiteX0" fmla="*/ 113830 w 216439"/>
                    <a:gd name="connsiteY0" fmla="*/ 65128 h 544971"/>
                    <a:gd name="connsiteX1" fmla="*/ 113830 w 216439"/>
                    <a:gd name="connsiteY1" fmla="*/ 65128 h 544971"/>
                    <a:gd name="connsiteX2" fmla="*/ 216439 w 216439"/>
                    <a:gd name="connsiteY2" fmla="*/ 167737 h 544971"/>
                    <a:gd name="connsiteX3" fmla="*/ 216439 w 216439"/>
                    <a:gd name="connsiteY3" fmla="*/ 544971 h 544971"/>
                    <a:gd name="connsiteX4" fmla="*/ 216439 w 216439"/>
                    <a:gd name="connsiteY4" fmla="*/ 544971 h 544971"/>
                    <a:gd name="connsiteX5" fmla="*/ 11221 w 216439"/>
                    <a:gd name="connsiteY5" fmla="*/ 544971 h 544971"/>
                    <a:gd name="connsiteX6" fmla="*/ 11221 w 216439"/>
                    <a:gd name="connsiteY6" fmla="*/ 544971 h 544971"/>
                    <a:gd name="connsiteX7" fmla="*/ 11221 w 216439"/>
                    <a:gd name="connsiteY7" fmla="*/ 167737 h 544971"/>
                    <a:gd name="connsiteX8" fmla="*/ 67366 w 216439"/>
                    <a:gd name="connsiteY8" fmla="*/ 20373 h 544971"/>
                    <a:gd name="connsiteX0" fmla="*/ 102609 w 205218"/>
                    <a:gd name="connsiteY0" fmla="*/ 0 h 479843"/>
                    <a:gd name="connsiteX1" fmla="*/ 102609 w 205218"/>
                    <a:gd name="connsiteY1" fmla="*/ 0 h 479843"/>
                    <a:gd name="connsiteX2" fmla="*/ 205218 w 205218"/>
                    <a:gd name="connsiteY2" fmla="*/ 102609 h 479843"/>
                    <a:gd name="connsiteX3" fmla="*/ 205218 w 205218"/>
                    <a:gd name="connsiteY3" fmla="*/ 479843 h 479843"/>
                    <a:gd name="connsiteX4" fmla="*/ 205218 w 205218"/>
                    <a:gd name="connsiteY4" fmla="*/ 479843 h 479843"/>
                    <a:gd name="connsiteX5" fmla="*/ 0 w 205218"/>
                    <a:gd name="connsiteY5" fmla="*/ 479843 h 479843"/>
                    <a:gd name="connsiteX6" fmla="*/ 0 w 205218"/>
                    <a:gd name="connsiteY6" fmla="*/ 479843 h 479843"/>
                    <a:gd name="connsiteX7" fmla="*/ 0 w 205218"/>
                    <a:gd name="connsiteY7" fmla="*/ 102609 h 4798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05218" h="479843">
                      <a:moveTo>
                        <a:pt x="102609" y="0"/>
                      </a:moveTo>
                      <a:lnTo>
                        <a:pt x="102609" y="0"/>
                      </a:lnTo>
                      <a:cubicBezTo>
                        <a:pt x="159278" y="0"/>
                        <a:pt x="205218" y="45940"/>
                        <a:pt x="205218" y="102609"/>
                      </a:cubicBezTo>
                      <a:lnTo>
                        <a:pt x="205218" y="479843"/>
                      </a:lnTo>
                      <a:lnTo>
                        <a:pt x="205218" y="479843"/>
                      </a:lnTo>
                      <a:lnTo>
                        <a:pt x="0" y="479843"/>
                      </a:lnTo>
                      <a:lnTo>
                        <a:pt x="0" y="479843"/>
                      </a:lnTo>
                      <a:lnTo>
                        <a:pt x="0" y="102609"/>
                      </a:lnTo>
                    </a:path>
                  </a:pathLst>
                </a:custGeom>
                <a:pattFill prst="lgGrid">
                  <a:fgClr>
                    <a:schemeClr val="accent4">
                      <a:lumMod val="20000"/>
                      <a:lumOff val="80000"/>
                    </a:schemeClr>
                  </a:fgClr>
                  <a:bgClr>
                    <a:schemeClr val="accent4">
                      <a:lumMod val="60000"/>
                      <a:lumOff val="40000"/>
                    </a:scheme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966" name="グループ化 965">
                  <a:extLst>
                    <a:ext uri="{FF2B5EF4-FFF2-40B4-BE49-F238E27FC236}">
                      <a16:creationId xmlns:a16="http://schemas.microsoft.com/office/drawing/2014/main" id="{7B5117B2-032A-44E2-8BD8-D645166899E9}"/>
                    </a:ext>
                  </a:extLst>
                </p:cNvPr>
                <p:cNvGrpSpPr/>
                <p:nvPr/>
              </p:nvGrpSpPr>
              <p:grpSpPr>
                <a:xfrm rot="381864">
                  <a:off x="7812989" y="2968098"/>
                  <a:ext cx="431399" cy="218885"/>
                  <a:chOff x="512012" y="2770464"/>
                  <a:chExt cx="893777" cy="408306"/>
                </a:xfrm>
              </p:grpSpPr>
              <p:sp>
                <p:nvSpPr>
                  <p:cNvPr id="979" name="四角形: 角を丸くする 978">
                    <a:extLst>
                      <a:ext uri="{FF2B5EF4-FFF2-40B4-BE49-F238E27FC236}">
                        <a16:creationId xmlns:a16="http://schemas.microsoft.com/office/drawing/2014/main" id="{A2CC3C09-C569-4EBC-9DBB-83C56DB9BB15}"/>
                      </a:ext>
                    </a:extLst>
                  </p:cNvPr>
                  <p:cNvSpPr/>
                  <p:nvPr/>
                </p:nvSpPr>
                <p:spPr>
                  <a:xfrm>
                    <a:off x="892650" y="2833688"/>
                    <a:ext cx="513139" cy="345082"/>
                  </a:xfrm>
                  <a:prstGeom prst="roundRect">
                    <a:avLst>
                      <a:gd name="adj" fmla="val 42347"/>
                    </a:avLst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980" name="グループ化 979">
                    <a:extLst>
                      <a:ext uri="{FF2B5EF4-FFF2-40B4-BE49-F238E27FC236}">
                        <a16:creationId xmlns:a16="http://schemas.microsoft.com/office/drawing/2014/main" id="{C0E30C1A-4775-412C-8906-AFDBAC177249}"/>
                      </a:ext>
                    </a:extLst>
                  </p:cNvPr>
                  <p:cNvGrpSpPr/>
                  <p:nvPr/>
                </p:nvGrpSpPr>
                <p:grpSpPr>
                  <a:xfrm>
                    <a:off x="666594" y="2770464"/>
                    <a:ext cx="366097" cy="136226"/>
                    <a:chOff x="590394" y="2794273"/>
                    <a:chExt cx="407435" cy="151608"/>
                  </a:xfrm>
                </p:grpSpPr>
                <p:sp>
                  <p:nvSpPr>
                    <p:cNvPr id="991" name="四角形: 角を丸くする 506">
                      <a:extLst>
                        <a:ext uri="{FF2B5EF4-FFF2-40B4-BE49-F238E27FC236}">
                          <a16:creationId xmlns:a16="http://schemas.microsoft.com/office/drawing/2014/main" id="{032C9C6C-D51C-4EB8-BB97-B8ADAAF1E2DA}"/>
                        </a:ext>
                      </a:extLst>
                    </p:cNvPr>
                    <p:cNvSpPr/>
                    <p:nvPr/>
                  </p:nvSpPr>
                  <p:spPr>
                    <a:xfrm rot="538715">
                      <a:off x="716120" y="2844601"/>
                      <a:ext cx="281709" cy="101280"/>
                    </a:xfrm>
                    <a:custGeom>
                      <a:avLst/>
                      <a:gdLst>
                        <a:gd name="connsiteX0" fmla="*/ 0 w 368710"/>
                        <a:gd name="connsiteY0" fmla="*/ 50640 h 101280"/>
                        <a:gd name="connsiteX1" fmla="*/ 50640 w 368710"/>
                        <a:gd name="connsiteY1" fmla="*/ 0 h 101280"/>
                        <a:gd name="connsiteX2" fmla="*/ 318070 w 368710"/>
                        <a:gd name="connsiteY2" fmla="*/ 0 h 101280"/>
                        <a:gd name="connsiteX3" fmla="*/ 368710 w 368710"/>
                        <a:gd name="connsiteY3" fmla="*/ 50640 h 101280"/>
                        <a:gd name="connsiteX4" fmla="*/ 368710 w 368710"/>
                        <a:gd name="connsiteY4" fmla="*/ 50640 h 101280"/>
                        <a:gd name="connsiteX5" fmla="*/ 318070 w 368710"/>
                        <a:gd name="connsiteY5" fmla="*/ 101280 h 101280"/>
                        <a:gd name="connsiteX6" fmla="*/ 50640 w 368710"/>
                        <a:gd name="connsiteY6" fmla="*/ 101280 h 101280"/>
                        <a:gd name="connsiteX7" fmla="*/ 0 w 368710"/>
                        <a:gd name="connsiteY7" fmla="*/ 50640 h 101280"/>
                        <a:gd name="connsiteX0" fmla="*/ 368710 w 460150"/>
                        <a:gd name="connsiteY0" fmla="*/ 50640 h 142080"/>
                        <a:gd name="connsiteX1" fmla="*/ 318070 w 460150"/>
                        <a:gd name="connsiteY1" fmla="*/ 101280 h 142080"/>
                        <a:gd name="connsiteX2" fmla="*/ 50640 w 460150"/>
                        <a:gd name="connsiteY2" fmla="*/ 101280 h 142080"/>
                        <a:gd name="connsiteX3" fmla="*/ 0 w 460150"/>
                        <a:gd name="connsiteY3" fmla="*/ 50640 h 142080"/>
                        <a:gd name="connsiteX4" fmla="*/ 50640 w 460150"/>
                        <a:gd name="connsiteY4" fmla="*/ 0 h 142080"/>
                        <a:gd name="connsiteX5" fmla="*/ 318070 w 460150"/>
                        <a:gd name="connsiteY5" fmla="*/ 0 h 142080"/>
                        <a:gd name="connsiteX6" fmla="*/ 368710 w 460150"/>
                        <a:gd name="connsiteY6" fmla="*/ 50640 h 142080"/>
                        <a:gd name="connsiteX7" fmla="*/ 460150 w 460150"/>
                        <a:gd name="connsiteY7" fmla="*/ 142080 h 142080"/>
                        <a:gd name="connsiteX0" fmla="*/ 368710 w 460150"/>
                        <a:gd name="connsiteY0" fmla="*/ 50640 h 187804"/>
                        <a:gd name="connsiteX1" fmla="*/ 318070 w 460150"/>
                        <a:gd name="connsiteY1" fmla="*/ 101280 h 187804"/>
                        <a:gd name="connsiteX2" fmla="*/ 50640 w 460150"/>
                        <a:gd name="connsiteY2" fmla="*/ 101280 h 187804"/>
                        <a:gd name="connsiteX3" fmla="*/ 0 w 460150"/>
                        <a:gd name="connsiteY3" fmla="*/ 50640 h 187804"/>
                        <a:gd name="connsiteX4" fmla="*/ 50640 w 460150"/>
                        <a:gd name="connsiteY4" fmla="*/ 0 h 187804"/>
                        <a:gd name="connsiteX5" fmla="*/ 318070 w 460150"/>
                        <a:gd name="connsiteY5" fmla="*/ 0 h 187804"/>
                        <a:gd name="connsiteX6" fmla="*/ 385560 w 460150"/>
                        <a:gd name="connsiteY6" fmla="*/ 187804 h 187804"/>
                        <a:gd name="connsiteX7" fmla="*/ 460150 w 460150"/>
                        <a:gd name="connsiteY7" fmla="*/ 142080 h 187804"/>
                        <a:gd name="connsiteX0" fmla="*/ 368710 w 385560"/>
                        <a:gd name="connsiteY0" fmla="*/ 50640 h 187804"/>
                        <a:gd name="connsiteX1" fmla="*/ 318070 w 385560"/>
                        <a:gd name="connsiteY1" fmla="*/ 101280 h 187804"/>
                        <a:gd name="connsiteX2" fmla="*/ 50640 w 385560"/>
                        <a:gd name="connsiteY2" fmla="*/ 101280 h 187804"/>
                        <a:gd name="connsiteX3" fmla="*/ 0 w 385560"/>
                        <a:gd name="connsiteY3" fmla="*/ 50640 h 187804"/>
                        <a:gd name="connsiteX4" fmla="*/ 50640 w 385560"/>
                        <a:gd name="connsiteY4" fmla="*/ 0 h 187804"/>
                        <a:gd name="connsiteX5" fmla="*/ 318070 w 385560"/>
                        <a:gd name="connsiteY5" fmla="*/ 0 h 187804"/>
                        <a:gd name="connsiteX6" fmla="*/ 385560 w 385560"/>
                        <a:gd name="connsiteY6" fmla="*/ 187804 h 187804"/>
                        <a:gd name="connsiteX0" fmla="*/ 368710 w 368710"/>
                        <a:gd name="connsiteY0" fmla="*/ 50640 h 101280"/>
                        <a:gd name="connsiteX1" fmla="*/ 318070 w 368710"/>
                        <a:gd name="connsiteY1" fmla="*/ 101280 h 101280"/>
                        <a:gd name="connsiteX2" fmla="*/ 50640 w 368710"/>
                        <a:gd name="connsiteY2" fmla="*/ 101280 h 101280"/>
                        <a:gd name="connsiteX3" fmla="*/ 0 w 368710"/>
                        <a:gd name="connsiteY3" fmla="*/ 50640 h 101280"/>
                        <a:gd name="connsiteX4" fmla="*/ 50640 w 368710"/>
                        <a:gd name="connsiteY4" fmla="*/ 0 h 101280"/>
                        <a:gd name="connsiteX5" fmla="*/ 318070 w 368710"/>
                        <a:gd name="connsiteY5" fmla="*/ 0 h 101280"/>
                        <a:gd name="connsiteX0" fmla="*/ 318070 w 318070"/>
                        <a:gd name="connsiteY0" fmla="*/ 101280 h 101280"/>
                        <a:gd name="connsiteX1" fmla="*/ 50640 w 318070"/>
                        <a:gd name="connsiteY1" fmla="*/ 101280 h 101280"/>
                        <a:gd name="connsiteX2" fmla="*/ 0 w 318070"/>
                        <a:gd name="connsiteY2" fmla="*/ 50640 h 101280"/>
                        <a:gd name="connsiteX3" fmla="*/ 50640 w 318070"/>
                        <a:gd name="connsiteY3" fmla="*/ 0 h 101280"/>
                        <a:gd name="connsiteX4" fmla="*/ 318070 w 318070"/>
                        <a:gd name="connsiteY4" fmla="*/ 0 h 10128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18070" h="101280">
                          <a:moveTo>
                            <a:pt x="318070" y="101280"/>
                          </a:moveTo>
                          <a:lnTo>
                            <a:pt x="50640" y="101280"/>
                          </a:lnTo>
                          <a:cubicBezTo>
                            <a:pt x="22672" y="101280"/>
                            <a:pt x="0" y="78608"/>
                            <a:pt x="0" y="50640"/>
                          </a:cubicBezTo>
                          <a:cubicBezTo>
                            <a:pt x="0" y="22672"/>
                            <a:pt x="22672" y="0"/>
                            <a:pt x="50640" y="0"/>
                          </a:cubicBezTo>
                          <a:lnTo>
                            <a:pt x="318070" y="0"/>
                          </a:lnTo>
                        </a:path>
                      </a:pathLst>
                    </a:cu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992" name="四角形: 角を丸くする 455">
                      <a:extLst>
                        <a:ext uri="{FF2B5EF4-FFF2-40B4-BE49-F238E27FC236}">
                          <a16:creationId xmlns:a16="http://schemas.microsoft.com/office/drawing/2014/main" id="{3B03B3C8-D9F9-4F10-8B95-707F83DE0FD8}"/>
                        </a:ext>
                      </a:extLst>
                    </p:cNvPr>
                    <p:cNvSpPr/>
                    <p:nvPr/>
                  </p:nvSpPr>
                  <p:spPr>
                    <a:xfrm rot="1377927">
                      <a:off x="590394" y="2794273"/>
                      <a:ext cx="196472" cy="103948"/>
                    </a:xfrm>
                    <a:custGeom>
                      <a:avLst/>
                      <a:gdLst>
                        <a:gd name="connsiteX0" fmla="*/ 0 w 140042"/>
                        <a:gd name="connsiteY0" fmla="*/ 34817 h 69634"/>
                        <a:gd name="connsiteX1" fmla="*/ 34817 w 140042"/>
                        <a:gd name="connsiteY1" fmla="*/ 0 h 69634"/>
                        <a:gd name="connsiteX2" fmla="*/ 105225 w 140042"/>
                        <a:gd name="connsiteY2" fmla="*/ 0 h 69634"/>
                        <a:gd name="connsiteX3" fmla="*/ 140042 w 140042"/>
                        <a:gd name="connsiteY3" fmla="*/ 34817 h 69634"/>
                        <a:gd name="connsiteX4" fmla="*/ 140042 w 140042"/>
                        <a:gd name="connsiteY4" fmla="*/ 34817 h 69634"/>
                        <a:gd name="connsiteX5" fmla="*/ 105225 w 140042"/>
                        <a:gd name="connsiteY5" fmla="*/ 69634 h 69634"/>
                        <a:gd name="connsiteX6" fmla="*/ 34817 w 140042"/>
                        <a:gd name="connsiteY6" fmla="*/ 69634 h 69634"/>
                        <a:gd name="connsiteX7" fmla="*/ 0 w 140042"/>
                        <a:gd name="connsiteY7" fmla="*/ 34817 h 69634"/>
                        <a:gd name="connsiteX0" fmla="*/ 0 w 258545"/>
                        <a:gd name="connsiteY0" fmla="*/ 34817 h 74131"/>
                        <a:gd name="connsiteX1" fmla="*/ 34817 w 258545"/>
                        <a:gd name="connsiteY1" fmla="*/ 0 h 74131"/>
                        <a:gd name="connsiteX2" fmla="*/ 105225 w 258545"/>
                        <a:gd name="connsiteY2" fmla="*/ 0 h 74131"/>
                        <a:gd name="connsiteX3" fmla="*/ 140042 w 258545"/>
                        <a:gd name="connsiteY3" fmla="*/ 34817 h 74131"/>
                        <a:gd name="connsiteX4" fmla="*/ 258545 w 258545"/>
                        <a:gd name="connsiteY4" fmla="*/ 63732 h 74131"/>
                        <a:gd name="connsiteX5" fmla="*/ 105225 w 258545"/>
                        <a:gd name="connsiteY5" fmla="*/ 69634 h 74131"/>
                        <a:gd name="connsiteX6" fmla="*/ 34817 w 258545"/>
                        <a:gd name="connsiteY6" fmla="*/ 69634 h 74131"/>
                        <a:gd name="connsiteX7" fmla="*/ 0 w 258545"/>
                        <a:gd name="connsiteY7" fmla="*/ 34817 h 74131"/>
                        <a:gd name="connsiteX0" fmla="*/ 0 w 140042"/>
                        <a:gd name="connsiteY0" fmla="*/ 34817 h 69634"/>
                        <a:gd name="connsiteX1" fmla="*/ 34817 w 140042"/>
                        <a:gd name="connsiteY1" fmla="*/ 0 h 69634"/>
                        <a:gd name="connsiteX2" fmla="*/ 105225 w 140042"/>
                        <a:gd name="connsiteY2" fmla="*/ 0 h 69634"/>
                        <a:gd name="connsiteX3" fmla="*/ 140042 w 140042"/>
                        <a:gd name="connsiteY3" fmla="*/ 34817 h 69634"/>
                        <a:gd name="connsiteX4" fmla="*/ 105225 w 140042"/>
                        <a:gd name="connsiteY4" fmla="*/ 69634 h 69634"/>
                        <a:gd name="connsiteX5" fmla="*/ 34817 w 140042"/>
                        <a:gd name="connsiteY5" fmla="*/ 69634 h 69634"/>
                        <a:gd name="connsiteX6" fmla="*/ 0 w 140042"/>
                        <a:gd name="connsiteY6" fmla="*/ 34817 h 69634"/>
                        <a:gd name="connsiteX0" fmla="*/ 140042 w 231482"/>
                        <a:gd name="connsiteY0" fmla="*/ 34817 h 126257"/>
                        <a:gd name="connsiteX1" fmla="*/ 105225 w 231482"/>
                        <a:gd name="connsiteY1" fmla="*/ 69634 h 126257"/>
                        <a:gd name="connsiteX2" fmla="*/ 34817 w 231482"/>
                        <a:gd name="connsiteY2" fmla="*/ 69634 h 126257"/>
                        <a:gd name="connsiteX3" fmla="*/ 0 w 231482"/>
                        <a:gd name="connsiteY3" fmla="*/ 34817 h 126257"/>
                        <a:gd name="connsiteX4" fmla="*/ 34817 w 231482"/>
                        <a:gd name="connsiteY4" fmla="*/ 0 h 126257"/>
                        <a:gd name="connsiteX5" fmla="*/ 105225 w 231482"/>
                        <a:gd name="connsiteY5" fmla="*/ 0 h 126257"/>
                        <a:gd name="connsiteX6" fmla="*/ 231482 w 231482"/>
                        <a:gd name="connsiteY6" fmla="*/ 126257 h 126257"/>
                        <a:gd name="connsiteX0" fmla="*/ 105225 w 231482"/>
                        <a:gd name="connsiteY0" fmla="*/ 69634 h 126257"/>
                        <a:gd name="connsiteX1" fmla="*/ 34817 w 231482"/>
                        <a:gd name="connsiteY1" fmla="*/ 69634 h 126257"/>
                        <a:gd name="connsiteX2" fmla="*/ 0 w 231482"/>
                        <a:gd name="connsiteY2" fmla="*/ 34817 h 126257"/>
                        <a:gd name="connsiteX3" fmla="*/ 34817 w 231482"/>
                        <a:gd name="connsiteY3" fmla="*/ 0 h 126257"/>
                        <a:gd name="connsiteX4" fmla="*/ 105225 w 231482"/>
                        <a:gd name="connsiteY4" fmla="*/ 0 h 126257"/>
                        <a:gd name="connsiteX5" fmla="*/ 231482 w 231482"/>
                        <a:gd name="connsiteY5" fmla="*/ 126257 h 126257"/>
                        <a:gd name="connsiteX0" fmla="*/ 105225 w 105225"/>
                        <a:gd name="connsiteY0" fmla="*/ 69634 h 69634"/>
                        <a:gd name="connsiteX1" fmla="*/ 34817 w 105225"/>
                        <a:gd name="connsiteY1" fmla="*/ 69634 h 69634"/>
                        <a:gd name="connsiteX2" fmla="*/ 0 w 105225"/>
                        <a:gd name="connsiteY2" fmla="*/ 34817 h 69634"/>
                        <a:gd name="connsiteX3" fmla="*/ 34817 w 105225"/>
                        <a:gd name="connsiteY3" fmla="*/ 0 h 69634"/>
                        <a:gd name="connsiteX4" fmla="*/ 105225 w 105225"/>
                        <a:gd name="connsiteY4" fmla="*/ 0 h 6963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05225" h="69634">
                          <a:moveTo>
                            <a:pt x="105225" y="69634"/>
                          </a:moveTo>
                          <a:lnTo>
                            <a:pt x="34817" y="69634"/>
                          </a:lnTo>
                          <a:cubicBezTo>
                            <a:pt x="15588" y="69634"/>
                            <a:pt x="0" y="54046"/>
                            <a:pt x="0" y="34817"/>
                          </a:cubicBezTo>
                          <a:cubicBezTo>
                            <a:pt x="0" y="15588"/>
                            <a:pt x="15588" y="0"/>
                            <a:pt x="34817" y="0"/>
                          </a:cubicBezTo>
                          <a:lnTo>
                            <a:pt x="105225" y="0"/>
                          </a:lnTo>
                        </a:path>
                      </a:pathLst>
                    </a:cu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981" name="グループ化 980">
                    <a:extLst>
                      <a:ext uri="{FF2B5EF4-FFF2-40B4-BE49-F238E27FC236}">
                        <a16:creationId xmlns:a16="http://schemas.microsoft.com/office/drawing/2014/main" id="{AF2A3155-011C-47EF-B11F-55E19A68F398}"/>
                      </a:ext>
                    </a:extLst>
                  </p:cNvPr>
                  <p:cNvGrpSpPr/>
                  <p:nvPr/>
                </p:nvGrpSpPr>
                <p:grpSpPr>
                  <a:xfrm>
                    <a:off x="577904" y="2814839"/>
                    <a:ext cx="443574" cy="154445"/>
                    <a:chOff x="590394" y="2794273"/>
                    <a:chExt cx="443574" cy="154445"/>
                  </a:xfrm>
                </p:grpSpPr>
                <p:sp>
                  <p:nvSpPr>
                    <p:cNvPr id="989" name="四角形: 角を丸くする 506">
                      <a:extLst>
                        <a:ext uri="{FF2B5EF4-FFF2-40B4-BE49-F238E27FC236}">
                          <a16:creationId xmlns:a16="http://schemas.microsoft.com/office/drawing/2014/main" id="{CF28AF1D-AAC0-4E7C-8462-2642F466C28F}"/>
                        </a:ext>
                      </a:extLst>
                    </p:cNvPr>
                    <p:cNvSpPr/>
                    <p:nvPr/>
                  </p:nvSpPr>
                  <p:spPr>
                    <a:xfrm rot="538715">
                      <a:off x="715898" y="2847438"/>
                      <a:ext cx="318070" cy="101280"/>
                    </a:xfrm>
                    <a:custGeom>
                      <a:avLst/>
                      <a:gdLst>
                        <a:gd name="connsiteX0" fmla="*/ 0 w 368710"/>
                        <a:gd name="connsiteY0" fmla="*/ 50640 h 101280"/>
                        <a:gd name="connsiteX1" fmla="*/ 50640 w 368710"/>
                        <a:gd name="connsiteY1" fmla="*/ 0 h 101280"/>
                        <a:gd name="connsiteX2" fmla="*/ 318070 w 368710"/>
                        <a:gd name="connsiteY2" fmla="*/ 0 h 101280"/>
                        <a:gd name="connsiteX3" fmla="*/ 368710 w 368710"/>
                        <a:gd name="connsiteY3" fmla="*/ 50640 h 101280"/>
                        <a:gd name="connsiteX4" fmla="*/ 368710 w 368710"/>
                        <a:gd name="connsiteY4" fmla="*/ 50640 h 101280"/>
                        <a:gd name="connsiteX5" fmla="*/ 318070 w 368710"/>
                        <a:gd name="connsiteY5" fmla="*/ 101280 h 101280"/>
                        <a:gd name="connsiteX6" fmla="*/ 50640 w 368710"/>
                        <a:gd name="connsiteY6" fmla="*/ 101280 h 101280"/>
                        <a:gd name="connsiteX7" fmla="*/ 0 w 368710"/>
                        <a:gd name="connsiteY7" fmla="*/ 50640 h 101280"/>
                        <a:gd name="connsiteX0" fmla="*/ 368710 w 460150"/>
                        <a:gd name="connsiteY0" fmla="*/ 50640 h 142080"/>
                        <a:gd name="connsiteX1" fmla="*/ 318070 w 460150"/>
                        <a:gd name="connsiteY1" fmla="*/ 101280 h 142080"/>
                        <a:gd name="connsiteX2" fmla="*/ 50640 w 460150"/>
                        <a:gd name="connsiteY2" fmla="*/ 101280 h 142080"/>
                        <a:gd name="connsiteX3" fmla="*/ 0 w 460150"/>
                        <a:gd name="connsiteY3" fmla="*/ 50640 h 142080"/>
                        <a:gd name="connsiteX4" fmla="*/ 50640 w 460150"/>
                        <a:gd name="connsiteY4" fmla="*/ 0 h 142080"/>
                        <a:gd name="connsiteX5" fmla="*/ 318070 w 460150"/>
                        <a:gd name="connsiteY5" fmla="*/ 0 h 142080"/>
                        <a:gd name="connsiteX6" fmla="*/ 368710 w 460150"/>
                        <a:gd name="connsiteY6" fmla="*/ 50640 h 142080"/>
                        <a:gd name="connsiteX7" fmla="*/ 460150 w 460150"/>
                        <a:gd name="connsiteY7" fmla="*/ 142080 h 142080"/>
                        <a:gd name="connsiteX0" fmla="*/ 368710 w 460150"/>
                        <a:gd name="connsiteY0" fmla="*/ 50640 h 187804"/>
                        <a:gd name="connsiteX1" fmla="*/ 318070 w 460150"/>
                        <a:gd name="connsiteY1" fmla="*/ 101280 h 187804"/>
                        <a:gd name="connsiteX2" fmla="*/ 50640 w 460150"/>
                        <a:gd name="connsiteY2" fmla="*/ 101280 h 187804"/>
                        <a:gd name="connsiteX3" fmla="*/ 0 w 460150"/>
                        <a:gd name="connsiteY3" fmla="*/ 50640 h 187804"/>
                        <a:gd name="connsiteX4" fmla="*/ 50640 w 460150"/>
                        <a:gd name="connsiteY4" fmla="*/ 0 h 187804"/>
                        <a:gd name="connsiteX5" fmla="*/ 318070 w 460150"/>
                        <a:gd name="connsiteY5" fmla="*/ 0 h 187804"/>
                        <a:gd name="connsiteX6" fmla="*/ 385560 w 460150"/>
                        <a:gd name="connsiteY6" fmla="*/ 187804 h 187804"/>
                        <a:gd name="connsiteX7" fmla="*/ 460150 w 460150"/>
                        <a:gd name="connsiteY7" fmla="*/ 142080 h 187804"/>
                        <a:gd name="connsiteX0" fmla="*/ 368710 w 385560"/>
                        <a:gd name="connsiteY0" fmla="*/ 50640 h 187804"/>
                        <a:gd name="connsiteX1" fmla="*/ 318070 w 385560"/>
                        <a:gd name="connsiteY1" fmla="*/ 101280 h 187804"/>
                        <a:gd name="connsiteX2" fmla="*/ 50640 w 385560"/>
                        <a:gd name="connsiteY2" fmla="*/ 101280 h 187804"/>
                        <a:gd name="connsiteX3" fmla="*/ 0 w 385560"/>
                        <a:gd name="connsiteY3" fmla="*/ 50640 h 187804"/>
                        <a:gd name="connsiteX4" fmla="*/ 50640 w 385560"/>
                        <a:gd name="connsiteY4" fmla="*/ 0 h 187804"/>
                        <a:gd name="connsiteX5" fmla="*/ 318070 w 385560"/>
                        <a:gd name="connsiteY5" fmla="*/ 0 h 187804"/>
                        <a:gd name="connsiteX6" fmla="*/ 385560 w 385560"/>
                        <a:gd name="connsiteY6" fmla="*/ 187804 h 187804"/>
                        <a:gd name="connsiteX0" fmla="*/ 368710 w 368710"/>
                        <a:gd name="connsiteY0" fmla="*/ 50640 h 101280"/>
                        <a:gd name="connsiteX1" fmla="*/ 318070 w 368710"/>
                        <a:gd name="connsiteY1" fmla="*/ 101280 h 101280"/>
                        <a:gd name="connsiteX2" fmla="*/ 50640 w 368710"/>
                        <a:gd name="connsiteY2" fmla="*/ 101280 h 101280"/>
                        <a:gd name="connsiteX3" fmla="*/ 0 w 368710"/>
                        <a:gd name="connsiteY3" fmla="*/ 50640 h 101280"/>
                        <a:gd name="connsiteX4" fmla="*/ 50640 w 368710"/>
                        <a:gd name="connsiteY4" fmla="*/ 0 h 101280"/>
                        <a:gd name="connsiteX5" fmla="*/ 318070 w 368710"/>
                        <a:gd name="connsiteY5" fmla="*/ 0 h 101280"/>
                        <a:gd name="connsiteX0" fmla="*/ 318070 w 318070"/>
                        <a:gd name="connsiteY0" fmla="*/ 101280 h 101280"/>
                        <a:gd name="connsiteX1" fmla="*/ 50640 w 318070"/>
                        <a:gd name="connsiteY1" fmla="*/ 101280 h 101280"/>
                        <a:gd name="connsiteX2" fmla="*/ 0 w 318070"/>
                        <a:gd name="connsiteY2" fmla="*/ 50640 h 101280"/>
                        <a:gd name="connsiteX3" fmla="*/ 50640 w 318070"/>
                        <a:gd name="connsiteY3" fmla="*/ 0 h 101280"/>
                        <a:gd name="connsiteX4" fmla="*/ 318070 w 318070"/>
                        <a:gd name="connsiteY4" fmla="*/ 0 h 10128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18070" h="101280">
                          <a:moveTo>
                            <a:pt x="318070" y="101280"/>
                          </a:moveTo>
                          <a:lnTo>
                            <a:pt x="50640" y="101280"/>
                          </a:lnTo>
                          <a:cubicBezTo>
                            <a:pt x="22672" y="101280"/>
                            <a:pt x="0" y="78608"/>
                            <a:pt x="0" y="50640"/>
                          </a:cubicBezTo>
                          <a:cubicBezTo>
                            <a:pt x="0" y="22672"/>
                            <a:pt x="22672" y="0"/>
                            <a:pt x="50640" y="0"/>
                          </a:cubicBezTo>
                          <a:lnTo>
                            <a:pt x="318070" y="0"/>
                          </a:lnTo>
                        </a:path>
                      </a:pathLst>
                    </a:cu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990" name="四角形: 角を丸くする 455">
                      <a:extLst>
                        <a:ext uri="{FF2B5EF4-FFF2-40B4-BE49-F238E27FC236}">
                          <a16:creationId xmlns:a16="http://schemas.microsoft.com/office/drawing/2014/main" id="{6E9440F5-1B96-4422-9695-7CA674E4BB5D}"/>
                        </a:ext>
                      </a:extLst>
                    </p:cNvPr>
                    <p:cNvSpPr/>
                    <p:nvPr/>
                  </p:nvSpPr>
                  <p:spPr>
                    <a:xfrm rot="1377927">
                      <a:off x="590394" y="2794273"/>
                      <a:ext cx="196472" cy="103948"/>
                    </a:xfrm>
                    <a:custGeom>
                      <a:avLst/>
                      <a:gdLst>
                        <a:gd name="connsiteX0" fmla="*/ 0 w 140042"/>
                        <a:gd name="connsiteY0" fmla="*/ 34817 h 69634"/>
                        <a:gd name="connsiteX1" fmla="*/ 34817 w 140042"/>
                        <a:gd name="connsiteY1" fmla="*/ 0 h 69634"/>
                        <a:gd name="connsiteX2" fmla="*/ 105225 w 140042"/>
                        <a:gd name="connsiteY2" fmla="*/ 0 h 69634"/>
                        <a:gd name="connsiteX3" fmla="*/ 140042 w 140042"/>
                        <a:gd name="connsiteY3" fmla="*/ 34817 h 69634"/>
                        <a:gd name="connsiteX4" fmla="*/ 140042 w 140042"/>
                        <a:gd name="connsiteY4" fmla="*/ 34817 h 69634"/>
                        <a:gd name="connsiteX5" fmla="*/ 105225 w 140042"/>
                        <a:gd name="connsiteY5" fmla="*/ 69634 h 69634"/>
                        <a:gd name="connsiteX6" fmla="*/ 34817 w 140042"/>
                        <a:gd name="connsiteY6" fmla="*/ 69634 h 69634"/>
                        <a:gd name="connsiteX7" fmla="*/ 0 w 140042"/>
                        <a:gd name="connsiteY7" fmla="*/ 34817 h 69634"/>
                        <a:gd name="connsiteX0" fmla="*/ 0 w 258545"/>
                        <a:gd name="connsiteY0" fmla="*/ 34817 h 74131"/>
                        <a:gd name="connsiteX1" fmla="*/ 34817 w 258545"/>
                        <a:gd name="connsiteY1" fmla="*/ 0 h 74131"/>
                        <a:gd name="connsiteX2" fmla="*/ 105225 w 258545"/>
                        <a:gd name="connsiteY2" fmla="*/ 0 h 74131"/>
                        <a:gd name="connsiteX3" fmla="*/ 140042 w 258545"/>
                        <a:gd name="connsiteY3" fmla="*/ 34817 h 74131"/>
                        <a:gd name="connsiteX4" fmla="*/ 258545 w 258545"/>
                        <a:gd name="connsiteY4" fmla="*/ 63732 h 74131"/>
                        <a:gd name="connsiteX5" fmla="*/ 105225 w 258545"/>
                        <a:gd name="connsiteY5" fmla="*/ 69634 h 74131"/>
                        <a:gd name="connsiteX6" fmla="*/ 34817 w 258545"/>
                        <a:gd name="connsiteY6" fmla="*/ 69634 h 74131"/>
                        <a:gd name="connsiteX7" fmla="*/ 0 w 258545"/>
                        <a:gd name="connsiteY7" fmla="*/ 34817 h 74131"/>
                        <a:gd name="connsiteX0" fmla="*/ 0 w 140042"/>
                        <a:gd name="connsiteY0" fmla="*/ 34817 h 69634"/>
                        <a:gd name="connsiteX1" fmla="*/ 34817 w 140042"/>
                        <a:gd name="connsiteY1" fmla="*/ 0 h 69634"/>
                        <a:gd name="connsiteX2" fmla="*/ 105225 w 140042"/>
                        <a:gd name="connsiteY2" fmla="*/ 0 h 69634"/>
                        <a:gd name="connsiteX3" fmla="*/ 140042 w 140042"/>
                        <a:gd name="connsiteY3" fmla="*/ 34817 h 69634"/>
                        <a:gd name="connsiteX4" fmla="*/ 105225 w 140042"/>
                        <a:gd name="connsiteY4" fmla="*/ 69634 h 69634"/>
                        <a:gd name="connsiteX5" fmla="*/ 34817 w 140042"/>
                        <a:gd name="connsiteY5" fmla="*/ 69634 h 69634"/>
                        <a:gd name="connsiteX6" fmla="*/ 0 w 140042"/>
                        <a:gd name="connsiteY6" fmla="*/ 34817 h 69634"/>
                        <a:gd name="connsiteX0" fmla="*/ 140042 w 231482"/>
                        <a:gd name="connsiteY0" fmla="*/ 34817 h 126257"/>
                        <a:gd name="connsiteX1" fmla="*/ 105225 w 231482"/>
                        <a:gd name="connsiteY1" fmla="*/ 69634 h 126257"/>
                        <a:gd name="connsiteX2" fmla="*/ 34817 w 231482"/>
                        <a:gd name="connsiteY2" fmla="*/ 69634 h 126257"/>
                        <a:gd name="connsiteX3" fmla="*/ 0 w 231482"/>
                        <a:gd name="connsiteY3" fmla="*/ 34817 h 126257"/>
                        <a:gd name="connsiteX4" fmla="*/ 34817 w 231482"/>
                        <a:gd name="connsiteY4" fmla="*/ 0 h 126257"/>
                        <a:gd name="connsiteX5" fmla="*/ 105225 w 231482"/>
                        <a:gd name="connsiteY5" fmla="*/ 0 h 126257"/>
                        <a:gd name="connsiteX6" fmla="*/ 231482 w 231482"/>
                        <a:gd name="connsiteY6" fmla="*/ 126257 h 126257"/>
                        <a:gd name="connsiteX0" fmla="*/ 105225 w 231482"/>
                        <a:gd name="connsiteY0" fmla="*/ 69634 h 126257"/>
                        <a:gd name="connsiteX1" fmla="*/ 34817 w 231482"/>
                        <a:gd name="connsiteY1" fmla="*/ 69634 h 126257"/>
                        <a:gd name="connsiteX2" fmla="*/ 0 w 231482"/>
                        <a:gd name="connsiteY2" fmla="*/ 34817 h 126257"/>
                        <a:gd name="connsiteX3" fmla="*/ 34817 w 231482"/>
                        <a:gd name="connsiteY3" fmla="*/ 0 h 126257"/>
                        <a:gd name="connsiteX4" fmla="*/ 105225 w 231482"/>
                        <a:gd name="connsiteY4" fmla="*/ 0 h 126257"/>
                        <a:gd name="connsiteX5" fmla="*/ 231482 w 231482"/>
                        <a:gd name="connsiteY5" fmla="*/ 126257 h 126257"/>
                        <a:gd name="connsiteX0" fmla="*/ 105225 w 105225"/>
                        <a:gd name="connsiteY0" fmla="*/ 69634 h 69634"/>
                        <a:gd name="connsiteX1" fmla="*/ 34817 w 105225"/>
                        <a:gd name="connsiteY1" fmla="*/ 69634 h 69634"/>
                        <a:gd name="connsiteX2" fmla="*/ 0 w 105225"/>
                        <a:gd name="connsiteY2" fmla="*/ 34817 h 69634"/>
                        <a:gd name="connsiteX3" fmla="*/ 34817 w 105225"/>
                        <a:gd name="connsiteY3" fmla="*/ 0 h 69634"/>
                        <a:gd name="connsiteX4" fmla="*/ 105225 w 105225"/>
                        <a:gd name="connsiteY4" fmla="*/ 0 h 6963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05225" h="69634">
                          <a:moveTo>
                            <a:pt x="105225" y="69634"/>
                          </a:moveTo>
                          <a:lnTo>
                            <a:pt x="34817" y="69634"/>
                          </a:lnTo>
                          <a:cubicBezTo>
                            <a:pt x="15588" y="69634"/>
                            <a:pt x="0" y="54046"/>
                            <a:pt x="0" y="34817"/>
                          </a:cubicBezTo>
                          <a:cubicBezTo>
                            <a:pt x="0" y="15588"/>
                            <a:pt x="15588" y="0"/>
                            <a:pt x="34817" y="0"/>
                          </a:cubicBezTo>
                          <a:lnTo>
                            <a:pt x="105225" y="0"/>
                          </a:lnTo>
                        </a:path>
                      </a:pathLst>
                    </a:cu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982" name="グループ化 981">
                    <a:extLst>
                      <a:ext uri="{FF2B5EF4-FFF2-40B4-BE49-F238E27FC236}">
                        <a16:creationId xmlns:a16="http://schemas.microsoft.com/office/drawing/2014/main" id="{F4D2B457-F60C-4FB6-A62C-651EDEF53CCB}"/>
                      </a:ext>
                    </a:extLst>
                  </p:cNvPr>
                  <p:cNvGrpSpPr/>
                  <p:nvPr/>
                </p:nvGrpSpPr>
                <p:grpSpPr>
                  <a:xfrm>
                    <a:off x="512012" y="2883050"/>
                    <a:ext cx="443574" cy="154445"/>
                    <a:chOff x="514195" y="2884760"/>
                    <a:chExt cx="443574" cy="154445"/>
                  </a:xfrm>
                </p:grpSpPr>
                <p:sp>
                  <p:nvSpPr>
                    <p:cNvPr id="987" name="四角形: 角を丸くする 506">
                      <a:extLst>
                        <a:ext uri="{FF2B5EF4-FFF2-40B4-BE49-F238E27FC236}">
                          <a16:creationId xmlns:a16="http://schemas.microsoft.com/office/drawing/2014/main" id="{53BC2526-8DC0-4734-A773-75164B9C250B}"/>
                        </a:ext>
                      </a:extLst>
                    </p:cNvPr>
                    <p:cNvSpPr/>
                    <p:nvPr/>
                  </p:nvSpPr>
                  <p:spPr>
                    <a:xfrm rot="538715">
                      <a:off x="639699" y="2937925"/>
                      <a:ext cx="318070" cy="101280"/>
                    </a:xfrm>
                    <a:custGeom>
                      <a:avLst/>
                      <a:gdLst>
                        <a:gd name="connsiteX0" fmla="*/ 0 w 368710"/>
                        <a:gd name="connsiteY0" fmla="*/ 50640 h 101280"/>
                        <a:gd name="connsiteX1" fmla="*/ 50640 w 368710"/>
                        <a:gd name="connsiteY1" fmla="*/ 0 h 101280"/>
                        <a:gd name="connsiteX2" fmla="*/ 318070 w 368710"/>
                        <a:gd name="connsiteY2" fmla="*/ 0 h 101280"/>
                        <a:gd name="connsiteX3" fmla="*/ 368710 w 368710"/>
                        <a:gd name="connsiteY3" fmla="*/ 50640 h 101280"/>
                        <a:gd name="connsiteX4" fmla="*/ 368710 w 368710"/>
                        <a:gd name="connsiteY4" fmla="*/ 50640 h 101280"/>
                        <a:gd name="connsiteX5" fmla="*/ 318070 w 368710"/>
                        <a:gd name="connsiteY5" fmla="*/ 101280 h 101280"/>
                        <a:gd name="connsiteX6" fmla="*/ 50640 w 368710"/>
                        <a:gd name="connsiteY6" fmla="*/ 101280 h 101280"/>
                        <a:gd name="connsiteX7" fmla="*/ 0 w 368710"/>
                        <a:gd name="connsiteY7" fmla="*/ 50640 h 101280"/>
                        <a:gd name="connsiteX0" fmla="*/ 368710 w 460150"/>
                        <a:gd name="connsiteY0" fmla="*/ 50640 h 142080"/>
                        <a:gd name="connsiteX1" fmla="*/ 318070 w 460150"/>
                        <a:gd name="connsiteY1" fmla="*/ 101280 h 142080"/>
                        <a:gd name="connsiteX2" fmla="*/ 50640 w 460150"/>
                        <a:gd name="connsiteY2" fmla="*/ 101280 h 142080"/>
                        <a:gd name="connsiteX3" fmla="*/ 0 w 460150"/>
                        <a:gd name="connsiteY3" fmla="*/ 50640 h 142080"/>
                        <a:gd name="connsiteX4" fmla="*/ 50640 w 460150"/>
                        <a:gd name="connsiteY4" fmla="*/ 0 h 142080"/>
                        <a:gd name="connsiteX5" fmla="*/ 318070 w 460150"/>
                        <a:gd name="connsiteY5" fmla="*/ 0 h 142080"/>
                        <a:gd name="connsiteX6" fmla="*/ 368710 w 460150"/>
                        <a:gd name="connsiteY6" fmla="*/ 50640 h 142080"/>
                        <a:gd name="connsiteX7" fmla="*/ 460150 w 460150"/>
                        <a:gd name="connsiteY7" fmla="*/ 142080 h 142080"/>
                        <a:gd name="connsiteX0" fmla="*/ 368710 w 460150"/>
                        <a:gd name="connsiteY0" fmla="*/ 50640 h 187804"/>
                        <a:gd name="connsiteX1" fmla="*/ 318070 w 460150"/>
                        <a:gd name="connsiteY1" fmla="*/ 101280 h 187804"/>
                        <a:gd name="connsiteX2" fmla="*/ 50640 w 460150"/>
                        <a:gd name="connsiteY2" fmla="*/ 101280 h 187804"/>
                        <a:gd name="connsiteX3" fmla="*/ 0 w 460150"/>
                        <a:gd name="connsiteY3" fmla="*/ 50640 h 187804"/>
                        <a:gd name="connsiteX4" fmla="*/ 50640 w 460150"/>
                        <a:gd name="connsiteY4" fmla="*/ 0 h 187804"/>
                        <a:gd name="connsiteX5" fmla="*/ 318070 w 460150"/>
                        <a:gd name="connsiteY5" fmla="*/ 0 h 187804"/>
                        <a:gd name="connsiteX6" fmla="*/ 385560 w 460150"/>
                        <a:gd name="connsiteY6" fmla="*/ 187804 h 187804"/>
                        <a:gd name="connsiteX7" fmla="*/ 460150 w 460150"/>
                        <a:gd name="connsiteY7" fmla="*/ 142080 h 187804"/>
                        <a:gd name="connsiteX0" fmla="*/ 368710 w 385560"/>
                        <a:gd name="connsiteY0" fmla="*/ 50640 h 187804"/>
                        <a:gd name="connsiteX1" fmla="*/ 318070 w 385560"/>
                        <a:gd name="connsiteY1" fmla="*/ 101280 h 187804"/>
                        <a:gd name="connsiteX2" fmla="*/ 50640 w 385560"/>
                        <a:gd name="connsiteY2" fmla="*/ 101280 h 187804"/>
                        <a:gd name="connsiteX3" fmla="*/ 0 w 385560"/>
                        <a:gd name="connsiteY3" fmla="*/ 50640 h 187804"/>
                        <a:gd name="connsiteX4" fmla="*/ 50640 w 385560"/>
                        <a:gd name="connsiteY4" fmla="*/ 0 h 187804"/>
                        <a:gd name="connsiteX5" fmla="*/ 318070 w 385560"/>
                        <a:gd name="connsiteY5" fmla="*/ 0 h 187804"/>
                        <a:gd name="connsiteX6" fmla="*/ 385560 w 385560"/>
                        <a:gd name="connsiteY6" fmla="*/ 187804 h 187804"/>
                        <a:gd name="connsiteX0" fmla="*/ 368710 w 368710"/>
                        <a:gd name="connsiteY0" fmla="*/ 50640 h 101280"/>
                        <a:gd name="connsiteX1" fmla="*/ 318070 w 368710"/>
                        <a:gd name="connsiteY1" fmla="*/ 101280 h 101280"/>
                        <a:gd name="connsiteX2" fmla="*/ 50640 w 368710"/>
                        <a:gd name="connsiteY2" fmla="*/ 101280 h 101280"/>
                        <a:gd name="connsiteX3" fmla="*/ 0 w 368710"/>
                        <a:gd name="connsiteY3" fmla="*/ 50640 h 101280"/>
                        <a:gd name="connsiteX4" fmla="*/ 50640 w 368710"/>
                        <a:gd name="connsiteY4" fmla="*/ 0 h 101280"/>
                        <a:gd name="connsiteX5" fmla="*/ 318070 w 368710"/>
                        <a:gd name="connsiteY5" fmla="*/ 0 h 101280"/>
                        <a:gd name="connsiteX0" fmla="*/ 318070 w 318070"/>
                        <a:gd name="connsiteY0" fmla="*/ 101280 h 101280"/>
                        <a:gd name="connsiteX1" fmla="*/ 50640 w 318070"/>
                        <a:gd name="connsiteY1" fmla="*/ 101280 h 101280"/>
                        <a:gd name="connsiteX2" fmla="*/ 0 w 318070"/>
                        <a:gd name="connsiteY2" fmla="*/ 50640 h 101280"/>
                        <a:gd name="connsiteX3" fmla="*/ 50640 w 318070"/>
                        <a:gd name="connsiteY3" fmla="*/ 0 h 101280"/>
                        <a:gd name="connsiteX4" fmla="*/ 318070 w 318070"/>
                        <a:gd name="connsiteY4" fmla="*/ 0 h 10128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18070" h="101280">
                          <a:moveTo>
                            <a:pt x="318070" y="101280"/>
                          </a:moveTo>
                          <a:lnTo>
                            <a:pt x="50640" y="101280"/>
                          </a:lnTo>
                          <a:cubicBezTo>
                            <a:pt x="22672" y="101280"/>
                            <a:pt x="0" y="78608"/>
                            <a:pt x="0" y="50640"/>
                          </a:cubicBezTo>
                          <a:cubicBezTo>
                            <a:pt x="0" y="22672"/>
                            <a:pt x="22672" y="0"/>
                            <a:pt x="50640" y="0"/>
                          </a:cubicBezTo>
                          <a:lnTo>
                            <a:pt x="318070" y="0"/>
                          </a:lnTo>
                        </a:path>
                      </a:pathLst>
                    </a:cu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988" name="四角形: 角を丸くする 455">
                      <a:extLst>
                        <a:ext uri="{FF2B5EF4-FFF2-40B4-BE49-F238E27FC236}">
                          <a16:creationId xmlns:a16="http://schemas.microsoft.com/office/drawing/2014/main" id="{74FF5CF1-C8BC-4724-85E1-D137A80D0FCA}"/>
                        </a:ext>
                      </a:extLst>
                    </p:cNvPr>
                    <p:cNvSpPr/>
                    <p:nvPr/>
                  </p:nvSpPr>
                  <p:spPr>
                    <a:xfrm rot="1377927">
                      <a:off x="514195" y="2884760"/>
                      <a:ext cx="196472" cy="103948"/>
                    </a:xfrm>
                    <a:custGeom>
                      <a:avLst/>
                      <a:gdLst>
                        <a:gd name="connsiteX0" fmla="*/ 0 w 140042"/>
                        <a:gd name="connsiteY0" fmla="*/ 34817 h 69634"/>
                        <a:gd name="connsiteX1" fmla="*/ 34817 w 140042"/>
                        <a:gd name="connsiteY1" fmla="*/ 0 h 69634"/>
                        <a:gd name="connsiteX2" fmla="*/ 105225 w 140042"/>
                        <a:gd name="connsiteY2" fmla="*/ 0 h 69634"/>
                        <a:gd name="connsiteX3" fmla="*/ 140042 w 140042"/>
                        <a:gd name="connsiteY3" fmla="*/ 34817 h 69634"/>
                        <a:gd name="connsiteX4" fmla="*/ 140042 w 140042"/>
                        <a:gd name="connsiteY4" fmla="*/ 34817 h 69634"/>
                        <a:gd name="connsiteX5" fmla="*/ 105225 w 140042"/>
                        <a:gd name="connsiteY5" fmla="*/ 69634 h 69634"/>
                        <a:gd name="connsiteX6" fmla="*/ 34817 w 140042"/>
                        <a:gd name="connsiteY6" fmla="*/ 69634 h 69634"/>
                        <a:gd name="connsiteX7" fmla="*/ 0 w 140042"/>
                        <a:gd name="connsiteY7" fmla="*/ 34817 h 69634"/>
                        <a:gd name="connsiteX0" fmla="*/ 0 w 258545"/>
                        <a:gd name="connsiteY0" fmla="*/ 34817 h 74131"/>
                        <a:gd name="connsiteX1" fmla="*/ 34817 w 258545"/>
                        <a:gd name="connsiteY1" fmla="*/ 0 h 74131"/>
                        <a:gd name="connsiteX2" fmla="*/ 105225 w 258545"/>
                        <a:gd name="connsiteY2" fmla="*/ 0 h 74131"/>
                        <a:gd name="connsiteX3" fmla="*/ 140042 w 258545"/>
                        <a:gd name="connsiteY3" fmla="*/ 34817 h 74131"/>
                        <a:gd name="connsiteX4" fmla="*/ 258545 w 258545"/>
                        <a:gd name="connsiteY4" fmla="*/ 63732 h 74131"/>
                        <a:gd name="connsiteX5" fmla="*/ 105225 w 258545"/>
                        <a:gd name="connsiteY5" fmla="*/ 69634 h 74131"/>
                        <a:gd name="connsiteX6" fmla="*/ 34817 w 258545"/>
                        <a:gd name="connsiteY6" fmla="*/ 69634 h 74131"/>
                        <a:gd name="connsiteX7" fmla="*/ 0 w 258545"/>
                        <a:gd name="connsiteY7" fmla="*/ 34817 h 74131"/>
                        <a:gd name="connsiteX0" fmla="*/ 0 w 140042"/>
                        <a:gd name="connsiteY0" fmla="*/ 34817 h 69634"/>
                        <a:gd name="connsiteX1" fmla="*/ 34817 w 140042"/>
                        <a:gd name="connsiteY1" fmla="*/ 0 h 69634"/>
                        <a:gd name="connsiteX2" fmla="*/ 105225 w 140042"/>
                        <a:gd name="connsiteY2" fmla="*/ 0 h 69634"/>
                        <a:gd name="connsiteX3" fmla="*/ 140042 w 140042"/>
                        <a:gd name="connsiteY3" fmla="*/ 34817 h 69634"/>
                        <a:gd name="connsiteX4" fmla="*/ 105225 w 140042"/>
                        <a:gd name="connsiteY4" fmla="*/ 69634 h 69634"/>
                        <a:gd name="connsiteX5" fmla="*/ 34817 w 140042"/>
                        <a:gd name="connsiteY5" fmla="*/ 69634 h 69634"/>
                        <a:gd name="connsiteX6" fmla="*/ 0 w 140042"/>
                        <a:gd name="connsiteY6" fmla="*/ 34817 h 69634"/>
                        <a:gd name="connsiteX0" fmla="*/ 140042 w 231482"/>
                        <a:gd name="connsiteY0" fmla="*/ 34817 h 126257"/>
                        <a:gd name="connsiteX1" fmla="*/ 105225 w 231482"/>
                        <a:gd name="connsiteY1" fmla="*/ 69634 h 126257"/>
                        <a:gd name="connsiteX2" fmla="*/ 34817 w 231482"/>
                        <a:gd name="connsiteY2" fmla="*/ 69634 h 126257"/>
                        <a:gd name="connsiteX3" fmla="*/ 0 w 231482"/>
                        <a:gd name="connsiteY3" fmla="*/ 34817 h 126257"/>
                        <a:gd name="connsiteX4" fmla="*/ 34817 w 231482"/>
                        <a:gd name="connsiteY4" fmla="*/ 0 h 126257"/>
                        <a:gd name="connsiteX5" fmla="*/ 105225 w 231482"/>
                        <a:gd name="connsiteY5" fmla="*/ 0 h 126257"/>
                        <a:gd name="connsiteX6" fmla="*/ 231482 w 231482"/>
                        <a:gd name="connsiteY6" fmla="*/ 126257 h 126257"/>
                        <a:gd name="connsiteX0" fmla="*/ 105225 w 231482"/>
                        <a:gd name="connsiteY0" fmla="*/ 69634 h 126257"/>
                        <a:gd name="connsiteX1" fmla="*/ 34817 w 231482"/>
                        <a:gd name="connsiteY1" fmla="*/ 69634 h 126257"/>
                        <a:gd name="connsiteX2" fmla="*/ 0 w 231482"/>
                        <a:gd name="connsiteY2" fmla="*/ 34817 h 126257"/>
                        <a:gd name="connsiteX3" fmla="*/ 34817 w 231482"/>
                        <a:gd name="connsiteY3" fmla="*/ 0 h 126257"/>
                        <a:gd name="connsiteX4" fmla="*/ 105225 w 231482"/>
                        <a:gd name="connsiteY4" fmla="*/ 0 h 126257"/>
                        <a:gd name="connsiteX5" fmla="*/ 231482 w 231482"/>
                        <a:gd name="connsiteY5" fmla="*/ 126257 h 126257"/>
                        <a:gd name="connsiteX0" fmla="*/ 105225 w 105225"/>
                        <a:gd name="connsiteY0" fmla="*/ 69634 h 69634"/>
                        <a:gd name="connsiteX1" fmla="*/ 34817 w 105225"/>
                        <a:gd name="connsiteY1" fmla="*/ 69634 h 69634"/>
                        <a:gd name="connsiteX2" fmla="*/ 0 w 105225"/>
                        <a:gd name="connsiteY2" fmla="*/ 34817 h 69634"/>
                        <a:gd name="connsiteX3" fmla="*/ 34817 w 105225"/>
                        <a:gd name="connsiteY3" fmla="*/ 0 h 69634"/>
                        <a:gd name="connsiteX4" fmla="*/ 105225 w 105225"/>
                        <a:gd name="connsiteY4" fmla="*/ 0 h 6963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05225" h="69634">
                          <a:moveTo>
                            <a:pt x="105225" y="69634"/>
                          </a:moveTo>
                          <a:lnTo>
                            <a:pt x="34817" y="69634"/>
                          </a:lnTo>
                          <a:cubicBezTo>
                            <a:pt x="15588" y="69634"/>
                            <a:pt x="0" y="54046"/>
                            <a:pt x="0" y="34817"/>
                          </a:cubicBezTo>
                          <a:cubicBezTo>
                            <a:pt x="0" y="15588"/>
                            <a:pt x="15588" y="0"/>
                            <a:pt x="34817" y="0"/>
                          </a:cubicBezTo>
                          <a:lnTo>
                            <a:pt x="105225" y="0"/>
                          </a:lnTo>
                        </a:path>
                      </a:pathLst>
                    </a:cu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983" name="グループ化 982">
                    <a:extLst>
                      <a:ext uri="{FF2B5EF4-FFF2-40B4-BE49-F238E27FC236}">
                        <a16:creationId xmlns:a16="http://schemas.microsoft.com/office/drawing/2014/main" id="{50628CE9-3F52-4C46-ABAE-D8E5BDF5D66E}"/>
                      </a:ext>
                    </a:extLst>
                  </p:cNvPr>
                  <p:cNvGrpSpPr/>
                  <p:nvPr/>
                </p:nvGrpSpPr>
                <p:grpSpPr>
                  <a:xfrm rot="21279620">
                    <a:off x="545750" y="2913438"/>
                    <a:ext cx="429219" cy="176759"/>
                    <a:chOff x="538103" y="2829063"/>
                    <a:chExt cx="429219" cy="176759"/>
                  </a:xfrm>
                </p:grpSpPr>
                <p:sp>
                  <p:nvSpPr>
                    <p:cNvPr id="985" name="四角形: 角を丸くする 506">
                      <a:extLst>
                        <a:ext uri="{FF2B5EF4-FFF2-40B4-BE49-F238E27FC236}">
                          <a16:creationId xmlns:a16="http://schemas.microsoft.com/office/drawing/2014/main" id="{E23B9215-4BFB-4AD1-9F9C-271E9395629A}"/>
                        </a:ext>
                      </a:extLst>
                    </p:cNvPr>
                    <p:cNvSpPr/>
                    <p:nvPr/>
                  </p:nvSpPr>
                  <p:spPr>
                    <a:xfrm rot="538715">
                      <a:off x="649253" y="2904543"/>
                      <a:ext cx="318069" cy="101279"/>
                    </a:xfrm>
                    <a:custGeom>
                      <a:avLst/>
                      <a:gdLst>
                        <a:gd name="connsiteX0" fmla="*/ 0 w 368710"/>
                        <a:gd name="connsiteY0" fmla="*/ 50640 h 101280"/>
                        <a:gd name="connsiteX1" fmla="*/ 50640 w 368710"/>
                        <a:gd name="connsiteY1" fmla="*/ 0 h 101280"/>
                        <a:gd name="connsiteX2" fmla="*/ 318070 w 368710"/>
                        <a:gd name="connsiteY2" fmla="*/ 0 h 101280"/>
                        <a:gd name="connsiteX3" fmla="*/ 368710 w 368710"/>
                        <a:gd name="connsiteY3" fmla="*/ 50640 h 101280"/>
                        <a:gd name="connsiteX4" fmla="*/ 368710 w 368710"/>
                        <a:gd name="connsiteY4" fmla="*/ 50640 h 101280"/>
                        <a:gd name="connsiteX5" fmla="*/ 318070 w 368710"/>
                        <a:gd name="connsiteY5" fmla="*/ 101280 h 101280"/>
                        <a:gd name="connsiteX6" fmla="*/ 50640 w 368710"/>
                        <a:gd name="connsiteY6" fmla="*/ 101280 h 101280"/>
                        <a:gd name="connsiteX7" fmla="*/ 0 w 368710"/>
                        <a:gd name="connsiteY7" fmla="*/ 50640 h 101280"/>
                        <a:gd name="connsiteX0" fmla="*/ 368710 w 460150"/>
                        <a:gd name="connsiteY0" fmla="*/ 50640 h 142080"/>
                        <a:gd name="connsiteX1" fmla="*/ 318070 w 460150"/>
                        <a:gd name="connsiteY1" fmla="*/ 101280 h 142080"/>
                        <a:gd name="connsiteX2" fmla="*/ 50640 w 460150"/>
                        <a:gd name="connsiteY2" fmla="*/ 101280 h 142080"/>
                        <a:gd name="connsiteX3" fmla="*/ 0 w 460150"/>
                        <a:gd name="connsiteY3" fmla="*/ 50640 h 142080"/>
                        <a:gd name="connsiteX4" fmla="*/ 50640 w 460150"/>
                        <a:gd name="connsiteY4" fmla="*/ 0 h 142080"/>
                        <a:gd name="connsiteX5" fmla="*/ 318070 w 460150"/>
                        <a:gd name="connsiteY5" fmla="*/ 0 h 142080"/>
                        <a:gd name="connsiteX6" fmla="*/ 368710 w 460150"/>
                        <a:gd name="connsiteY6" fmla="*/ 50640 h 142080"/>
                        <a:gd name="connsiteX7" fmla="*/ 460150 w 460150"/>
                        <a:gd name="connsiteY7" fmla="*/ 142080 h 142080"/>
                        <a:gd name="connsiteX0" fmla="*/ 368710 w 460150"/>
                        <a:gd name="connsiteY0" fmla="*/ 50640 h 187804"/>
                        <a:gd name="connsiteX1" fmla="*/ 318070 w 460150"/>
                        <a:gd name="connsiteY1" fmla="*/ 101280 h 187804"/>
                        <a:gd name="connsiteX2" fmla="*/ 50640 w 460150"/>
                        <a:gd name="connsiteY2" fmla="*/ 101280 h 187804"/>
                        <a:gd name="connsiteX3" fmla="*/ 0 w 460150"/>
                        <a:gd name="connsiteY3" fmla="*/ 50640 h 187804"/>
                        <a:gd name="connsiteX4" fmla="*/ 50640 w 460150"/>
                        <a:gd name="connsiteY4" fmla="*/ 0 h 187804"/>
                        <a:gd name="connsiteX5" fmla="*/ 318070 w 460150"/>
                        <a:gd name="connsiteY5" fmla="*/ 0 h 187804"/>
                        <a:gd name="connsiteX6" fmla="*/ 385560 w 460150"/>
                        <a:gd name="connsiteY6" fmla="*/ 187804 h 187804"/>
                        <a:gd name="connsiteX7" fmla="*/ 460150 w 460150"/>
                        <a:gd name="connsiteY7" fmla="*/ 142080 h 187804"/>
                        <a:gd name="connsiteX0" fmla="*/ 368710 w 385560"/>
                        <a:gd name="connsiteY0" fmla="*/ 50640 h 187804"/>
                        <a:gd name="connsiteX1" fmla="*/ 318070 w 385560"/>
                        <a:gd name="connsiteY1" fmla="*/ 101280 h 187804"/>
                        <a:gd name="connsiteX2" fmla="*/ 50640 w 385560"/>
                        <a:gd name="connsiteY2" fmla="*/ 101280 h 187804"/>
                        <a:gd name="connsiteX3" fmla="*/ 0 w 385560"/>
                        <a:gd name="connsiteY3" fmla="*/ 50640 h 187804"/>
                        <a:gd name="connsiteX4" fmla="*/ 50640 w 385560"/>
                        <a:gd name="connsiteY4" fmla="*/ 0 h 187804"/>
                        <a:gd name="connsiteX5" fmla="*/ 318070 w 385560"/>
                        <a:gd name="connsiteY5" fmla="*/ 0 h 187804"/>
                        <a:gd name="connsiteX6" fmla="*/ 385560 w 385560"/>
                        <a:gd name="connsiteY6" fmla="*/ 187804 h 187804"/>
                        <a:gd name="connsiteX0" fmla="*/ 368710 w 368710"/>
                        <a:gd name="connsiteY0" fmla="*/ 50640 h 101280"/>
                        <a:gd name="connsiteX1" fmla="*/ 318070 w 368710"/>
                        <a:gd name="connsiteY1" fmla="*/ 101280 h 101280"/>
                        <a:gd name="connsiteX2" fmla="*/ 50640 w 368710"/>
                        <a:gd name="connsiteY2" fmla="*/ 101280 h 101280"/>
                        <a:gd name="connsiteX3" fmla="*/ 0 w 368710"/>
                        <a:gd name="connsiteY3" fmla="*/ 50640 h 101280"/>
                        <a:gd name="connsiteX4" fmla="*/ 50640 w 368710"/>
                        <a:gd name="connsiteY4" fmla="*/ 0 h 101280"/>
                        <a:gd name="connsiteX5" fmla="*/ 318070 w 368710"/>
                        <a:gd name="connsiteY5" fmla="*/ 0 h 101280"/>
                        <a:gd name="connsiteX0" fmla="*/ 318070 w 318070"/>
                        <a:gd name="connsiteY0" fmla="*/ 101280 h 101280"/>
                        <a:gd name="connsiteX1" fmla="*/ 50640 w 318070"/>
                        <a:gd name="connsiteY1" fmla="*/ 101280 h 101280"/>
                        <a:gd name="connsiteX2" fmla="*/ 0 w 318070"/>
                        <a:gd name="connsiteY2" fmla="*/ 50640 h 101280"/>
                        <a:gd name="connsiteX3" fmla="*/ 50640 w 318070"/>
                        <a:gd name="connsiteY3" fmla="*/ 0 h 101280"/>
                        <a:gd name="connsiteX4" fmla="*/ 318070 w 318070"/>
                        <a:gd name="connsiteY4" fmla="*/ 0 h 10128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18070" h="101280">
                          <a:moveTo>
                            <a:pt x="318070" y="101280"/>
                          </a:moveTo>
                          <a:lnTo>
                            <a:pt x="50640" y="101280"/>
                          </a:lnTo>
                          <a:cubicBezTo>
                            <a:pt x="22672" y="101280"/>
                            <a:pt x="0" y="78608"/>
                            <a:pt x="0" y="50640"/>
                          </a:cubicBezTo>
                          <a:cubicBezTo>
                            <a:pt x="0" y="22672"/>
                            <a:pt x="22672" y="0"/>
                            <a:pt x="50640" y="0"/>
                          </a:cubicBezTo>
                          <a:lnTo>
                            <a:pt x="318070" y="0"/>
                          </a:lnTo>
                        </a:path>
                      </a:pathLst>
                    </a:cu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986" name="四角形: 角を丸くする 455">
                      <a:extLst>
                        <a:ext uri="{FF2B5EF4-FFF2-40B4-BE49-F238E27FC236}">
                          <a16:creationId xmlns:a16="http://schemas.microsoft.com/office/drawing/2014/main" id="{B5368FE9-45B1-4159-B65F-E8AE028A9410}"/>
                        </a:ext>
                      </a:extLst>
                    </p:cNvPr>
                    <p:cNvSpPr/>
                    <p:nvPr/>
                  </p:nvSpPr>
                  <p:spPr>
                    <a:xfrm rot="2454095">
                      <a:off x="538103" y="2829063"/>
                      <a:ext cx="196472" cy="103947"/>
                    </a:xfrm>
                    <a:custGeom>
                      <a:avLst/>
                      <a:gdLst>
                        <a:gd name="connsiteX0" fmla="*/ 0 w 140042"/>
                        <a:gd name="connsiteY0" fmla="*/ 34817 h 69634"/>
                        <a:gd name="connsiteX1" fmla="*/ 34817 w 140042"/>
                        <a:gd name="connsiteY1" fmla="*/ 0 h 69634"/>
                        <a:gd name="connsiteX2" fmla="*/ 105225 w 140042"/>
                        <a:gd name="connsiteY2" fmla="*/ 0 h 69634"/>
                        <a:gd name="connsiteX3" fmla="*/ 140042 w 140042"/>
                        <a:gd name="connsiteY3" fmla="*/ 34817 h 69634"/>
                        <a:gd name="connsiteX4" fmla="*/ 140042 w 140042"/>
                        <a:gd name="connsiteY4" fmla="*/ 34817 h 69634"/>
                        <a:gd name="connsiteX5" fmla="*/ 105225 w 140042"/>
                        <a:gd name="connsiteY5" fmla="*/ 69634 h 69634"/>
                        <a:gd name="connsiteX6" fmla="*/ 34817 w 140042"/>
                        <a:gd name="connsiteY6" fmla="*/ 69634 h 69634"/>
                        <a:gd name="connsiteX7" fmla="*/ 0 w 140042"/>
                        <a:gd name="connsiteY7" fmla="*/ 34817 h 69634"/>
                        <a:gd name="connsiteX0" fmla="*/ 0 w 258545"/>
                        <a:gd name="connsiteY0" fmla="*/ 34817 h 74131"/>
                        <a:gd name="connsiteX1" fmla="*/ 34817 w 258545"/>
                        <a:gd name="connsiteY1" fmla="*/ 0 h 74131"/>
                        <a:gd name="connsiteX2" fmla="*/ 105225 w 258545"/>
                        <a:gd name="connsiteY2" fmla="*/ 0 h 74131"/>
                        <a:gd name="connsiteX3" fmla="*/ 140042 w 258545"/>
                        <a:gd name="connsiteY3" fmla="*/ 34817 h 74131"/>
                        <a:gd name="connsiteX4" fmla="*/ 258545 w 258545"/>
                        <a:gd name="connsiteY4" fmla="*/ 63732 h 74131"/>
                        <a:gd name="connsiteX5" fmla="*/ 105225 w 258545"/>
                        <a:gd name="connsiteY5" fmla="*/ 69634 h 74131"/>
                        <a:gd name="connsiteX6" fmla="*/ 34817 w 258545"/>
                        <a:gd name="connsiteY6" fmla="*/ 69634 h 74131"/>
                        <a:gd name="connsiteX7" fmla="*/ 0 w 258545"/>
                        <a:gd name="connsiteY7" fmla="*/ 34817 h 74131"/>
                        <a:gd name="connsiteX0" fmla="*/ 0 w 140042"/>
                        <a:gd name="connsiteY0" fmla="*/ 34817 h 69634"/>
                        <a:gd name="connsiteX1" fmla="*/ 34817 w 140042"/>
                        <a:gd name="connsiteY1" fmla="*/ 0 h 69634"/>
                        <a:gd name="connsiteX2" fmla="*/ 105225 w 140042"/>
                        <a:gd name="connsiteY2" fmla="*/ 0 h 69634"/>
                        <a:gd name="connsiteX3" fmla="*/ 140042 w 140042"/>
                        <a:gd name="connsiteY3" fmla="*/ 34817 h 69634"/>
                        <a:gd name="connsiteX4" fmla="*/ 105225 w 140042"/>
                        <a:gd name="connsiteY4" fmla="*/ 69634 h 69634"/>
                        <a:gd name="connsiteX5" fmla="*/ 34817 w 140042"/>
                        <a:gd name="connsiteY5" fmla="*/ 69634 h 69634"/>
                        <a:gd name="connsiteX6" fmla="*/ 0 w 140042"/>
                        <a:gd name="connsiteY6" fmla="*/ 34817 h 69634"/>
                        <a:gd name="connsiteX0" fmla="*/ 140042 w 231482"/>
                        <a:gd name="connsiteY0" fmla="*/ 34817 h 126257"/>
                        <a:gd name="connsiteX1" fmla="*/ 105225 w 231482"/>
                        <a:gd name="connsiteY1" fmla="*/ 69634 h 126257"/>
                        <a:gd name="connsiteX2" fmla="*/ 34817 w 231482"/>
                        <a:gd name="connsiteY2" fmla="*/ 69634 h 126257"/>
                        <a:gd name="connsiteX3" fmla="*/ 0 w 231482"/>
                        <a:gd name="connsiteY3" fmla="*/ 34817 h 126257"/>
                        <a:gd name="connsiteX4" fmla="*/ 34817 w 231482"/>
                        <a:gd name="connsiteY4" fmla="*/ 0 h 126257"/>
                        <a:gd name="connsiteX5" fmla="*/ 105225 w 231482"/>
                        <a:gd name="connsiteY5" fmla="*/ 0 h 126257"/>
                        <a:gd name="connsiteX6" fmla="*/ 231482 w 231482"/>
                        <a:gd name="connsiteY6" fmla="*/ 126257 h 126257"/>
                        <a:gd name="connsiteX0" fmla="*/ 105225 w 231482"/>
                        <a:gd name="connsiteY0" fmla="*/ 69634 h 126257"/>
                        <a:gd name="connsiteX1" fmla="*/ 34817 w 231482"/>
                        <a:gd name="connsiteY1" fmla="*/ 69634 h 126257"/>
                        <a:gd name="connsiteX2" fmla="*/ 0 w 231482"/>
                        <a:gd name="connsiteY2" fmla="*/ 34817 h 126257"/>
                        <a:gd name="connsiteX3" fmla="*/ 34817 w 231482"/>
                        <a:gd name="connsiteY3" fmla="*/ 0 h 126257"/>
                        <a:gd name="connsiteX4" fmla="*/ 105225 w 231482"/>
                        <a:gd name="connsiteY4" fmla="*/ 0 h 126257"/>
                        <a:gd name="connsiteX5" fmla="*/ 231482 w 231482"/>
                        <a:gd name="connsiteY5" fmla="*/ 126257 h 126257"/>
                        <a:gd name="connsiteX0" fmla="*/ 105225 w 105225"/>
                        <a:gd name="connsiteY0" fmla="*/ 69634 h 69634"/>
                        <a:gd name="connsiteX1" fmla="*/ 34817 w 105225"/>
                        <a:gd name="connsiteY1" fmla="*/ 69634 h 69634"/>
                        <a:gd name="connsiteX2" fmla="*/ 0 w 105225"/>
                        <a:gd name="connsiteY2" fmla="*/ 34817 h 69634"/>
                        <a:gd name="connsiteX3" fmla="*/ 34817 w 105225"/>
                        <a:gd name="connsiteY3" fmla="*/ 0 h 69634"/>
                        <a:gd name="connsiteX4" fmla="*/ 105225 w 105225"/>
                        <a:gd name="connsiteY4" fmla="*/ 0 h 6963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05225" h="69634">
                          <a:moveTo>
                            <a:pt x="105225" y="69634"/>
                          </a:moveTo>
                          <a:lnTo>
                            <a:pt x="34817" y="69634"/>
                          </a:lnTo>
                          <a:cubicBezTo>
                            <a:pt x="15588" y="69634"/>
                            <a:pt x="0" y="54046"/>
                            <a:pt x="0" y="34817"/>
                          </a:cubicBezTo>
                          <a:cubicBezTo>
                            <a:pt x="0" y="15588"/>
                            <a:pt x="15588" y="0"/>
                            <a:pt x="34817" y="0"/>
                          </a:cubicBezTo>
                          <a:lnTo>
                            <a:pt x="105225" y="0"/>
                          </a:lnTo>
                        </a:path>
                      </a:pathLst>
                    </a:cu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984" name="楕円 983">
                    <a:extLst>
                      <a:ext uri="{FF2B5EF4-FFF2-40B4-BE49-F238E27FC236}">
                        <a16:creationId xmlns:a16="http://schemas.microsoft.com/office/drawing/2014/main" id="{F72D171D-A48B-46C9-A41A-9733D6EEC23A}"/>
                      </a:ext>
                    </a:extLst>
                  </p:cNvPr>
                  <p:cNvSpPr/>
                  <p:nvPr/>
                </p:nvSpPr>
                <p:spPr>
                  <a:xfrm>
                    <a:off x="943865" y="2847288"/>
                    <a:ext cx="189239" cy="270431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967" name="グループ化 966">
                  <a:extLst>
                    <a:ext uri="{FF2B5EF4-FFF2-40B4-BE49-F238E27FC236}">
                      <a16:creationId xmlns:a16="http://schemas.microsoft.com/office/drawing/2014/main" id="{495AE8AE-CE17-46B5-A262-73EA6C8D2744}"/>
                    </a:ext>
                  </a:extLst>
                </p:cNvPr>
                <p:cNvGrpSpPr/>
                <p:nvPr/>
              </p:nvGrpSpPr>
              <p:grpSpPr>
                <a:xfrm rot="19365346">
                  <a:off x="7877667" y="2751354"/>
                  <a:ext cx="206346" cy="376365"/>
                  <a:chOff x="3161486" y="3471945"/>
                  <a:chExt cx="513532" cy="826769"/>
                </a:xfrm>
              </p:grpSpPr>
              <p:sp>
                <p:nvSpPr>
                  <p:cNvPr id="975" name="四角形: 角を丸くする 974">
                    <a:extLst>
                      <a:ext uri="{FF2B5EF4-FFF2-40B4-BE49-F238E27FC236}">
                        <a16:creationId xmlns:a16="http://schemas.microsoft.com/office/drawing/2014/main" id="{8D1BD3E0-8E6B-4878-AFAE-E69B7E04DE23}"/>
                      </a:ext>
                    </a:extLst>
                  </p:cNvPr>
                  <p:cNvSpPr/>
                  <p:nvPr/>
                </p:nvSpPr>
                <p:spPr>
                  <a:xfrm>
                    <a:off x="3161486" y="3495758"/>
                    <a:ext cx="513532" cy="780571"/>
                  </a:xfrm>
                  <a:prstGeom prst="roundRect">
                    <a:avLst/>
                  </a:prstGeom>
                  <a:solidFill>
                    <a:srgbClr val="FF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976" name="四角形: 角を丸くする 975">
                    <a:extLst>
                      <a:ext uri="{FF2B5EF4-FFF2-40B4-BE49-F238E27FC236}">
                        <a16:creationId xmlns:a16="http://schemas.microsoft.com/office/drawing/2014/main" id="{274635F7-8468-49F7-818D-059EE468EFC9}"/>
                      </a:ext>
                    </a:extLst>
                  </p:cNvPr>
                  <p:cNvSpPr/>
                  <p:nvPr/>
                </p:nvSpPr>
                <p:spPr>
                  <a:xfrm>
                    <a:off x="3325193" y="3495758"/>
                    <a:ext cx="196076" cy="780571"/>
                  </a:xfrm>
                  <a:prstGeom prst="roundRect">
                    <a:avLst/>
                  </a:prstGeom>
                  <a:solidFill>
                    <a:schemeClr val="bg1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977" name="四角形: 角を丸くする 976">
                    <a:extLst>
                      <a:ext uri="{FF2B5EF4-FFF2-40B4-BE49-F238E27FC236}">
                        <a16:creationId xmlns:a16="http://schemas.microsoft.com/office/drawing/2014/main" id="{DC4BB281-F6CB-4B99-9B80-CB2D26F09F4A}"/>
                      </a:ext>
                    </a:extLst>
                  </p:cNvPr>
                  <p:cNvSpPr/>
                  <p:nvPr/>
                </p:nvSpPr>
                <p:spPr>
                  <a:xfrm>
                    <a:off x="3161486" y="3471945"/>
                    <a:ext cx="513532" cy="45719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>
                      <a:lumMod val="8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978" name="四角形: 角を丸くする 977">
                    <a:extLst>
                      <a:ext uri="{FF2B5EF4-FFF2-40B4-BE49-F238E27FC236}">
                        <a16:creationId xmlns:a16="http://schemas.microsoft.com/office/drawing/2014/main" id="{7D96664E-9B6E-428B-9FD1-E06BB16F11DA}"/>
                      </a:ext>
                    </a:extLst>
                  </p:cNvPr>
                  <p:cNvSpPr/>
                  <p:nvPr/>
                </p:nvSpPr>
                <p:spPr>
                  <a:xfrm>
                    <a:off x="3161486" y="4252995"/>
                    <a:ext cx="513532" cy="45719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>
                      <a:lumMod val="8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968" name="四角形: 角を丸くする 455">
                  <a:extLst>
                    <a:ext uri="{FF2B5EF4-FFF2-40B4-BE49-F238E27FC236}">
                      <a16:creationId xmlns:a16="http://schemas.microsoft.com/office/drawing/2014/main" id="{871F349B-A945-4DF6-9FD2-67BBB4D7CE1F}"/>
                    </a:ext>
                  </a:extLst>
                </p:cNvPr>
                <p:cNvSpPr/>
                <p:nvPr/>
              </p:nvSpPr>
              <p:spPr>
                <a:xfrm rot="2260007">
                  <a:off x="7965789" y="3089589"/>
                  <a:ext cx="103814" cy="71865"/>
                </a:xfrm>
                <a:custGeom>
                  <a:avLst/>
                  <a:gdLst>
                    <a:gd name="connsiteX0" fmla="*/ 0 w 140042"/>
                    <a:gd name="connsiteY0" fmla="*/ 34817 h 69634"/>
                    <a:gd name="connsiteX1" fmla="*/ 34817 w 140042"/>
                    <a:gd name="connsiteY1" fmla="*/ 0 h 69634"/>
                    <a:gd name="connsiteX2" fmla="*/ 105225 w 140042"/>
                    <a:gd name="connsiteY2" fmla="*/ 0 h 69634"/>
                    <a:gd name="connsiteX3" fmla="*/ 140042 w 140042"/>
                    <a:gd name="connsiteY3" fmla="*/ 34817 h 69634"/>
                    <a:gd name="connsiteX4" fmla="*/ 140042 w 140042"/>
                    <a:gd name="connsiteY4" fmla="*/ 34817 h 69634"/>
                    <a:gd name="connsiteX5" fmla="*/ 105225 w 140042"/>
                    <a:gd name="connsiteY5" fmla="*/ 69634 h 69634"/>
                    <a:gd name="connsiteX6" fmla="*/ 34817 w 140042"/>
                    <a:gd name="connsiteY6" fmla="*/ 69634 h 69634"/>
                    <a:gd name="connsiteX7" fmla="*/ 0 w 140042"/>
                    <a:gd name="connsiteY7" fmla="*/ 34817 h 69634"/>
                    <a:gd name="connsiteX0" fmla="*/ 0 w 258545"/>
                    <a:gd name="connsiteY0" fmla="*/ 34817 h 74131"/>
                    <a:gd name="connsiteX1" fmla="*/ 34817 w 258545"/>
                    <a:gd name="connsiteY1" fmla="*/ 0 h 74131"/>
                    <a:gd name="connsiteX2" fmla="*/ 105225 w 258545"/>
                    <a:gd name="connsiteY2" fmla="*/ 0 h 74131"/>
                    <a:gd name="connsiteX3" fmla="*/ 140042 w 258545"/>
                    <a:gd name="connsiteY3" fmla="*/ 34817 h 74131"/>
                    <a:gd name="connsiteX4" fmla="*/ 258545 w 258545"/>
                    <a:gd name="connsiteY4" fmla="*/ 63732 h 74131"/>
                    <a:gd name="connsiteX5" fmla="*/ 105225 w 258545"/>
                    <a:gd name="connsiteY5" fmla="*/ 69634 h 74131"/>
                    <a:gd name="connsiteX6" fmla="*/ 34817 w 258545"/>
                    <a:gd name="connsiteY6" fmla="*/ 69634 h 74131"/>
                    <a:gd name="connsiteX7" fmla="*/ 0 w 258545"/>
                    <a:gd name="connsiteY7" fmla="*/ 34817 h 74131"/>
                    <a:gd name="connsiteX0" fmla="*/ 0 w 140042"/>
                    <a:gd name="connsiteY0" fmla="*/ 34817 h 69634"/>
                    <a:gd name="connsiteX1" fmla="*/ 34817 w 140042"/>
                    <a:gd name="connsiteY1" fmla="*/ 0 h 69634"/>
                    <a:gd name="connsiteX2" fmla="*/ 105225 w 140042"/>
                    <a:gd name="connsiteY2" fmla="*/ 0 h 69634"/>
                    <a:gd name="connsiteX3" fmla="*/ 140042 w 140042"/>
                    <a:gd name="connsiteY3" fmla="*/ 34817 h 69634"/>
                    <a:gd name="connsiteX4" fmla="*/ 105225 w 140042"/>
                    <a:gd name="connsiteY4" fmla="*/ 69634 h 69634"/>
                    <a:gd name="connsiteX5" fmla="*/ 34817 w 140042"/>
                    <a:gd name="connsiteY5" fmla="*/ 69634 h 69634"/>
                    <a:gd name="connsiteX6" fmla="*/ 0 w 140042"/>
                    <a:gd name="connsiteY6" fmla="*/ 34817 h 69634"/>
                    <a:gd name="connsiteX0" fmla="*/ 140042 w 231482"/>
                    <a:gd name="connsiteY0" fmla="*/ 34817 h 126257"/>
                    <a:gd name="connsiteX1" fmla="*/ 105225 w 231482"/>
                    <a:gd name="connsiteY1" fmla="*/ 69634 h 126257"/>
                    <a:gd name="connsiteX2" fmla="*/ 34817 w 231482"/>
                    <a:gd name="connsiteY2" fmla="*/ 69634 h 126257"/>
                    <a:gd name="connsiteX3" fmla="*/ 0 w 231482"/>
                    <a:gd name="connsiteY3" fmla="*/ 34817 h 126257"/>
                    <a:gd name="connsiteX4" fmla="*/ 34817 w 231482"/>
                    <a:gd name="connsiteY4" fmla="*/ 0 h 126257"/>
                    <a:gd name="connsiteX5" fmla="*/ 105225 w 231482"/>
                    <a:gd name="connsiteY5" fmla="*/ 0 h 126257"/>
                    <a:gd name="connsiteX6" fmla="*/ 231482 w 231482"/>
                    <a:gd name="connsiteY6" fmla="*/ 126257 h 126257"/>
                    <a:gd name="connsiteX0" fmla="*/ 105225 w 231482"/>
                    <a:gd name="connsiteY0" fmla="*/ 69634 h 126257"/>
                    <a:gd name="connsiteX1" fmla="*/ 34817 w 231482"/>
                    <a:gd name="connsiteY1" fmla="*/ 69634 h 126257"/>
                    <a:gd name="connsiteX2" fmla="*/ 0 w 231482"/>
                    <a:gd name="connsiteY2" fmla="*/ 34817 h 126257"/>
                    <a:gd name="connsiteX3" fmla="*/ 34817 w 231482"/>
                    <a:gd name="connsiteY3" fmla="*/ 0 h 126257"/>
                    <a:gd name="connsiteX4" fmla="*/ 105225 w 231482"/>
                    <a:gd name="connsiteY4" fmla="*/ 0 h 126257"/>
                    <a:gd name="connsiteX5" fmla="*/ 231482 w 231482"/>
                    <a:gd name="connsiteY5" fmla="*/ 126257 h 126257"/>
                    <a:gd name="connsiteX0" fmla="*/ 105225 w 105225"/>
                    <a:gd name="connsiteY0" fmla="*/ 69634 h 69634"/>
                    <a:gd name="connsiteX1" fmla="*/ 34817 w 105225"/>
                    <a:gd name="connsiteY1" fmla="*/ 69634 h 69634"/>
                    <a:gd name="connsiteX2" fmla="*/ 0 w 105225"/>
                    <a:gd name="connsiteY2" fmla="*/ 34817 h 69634"/>
                    <a:gd name="connsiteX3" fmla="*/ 34817 w 105225"/>
                    <a:gd name="connsiteY3" fmla="*/ 0 h 69634"/>
                    <a:gd name="connsiteX4" fmla="*/ 105225 w 105225"/>
                    <a:gd name="connsiteY4" fmla="*/ 0 h 69634"/>
                    <a:gd name="connsiteX0" fmla="*/ 105225 w 105225"/>
                    <a:gd name="connsiteY0" fmla="*/ 70100 h 70100"/>
                    <a:gd name="connsiteX1" fmla="*/ 34817 w 105225"/>
                    <a:gd name="connsiteY1" fmla="*/ 70100 h 70100"/>
                    <a:gd name="connsiteX2" fmla="*/ 0 w 105225"/>
                    <a:gd name="connsiteY2" fmla="*/ 35283 h 70100"/>
                    <a:gd name="connsiteX3" fmla="*/ 34817 w 105225"/>
                    <a:gd name="connsiteY3" fmla="*/ 466 h 70100"/>
                    <a:gd name="connsiteX4" fmla="*/ 98715 w 105225"/>
                    <a:gd name="connsiteY4" fmla="*/ 0 h 701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5225" h="70100">
                      <a:moveTo>
                        <a:pt x="105225" y="70100"/>
                      </a:moveTo>
                      <a:lnTo>
                        <a:pt x="34817" y="70100"/>
                      </a:lnTo>
                      <a:cubicBezTo>
                        <a:pt x="15588" y="70100"/>
                        <a:pt x="0" y="54512"/>
                        <a:pt x="0" y="35283"/>
                      </a:cubicBezTo>
                      <a:cubicBezTo>
                        <a:pt x="0" y="16054"/>
                        <a:pt x="15588" y="466"/>
                        <a:pt x="34817" y="466"/>
                      </a:cubicBezTo>
                      <a:lnTo>
                        <a:pt x="98715" y="0"/>
                      </a:lnTo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69" name="四角形: 角を丸くする 455">
                  <a:extLst>
                    <a:ext uri="{FF2B5EF4-FFF2-40B4-BE49-F238E27FC236}">
                      <a16:creationId xmlns:a16="http://schemas.microsoft.com/office/drawing/2014/main" id="{060CE041-D639-4557-AD47-0766CA7A475D}"/>
                    </a:ext>
                  </a:extLst>
                </p:cNvPr>
                <p:cNvSpPr/>
                <p:nvPr/>
              </p:nvSpPr>
              <p:spPr>
                <a:xfrm rot="4204350">
                  <a:off x="7937213" y="3037203"/>
                  <a:ext cx="103814" cy="71865"/>
                </a:xfrm>
                <a:custGeom>
                  <a:avLst/>
                  <a:gdLst>
                    <a:gd name="connsiteX0" fmla="*/ 0 w 140042"/>
                    <a:gd name="connsiteY0" fmla="*/ 34817 h 69634"/>
                    <a:gd name="connsiteX1" fmla="*/ 34817 w 140042"/>
                    <a:gd name="connsiteY1" fmla="*/ 0 h 69634"/>
                    <a:gd name="connsiteX2" fmla="*/ 105225 w 140042"/>
                    <a:gd name="connsiteY2" fmla="*/ 0 h 69634"/>
                    <a:gd name="connsiteX3" fmla="*/ 140042 w 140042"/>
                    <a:gd name="connsiteY3" fmla="*/ 34817 h 69634"/>
                    <a:gd name="connsiteX4" fmla="*/ 140042 w 140042"/>
                    <a:gd name="connsiteY4" fmla="*/ 34817 h 69634"/>
                    <a:gd name="connsiteX5" fmla="*/ 105225 w 140042"/>
                    <a:gd name="connsiteY5" fmla="*/ 69634 h 69634"/>
                    <a:gd name="connsiteX6" fmla="*/ 34817 w 140042"/>
                    <a:gd name="connsiteY6" fmla="*/ 69634 h 69634"/>
                    <a:gd name="connsiteX7" fmla="*/ 0 w 140042"/>
                    <a:gd name="connsiteY7" fmla="*/ 34817 h 69634"/>
                    <a:gd name="connsiteX0" fmla="*/ 0 w 258545"/>
                    <a:gd name="connsiteY0" fmla="*/ 34817 h 74131"/>
                    <a:gd name="connsiteX1" fmla="*/ 34817 w 258545"/>
                    <a:gd name="connsiteY1" fmla="*/ 0 h 74131"/>
                    <a:gd name="connsiteX2" fmla="*/ 105225 w 258545"/>
                    <a:gd name="connsiteY2" fmla="*/ 0 h 74131"/>
                    <a:gd name="connsiteX3" fmla="*/ 140042 w 258545"/>
                    <a:gd name="connsiteY3" fmla="*/ 34817 h 74131"/>
                    <a:gd name="connsiteX4" fmla="*/ 258545 w 258545"/>
                    <a:gd name="connsiteY4" fmla="*/ 63732 h 74131"/>
                    <a:gd name="connsiteX5" fmla="*/ 105225 w 258545"/>
                    <a:gd name="connsiteY5" fmla="*/ 69634 h 74131"/>
                    <a:gd name="connsiteX6" fmla="*/ 34817 w 258545"/>
                    <a:gd name="connsiteY6" fmla="*/ 69634 h 74131"/>
                    <a:gd name="connsiteX7" fmla="*/ 0 w 258545"/>
                    <a:gd name="connsiteY7" fmla="*/ 34817 h 74131"/>
                    <a:gd name="connsiteX0" fmla="*/ 0 w 140042"/>
                    <a:gd name="connsiteY0" fmla="*/ 34817 h 69634"/>
                    <a:gd name="connsiteX1" fmla="*/ 34817 w 140042"/>
                    <a:gd name="connsiteY1" fmla="*/ 0 h 69634"/>
                    <a:gd name="connsiteX2" fmla="*/ 105225 w 140042"/>
                    <a:gd name="connsiteY2" fmla="*/ 0 h 69634"/>
                    <a:gd name="connsiteX3" fmla="*/ 140042 w 140042"/>
                    <a:gd name="connsiteY3" fmla="*/ 34817 h 69634"/>
                    <a:gd name="connsiteX4" fmla="*/ 105225 w 140042"/>
                    <a:gd name="connsiteY4" fmla="*/ 69634 h 69634"/>
                    <a:gd name="connsiteX5" fmla="*/ 34817 w 140042"/>
                    <a:gd name="connsiteY5" fmla="*/ 69634 h 69634"/>
                    <a:gd name="connsiteX6" fmla="*/ 0 w 140042"/>
                    <a:gd name="connsiteY6" fmla="*/ 34817 h 69634"/>
                    <a:gd name="connsiteX0" fmla="*/ 140042 w 231482"/>
                    <a:gd name="connsiteY0" fmla="*/ 34817 h 126257"/>
                    <a:gd name="connsiteX1" fmla="*/ 105225 w 231482"/>
                    <a:gd name="connsiteY1" fmla="*/ 69634 h 126257"/>
                    <a:gd name="connsiteX2" fmla="*/ 34817 w 231482"/>
                    <a:gd name="connsiteY2" fmla="*/ 69634 h 126257"/>
                    <a:gd name="connsiteX3" fmla="*/ 0 w 231482"/>
                    <a:gd name="connsiteY3" fmla="*/ 34817 h 126257"/>
                    <a:gd name="connsiteX4" fmla="*/ 34817 w 231482"/>
                    <a:gd name="connsiteY4" fmla="*/ 0 h 126257"/>
                    <a:gd name="connsiteX5" fmla="*/ 105225 w 231482"/>
                    <a:gd name="connsiteY5" fmla="*/ 0 h 126257"/>
                    <a:gd name="connsiteX6" fmla="*/ 231482 w 231482"/>
                    <a:gd name="connsiteY6" fmla="*/ 126257 h 126257"/>
                    <a:gd name="connsiteX0" fmla="*/ 105225 w 231482"/>
                    <a:gd name="connsiteY0" fmla="*/ 69634 h 126257"/>
                    <a:gd name="connsiteX1" fmla="*/ 34817 w 231482"/>
                    <a:gd name="connsiteY1" fmla="*/ 69634 h 126257"/>
                    <a:gd name="connsiteX2" fmla="*/ 0 w 231482"/>
                    <a:gd name="connsiteY2" fmla="*/ 34817 h 126257"/>
                    <a:gd name="connsiteX3" fmla="*/ 34817 w 231482"/>
                    <a:gd name="connsiteY3" fmla="*/ 0 h 126257"/>
                    <a:gd name="connsiteX4" fmla="*/ 105225 w 231482"/>
                    <a:gd name="connsiteY4" fmla="*/ 0 h 126257"/>
                    <a:gd name="connsiteX5" fmla="*/ 231482 w 231482"/>
                    <a:gd name="connsiteY5" fmla="*/ 126257 h 126257"/>
                    <a:gd name="connsiteX0" fmla="*/ 105225 w 105225"/>
                    <a:gd name="connsiteY0" fmla="*/ 69634 h 69634"/>
                    <a:gd name="connsiteX1" fmla="*/ 34817 w 105225"/>
                    <a:gd name="connsiteY1" fmla="*/ 69634 h 69634"/>
                    <a:gd name="connsiteX2" fmla="*/ 0 w 105225"/>
                    <a:gd name="connsiteY2" fmla="*/ 34817 h 69634"/>
                    <a:gd name="connsiteX3" fmla="*/ 34817 w 105225"/>
                    <a:gd name="connsiteY3" fmla="*/ 0 h 69634"/>
                    <a:gd name="connsiteX4" fmla="*/ 105225 w 105225"/>
                    <a:gd name="connsiteY4" fmla="*/ 0 h 69634"/>
                    <a:gd name="connsiteX0" fmla="*/ 105225 w 105225"/>
                    <a:gd name="connsiteY0" fmla="*/ 70100 h 70100"/>
                    <a:gd name="connsiteX1" fmla="*/ 34817 w 105225"/>
                    <a:gd name="connsiteY1" fmla="*/ 70100 h 70100"/>
                    <a:gd name="connsiteX2" fmla="*/ 0 w 105225"/>
                    <a:gd name="connsiteY2" fmla="*/ 35283 h 70100"/>
                    <a:gd name="connsiteX3" fmla="*/ 34817 w 105225"/>
                    <a:gd name="connsiteY3" fmla="*/ 466 h 70100"/>
                    <a:gd name="connsiteX4" fmla="*/ 98715 w 105225"/>
                    <a:gd name="connsiteY4" fmla="*/ 0 h 701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5225" h="70100">
                      <a:moveTo>
                        <a:pt x="105225" y="70100"/>
                      </a:moveTo>
                      <a:lnTo>
                        <a:pt x="34817" y="70100"/>
                      </a:lnTo>
                      <a:cubicBezTo>
                        <a:pt x="15588" y="70100"/>
                        <a:pt x="0" y="54512"/>
                        <a:pt x="0" y="35283"/>
                      </a:cubicBezTo>
                      <a:cubicBezTo>
                        <a:pt x="0" y="16054"/>
                        <a:pt x="15588" y="466"/>
                        <a:pt x="34817" y="466"/>
                      </a:cubicBezTo>
                      <a:lnTo>
                        <a:pt x="98715" y="0"/>
                      </a:lnTo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970" name="グループ化 969">
                  <a:extLst>
                    <a:ext uri="{FF2B5EF4-FFF2-40B4-BE49-F238E27FC236}">
                      <a16:creationId xmlns:a16="http://schemas.microsoft.com/office/drawing/2014/main" id="{78C608F4-3B34-4531-BB9A-48F6BE759B51}"/>
                    </a:ext>
                  </a:extLst>
                </p:cNvPr>
                <p:cNvGrpSpPr/>
                <p:nvPr/>
              </p:nvGrpSpPr>
              <p:grpSpPr>
                <a:xfrm>
                  <a:off x="7168145" y="2757378"/>
                  <a:ext cx="654880" cy="579436"/>
                  <a:chOff x="1274578" y="2757378"/>
                  <a:chExt cx="654880" cy="579436"/>
                </a:xfrm>
              </p:grpSpPr>
              <p:sp>
                <p:nvSpPr>
                  <p:cNvPr id="973" name="四角形: 上の 2 つの角を丸める 529">
                    <a:extLst>
                      <a:ext uri="{FF2B5EF4-FFF2-40B4-BE49-F238E27FC236}">
                        <a16:creationId xmlns:a16="http://schemas.microsoft.com/office/drawing/2014/main" id="{FB7E19E4-6950-443E-8CE1-5926A12B91FE}"/>
                      </a:ext>
                    </a:extLst>
                  </p:cNvPr>
                  <p:cNvSpPr/>
                  <p:nvPr/>
                </p:nvSpPr>
                <p:spPr>
                  <a:xfrm rot="14211595">
                    <a:off x="1374034" y="3036840"/>
                    <a:ext cx="200518" cy="399430"/>
                  </a:xfrm>
                  <a:custGeom>
                    <a:avLst/>
                    <a:gdLst>
                      <a:gd name="connsiteX0" fmla="*/ 100259 w 200517"/>
                      <a:gd name="connsiteY0" fmla="*/ 0 h 399430"/>
                      <a:gd name="connsiteX1" fmla="*/ 100259 w 200517"/>
                      <a:gd name="connsiteY1" fmla="*/ 0 h 399430"/>
                      <a:gd name="connsiteX2" fmla="*/ 200518 w 200517"/>
                      <a:gd name="connsiteY2" fmla="*/ 100259 h 399430"/>
                      <a:gd name="connsiteX3" fmla="*/ 200517 w 200517"/>
                      <a:gd name="connsiteY3" fmla="*/ 399430 h 399430"/>
                      <a:gd name="connsiteX4" fmla="*/ 200517 w 200517"/>
                      <a:gd name="connsiteY4" fmla="*/ 399430 h 399430"/>
                      <a:gd name="connsiteX5" fmla="*/ 0 w 200517"/>
                      <a:gd name="connsiteY5" fmla="*/ 399430 h 399430"/>
                      <a:gd name="connsiteX6" fmla="*/ 0 w 200517"/>
                      <a:gd name="connsiteY6" fmla="*/ 399430 h 399430"/>
                      <a:gd name="connsiteX7" fmla="*/ 0 w 200517"/>
                      <a:gd name="connsiteY7" fmla="*/ 100259 h 399430"/>
                      <a:gd name="connsiteX8" fmla="*/ 100259 w 200517"/>
                      <a:gd name="connsiteY8" fmla="*/ 0 h 399430"/>
                      <a:gd name="connsiteX0" fmla="*/ 100259 w 298483"/>
                      <a:gd name="connsiteY0" fmla="*/ 50416 h 449846"/>
                      <a:gd name="connsiteX1" fmla="*/ 100259 w 298483"/>
                      <a:gd name="connsiteY1" fmla="*/ 50416 h 449846"/>
                      <a:gd name="connsiteX2" fmla="*/ 296552 w 298483"/>
                      <a:gd name="connsiteY2" fmla="*/ 2544 h 449846"/>
                      <a:gd name="connsiteX3" fmla="*/ 200518 w 298483"/>
                      <a:gd name="connsiteY3" fmla="*/ 150675 h 449846"/>
                      <a:gd name="connsiteX4" fmla="*/ 200517 w 298483"/>
                      <a:gd name="connsiteY4" fmla="*/ 449846 h 449846"/>
                      <a:gd name="connsiteX5" fmla="*/ 200517 w 298483"/>
                      <a:gd name="connsiteY5" fmla="*/ 449846 h 449846"/>
                      <a:gd name="connsiteX6" fmla="*/ 0 w 298483"/>
                      <a:gd name="connsiteY6" fmla="*/ 449846 h 449846"/>
                      <a:gd name="connsiteX7" fmla="*/ 0 w 298483"/>
                      <a:gd name="connsiteY7" fmla="*/ 449846 h 449846"/>
                      <a:gd name="connsiteX8" fmla="*/ 0 w 298483"/>
                      <a:gd name="connsiteY8" fmla="*/ 150675 h 449846"/>
                      <a:gd name="connsiteX9" fmla="*/ 100259 w 298483"/>
                      <a:gd name="connsiteY9" fmla="*/ 50416 h 449846"/>
                      <a:gd name="connsiteX0" fmla="*/ 296552 w 387992"/>
                      <a:gd name="connsiteY0" fmla="*/ 0 h 447302"/>
                      <a:gd name="connsiteX1" fmla="*/ 200518 w 387992"/>
                      <a:gd name="connsiteY1" fmla="*/ 148131 h 447302"/>
                      <a:gd name="connsiteX2" fmla="*/ 200517 w 387992"/>
                      <a:gd name="connsiteY2" fmla="*/ 447302 h 447302"/>
                      <a:gd name="connsiteX3" fmla="*/ 200517 w 387992"/>
                      <a:gd name="connsiteY3" fmla="*/ 447302 h 447302"/>
                      <a:gd name="connsiteX4" fmla="*/ 0 w 387992"/>
                      <a:gd name="connsiteY4" fmla="*/ 447302 h 447302"/>
                      <a:gd name="connsiteX5" fmla="*/ 0 w 387992"/>
                      <a:gd name="connsiteY5" fmla="*/ 447302 h 447302"/>
                      <a:gd name="connsiteX6" fmla="*/ 0 w 387992"/>
                      <a:gd name="connsiteY6" fmla="*/ 148131 h 447302"/>
                      <a:gd name="connsiteX7" fmla="*/ 100259 w 387992"/>
                      <a:gd name="connsiteY7" fmla="*/ 47872 h 447302"/>
                      <a:gd name="connsiteX8" fmla="*/ 100259 w 387992"/>
                      <a:gd name="connsiteY8" fmla="*/ 47872 h 447302"/>
                      <a:gd name="connsiteX9" fmla="*/ 387992 w 387992"/>
                      <a:gd name="connsiteY9" fmla="*/ 91440 h 447302"/>
                      <a:gd name="connsiteX0" fmla="*/ 296552 w 298483"/>
                      <a:gd name="connsiteY0" fmla="*/ 0 h 447302"/>
                      <a:gd name="connsiteX1" fmla="*/ 200518 w 298483"/>
                      <a:gd name="connsiteY1" fmla="*/ 148131 h 447302"/>
                      <a:gd name="connsiteX2" fmla="*/ 200517 w 298483"/>
                      <a:gd name="connsiteY2" fmla="*/ 447302 h 447302"/>
                      <a:gd name="connsiteX3" fmla="*/ 200517 w 298483"/>
                      <a:gd name="connsiteY3" fmla="*/ 447302 h 447302"/>
                      <a:gd name="connsiteX4" fmla="*/ 0 w 298483"/>
                      <a:gd name="connsiteY4" fmla="*/ 447302 h 447302"/>
                      <a:gd name="connsiteX5" fmla="*/ 0 w 298483"/>
                      <a:gd name="connsiteY5" fmla="*/ 447302 h 447302"/>
                      <a:gd name="connsiteX6" fmla="*/ 0 w 298483"/>
                      <a:gd name="connsiteY6" fmla="*/ 148131 h 447302"/>
                      <a:gd name="connsiteX7" fmla="*/ 100259 w 298483"/>
                      <a:gd name="connsiteY7" fmla="*/ 47872 h 447302"/>
                      <a:gd name="connsiteX8" fmla="*/ 100259 w 298483"/>
                      <a:gd name="connsiteY8" fmla="*/ 47872 h 447302"/>
                      <a:gd name="connsiteX0" fmla="*/ 200518 w 200518"/>
                      <a:gd name="connsiteY0" fmla="*/ 100259 h 399430"/>
                      <a:gd name="connsiteX1" fmla="*/ 200517 w 200518"/>
                      <a:gd name="connsiteY1" fmla="*/ 399430 h 399430"/>
                      <a:gd name="connsiteX2" fmla="*/ 200517 w 200518"/>
                      <a:gd name="connsiteY2" fmla="*/ 399430 h 399430"/>
                      <a:gd name="connsiteX3" fmla="*/ 0 w 200518"/>
                      <a:gd name="connsiteY3" fmla="*/ 399430 h 399430"/>
                      <a:gd name="connsiteX4" fmla="*/ 0 w 200518"/>
                      <a:gd name="connsiteY4" fmla="*/ 399430 h 399430"/>
                      <a:gd name="connsiteX5" fmla="*/ 0 w 200518"/>
                      <a:gd name="connsiteY5" fmla="*/ 100259 h 399430"/>
                      <a:gd name="connsiteX6" fmla="*/ 100259 w 200518"/>
                      <a:gd name="connsiteY6" fmla="*/ 0 h 399430"/>
                      <a:gd name="connsiteX7" fmla="*/ 100259 w 200518"/>
                      <a:gd name="connsiteY7" fmla="*/ 0 h 399430"/>
                      <a:gd name="connsiteX0" fmla="*/ 200518 w 200518"/>
                      <a:gd name="connsiteY0" fmla="*/ 100259 h 399430"/>
                      <a:gd name="connsiteX1" fmla="*/ 200517 w 200518"/>
                      <a:gd name="connsiteY1" fmla="*/ 399430 h 399430"/>
                      <a:gd name="connsiteX2" fmla="*/ 200517 w 200518"/>
                      <a:gd name="connsiteY2" fmla="*/ 399430 h 399430"/>
                      <a:gd name="connsiteX3" fmla="*/ 0 w 200518"/>
                      <a:gd name="connsiteY3" fmla="*/ 399430 h 399430"/>
                      <a:gd name="connsiteX4" fmla="*/ 0 w 200518"/>
                      <a:gd name="connsiteY4" fmla="*/ 399430 h 399430"/>
                      <a:gd name="connsiteX5" fmla="*/ 0 w 200518"/>
                      <a:gd name="connsiteY5" fmla="*/ 100259 h 399430"/>
                      <a:gd name="connsiteX6" fmla="*/ 100259 w 200518"/>
                      <a:gd name="connsiteY6" fmla="*/ 0 h 399430"/>
                      <a:gd name="connsiteX7" fmla="*/ 100259 w 200518"/>
                      <a:gd name="connsiteY7" fmla="*/ 0 h 399430"/>
                      <a:gd name="connsiteX0" fmla="*/ 200518 w 200518"/>
                      <a:gd name="connsiteY0" fmla="*/ 100259 h 399430"/>
                      <a:gd name="connsiteX1" fmla="*/ 200517 w 200518"/>
                      <a:gd name="connsiteY1" fmla="*/ 399430 h 399430"/>
                      <a:gd name="connsiteX2" fmla="*/ 200517 w 200518"/>
                      <a:gd name="connsiteY2" fmla="*/ 399430 h 399430"/>
                      <a:gd name="connsiteX3" fmla="*/ 0 w 200518"/>
                      <a:gd name="connsiteY3" fmla="*/ 399430 h 399430"/>
                      <a:gd name="connsiteX4" fmla="*/ 0 w 200518"/>
                      <a:gd name="connsiteY4" fmla="*/ 399430 h 399430"/>
                      <a:gd name="connsiteX5" fmla="*/ 0 w 200518"/>
                      <a:gd name="connsiteY5" fmla="*/ 100259 h 399430"/>
                      <a:gd name="connsiteX6" fmla="*/ 100259 w 200518"/>
                      <a:gd name="connsiteY6" fmla="*/ 0 h 399430"/>
                      <a:gd name="connsiteX7" fmla="*/ 100259 w 200518"/>
                      <a:gd name="connsiteY7" fmla="*/ 0 h 3994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00518" h="399430">
                        <a:moveTo>
                          <a:pt x="200518" y="100259"/>
                        </a:moveTo>
                        <a:cubicBezTo>
                          <a:pt x="200518" y="199983"/>
                          <a:pt x="200517" y="299706"/>
                          <a:pt x="200517" y="399430"/>
                        </a:cubicBezTo>
                        <a:lnTo>
                          <a:pt x="200517" y="399430"/>
                        </a:lnTo>
                        <a:lnTo>
                          <a:pt x="0" y="399430"/>
                        </a:lnTo>
                        <a:lnTo>
                          <a:pt x="0" y="399430"/>
                        </a:lnTo>
                        <a:lnTo>
                          <a:pt x="0" y="100259"/>
                        </a:lnTo>
                        <a:cubicBezTo>
                          <a:pt x="0" y="44887"/>
                          <a:pt x="44887" y="0"/>
                          <a:pt x="100259" y="0"/>
                        </a:cubicBezTo>
                        <a:lnTo>
                          <a:pt x="100259" y="0"/>
                        </a:lnTo>
                      </a:path>
                    </a:pathLst>
                  </a:custGeom>
                  <a:pattFill prst="lgGrid">
                    <a:fgClr>
                      <a:schemeClr val="accent4">
                        <a:lumMod val="20000"/>
                        <a:lumOff val="80000"/>
                      </a:schemeClr>
                    </a:fgClr>
                    <a:bgClr>
                      <a:schemeClr val="accent4">
                        <a:lumMod val="60000"/>
                        <a:lumOff val="40000"/>
                      </a:schemeClr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974" name="フリーフォーム: 図形 973">
                    <a:extLst>
                      <a:ext uri="{FF2B5EF4-FFF2-40B4-BE49-F238E27FC236}">
                        <a16:creationId xmlns:a16="http://schemas.microsoft.com/office/drawing/2014/main" id="{ECA41394-318C-4D25-A05C-AE531E1FF9F5}"/>
                      </a:ext>
                    </a:extLst>
                  </p:cNvPr>
                  <p:cNvSpPr/>
                  <p:nvPr/>
                </p:nvSpPr>
                <p:spPr>
                  <a:xfrm rot="3278706">
                    <a:off x="1772992" y="2879343"/>
                    <a:ext cx="278431" cy="34501"/>
                  </a:xfrm>
                  <a:custGeom>
                    <a:avLst/>
                    <a:gdLst>
                      <a:gd name="connsiteX0" fmla="*/ 50813 w 629558"/>
                      <a:gd name="connsiteY0" fmla="*/ 0 h 78009"/>
                      <a:gd name="connsiteX1" fmla="*/ 578745 w 629558"/>
                      <a:gd name="connsiteY1" fmla="*/ 0 h 78009"/>
                      <a:gd name="connsiteX2" fmla="*/ 629558 w 629558"/>
                      <a:gd name="connsiteY2" fmla="*/ 50813 h 78009"/>
                      <a:gd name="connsiteX3" fmla="*/ 629558 w 629558"/>
                      <a:gd name="connsiteY3" fmla="*/ 78009 h 78009"/>
                      <a:gd name="connsiteX4" fmla="*/ 0 w 629558"/>
                      <a:gd name="connsiteY4" fmla="*/ 78009 h 78009"/>
                      <a:gd name="connsiteX5" fmla="*/ 0 w 629558"/>
                      <a:gd name="connsiteY5" fmla="*/ 50813 h 78009"/>
                      <a:gd name="connsiteX6" fmla="*/ 50813 w 629558"/>
                      <a:gd name="connsiteY6" fmla="*/ 0 h 780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629558" h="78009">
                        <a:moveTo>
                          <a:pt x="50813" y="0"/>
                        </a:moveTo>
                        <a:lnTo>
                          <a:pt x="578745" y="0"/>
                        </a:lnTo>
                        <a:cubicBezTo>
                          <a:pt x="606808" y="0"/>
                          <a:pt x="629558" y="22750"/>
                          <a:pt x="629558" y="50813"/>
                        </a:cubicBezTo>
                        <a:lnTo>
                          <a:pt x="629558" y="78009"/>
                        </a:lnTo>
                        <a:lnTo>
                          <a:pt x="0" y="78009"/>
                        </a:lnTo>
                        <a:lnTo>
                          <a:pt x="0" y="50813"/>
                        </a:lnTo>
                        <a:cubicBezTo>
                          <a:pt x="0" y="22750"/>
                          <a:pt x="22750" y="0"/>
                          <a:pt x="50813" y="0"/>
                        </a:cubicBezTo>
                        <a:close/>
                      </a:path>
                    </a:pathLst>
                  </a:custGeom>
                  <a:pattFill prst="lgGrid">
                    <a:fgClr>
                      <a:schemeClr val="accent4">
                        <a:lumMod val="20000"/>
                        <a:lumOff val="80000"/>
                      </a:schemeClr>
                    </a:fgClr>
                    <a:bgClr>
                      <a:schemeClr val="accent4">
                        <a:lumMod val="60000"/>
                        <a:lumOff val="40000"/>
                      </a:schemeClr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971" name="フリーフォーム: 図形 970">
                  <a:extLst>
                    <a:ext uri="{FF2B5EF4-FFF2-40B4-BE49-F238E27FC236}">
                      <a16:creationId xmlns:a16="http://schemas.microsoft.com/office/drawing/2014/main" id="{A5971950-C290-4279-98DD-1756C7637947}"/>
                    </a:ext>
                  </a:extLst>
                </p:cNvPr>
                <p:cNvSpPr/>
                <p:nvPr/>
              </p:nvSpPr>
              <p:spPr>
                <a:xfrm rot="3278706">
                  <a:off x="7463517" y="2792268"/>
                  <a:ext cx="278431" cy="492063"/>
                </a:xfrm>
                <a:custGeom>
                  <a:avLst/>
                  <a:gdLst>
                    <a:gd name="connsiteX0" fmla="*/ 50813 w 629558"/>
                    <a:gd name="connsiteY0" fmla="*/ 0 h 1112600"/>
                    <a:gd name="connsiteX1" fmla="*/ 578745 w 629558"/>
                    <a:gd name="connsiteY1" fmla="*/ 0 h 1112600"/>
                    <a:gd name="connsiteX2" fmla="*/ 629558 w 629558"/>
                    <a:gd name="connsiteY2" fmla="*/ 50813 h 1112600"/>
                    <a:gd name="connsiteX3" fmla="*/ 629558 w 629558"/>
                    <a:gd name="connsiteY3" fmla="*/ 152437 h 1112600"/>
                    <a:gd name="connsiteX4" fmla="*/ 477121 w 629558"/>
                    <a:gd name="connsiteY4" fmla="*/ 304874 h 1112600"/>
                    <a:gd name="connsiteX5" fmla="*/ 422241 w 629558"/>
                    <a:gd name="connsiteY5" fmla="*/ 304874 h 1112600"/>
                    <a:gd name="connsiteX6" fmla="*/ 429534 w 629558"/>
                    <a:gd name="connsiteY6" fmla="*/ 322482 h 1112600"/>
                    <a:gd name="connsiteX7" fmla="*/ 429534 w 629558"/>
                    <a:gd name="connsiteY7" fmla="*/ 997845 h 1112600"/>
                    <a:gd name="connsiteX8" fmla="*/ 314779 w 629558"/>
                    <a:gd name="connsiteY8" fmla="*/ 1112600 h 1112600"/>
                    <a:gd name="connsiteX9" fmla="*/ 200024 w 629558"/>
                    <a:gd name="connsiteY9" fmla="*/ 997845 h 1112600"/>
                    <a:gd name="connsiteX10" fmla="*/ 200024 w 629558"/>
                    <a:gd name="connsiteY10" fmla="*/ 322482 h 1112600"/>
                    <a:gd name="connsiteX11" fmla="*/ 207317 w 629558"/>
                    <a:gd name="connsiteY11" fmla="*/ 304874 h 1112600"/>
                    <a:gd name="connsiteX12" fmla="*/ 152437 w 629558"/>
                    <a:gd name="connsiteY12" fmla="*/ 304874 h 1112600"/>
                    <a:gd name="connsiteX13" fmla="*/ 0 w 629558"/>
                    <a:gd name="connsiteY13" fmla="*/ 152437 h 1112600"/>
                    <a:gd name="connsiteX14" fmla="*/ 0 w 629558"/>
                    <a:gd name="connsiteY14" fmla="*/ 50813 h 1112600"/>
                    <a:gd name="connsiteX15" fmla="*/ 50813 w 629558"/>
                    <a:gd name="connsiteY15" fmla="*/ 0 h 1112600"/>
                    <a:gd name="connsiteX0" fmla="*/ 50813 w 629558"/>
                    <a:gd name="connsiteY0" fmla="*/ 0 h 1112600"/>
                    <a:gd name="connsiteX1" fmla="*/ 578745 w 629558"/>
                    <a:gd name="connsiteY1" fmla="*/ 0 h 1112600"/>
                    <a:gd name="connsiteX2" fmla="*/ 629558 w 629558"/>
                    <a:gd name="connsiteY2" fmla="*/ 50813 h 1112600"/>
                    <a:gd name="connsiteX3" fmla="*/ 629558 w 629558"/>
                    <a:gd name="connsiteY3" fmla="*/ 152437 h 1112600"/>
                    <a:gd name="connsiteX4" fmla="*/ 477121 w 629558"/>
                    <a:gd name="connsiteY4" fmla="*/ 304874 h 1112600"/>
                    <a:gd name="connsiteX5" fmla="*/ 422241 w 629558"/>
                    <a:gd name="connsiteY5" fmla="*/ 304874 h 1112600"/>
                    <a:gd name="connsiteX6" fmla="*/ 429534 w 629558"/>
                    <a:gd name="connsiteY6" fmla="*/ 322482 h 1112600"/>
                    <a:gd name="connsiteX7" fmla="*/ 429534 w 629558"/>
                    <a:gd name="connsiteY7" fmla="*/ 997845 h 1112600"/>
                    <a:gd name="connsiteX8" fmla="*/ 314779 w 629558"/>
                    <a:gd name="connsiteY8" fmla="*/ 1112600 h 1112600"/>
                    <a:gd name="connsiteX9" fmla="*/ 200024 w 629558"/>
                    <a:gd name="connsiteY9" fmla="*/ 997845 h 1112600"/>
                    <a:gd name="connsiteX10" fmla="*/ 200024 w 629558"/>
                    <a:gd name="connsiteY10" fmla="*/ 322482 h 1112600"/>
                    <a:gd name="connsiteX11" fmla="*/ 152437 w 629558"/>
                    <a:gd name="connsiteY11" fmla="*/ 304874 h 1112600"/>
                    <a:gd name="connsiteX12" fmla="*/ 0 w 629558"/>
                    <a:gd name="connsiteY12" fmla="*/ 152437 h 1112600"/>
                    <a:gd name="connsiteX13" fmla="*/ 0 w 629558"/>
                    <a:gd name="connsiteY13" fmla="*/ 50813 h 1112600"/>
                    <a:gd name="connsiteX14" fmla="*/ 50813 w 629558"/>
                    <a:gd name="connsiteY14" fmla="*/ 0 h 1112600"/>
                    <a:gd name="connsiteX0" fmla="*/ 50813 w 629558"/>
                    <a:gd name="connsiteY0" fmla="*/ 0 h 1112600"/>
                    <a:gd name="connsiteX1" fmla="*/ 578745 w 629558"/>
                    <a:gd name="connsiteY1" fmla="*/ 0 h 1112600"/>
                    <a:gd name="connsiteX2" fmla="*/ 629558 w 629558"/>
                    <a:gd name="connsiteY2" fmla="*/ 50813 h 1112600"/>
                    <a:gd name="connsiteX3" fmla="*/ 629558 w 629558"/>
                    <a:gd name="connsiteY3" fmla="*/ 152437 h 1112600"/>
                    <a:gd name="connsiteX4" fmla="*/ 477121 w 629558"/>
                    <a:gd name="connsiteY4" fmla="*/ 304874 h 1112600"/>
                    <a:gd name="connsiteX5" fmla="*/ 429534 w 629558"/>
                    <a:gd name="connsiteY5" fmla="*/ 322482 h 1112600"/>
                    <a:gd name="connsiteX6" fmla="*/ 429534 w 629558"/>
                    <a:gd name="connsiteY6" fmla="*/ 997845 h 1112600"/>
                    <a:gd name="connsiteX7" fmla="*/ 314779 w 629558"/>
                    <a:gd name="connsiteY7" fmla="*/ 1112600 h 1112600"/>
                    <a:gd name="connsiteX8" fmla="*/ 200024 w 629558"/>
                    <a:gd name="connsiteY8" fmla="*/ 997845 h 1112600"/>
                    <a:gd name="connsiteX9" fmla="*/ 200024 w 629558"/>
                    <a:gd name="connsiteY9" fmla="*/ 322482 h 1112600"/>
                    <a:gd name="connsiteX10" fmla="*/ 152437 w 629558"/>
                    <a:gd name="connsiteY10" fmla="*/ 304874 h 1112600"/>
                    <a:gd name="connsiteX11" fmla="*/ 0 w 629558"/>
                    <a:gd name="connsiteY11" fmla="*/ 152437 h 1112600"/>
                    <a:gd name="connsiteX12" fmla="*/ 0 w 629558"/>
                    <a:gd name="connsiteY12" fmla="*/ 50813 h 1112600"/>
                    <a:gd name="connsiteX13" fmla="*/ 50813 w 629558"/>
                    <a:gd name="connsiteY13" fmla="*/ 0 h 11126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629558" h="1112600">
                      <a:moveTo>
                        <a:pt x="50813" y="0"/>
                      </a:moveTo>
                      <a:lnTo>
                        <a:pt x="578745" y="0"/>
                      </a:lnTo>
                      <a:cubicBezTo>
                        <a:pt x="606808" y="0"/>
                        <a:pt x="629558" y="22750"/>
                        <a:pt x="629558" y="50813"/>
                      </a:cubicBezTo>
                      <a:lnTo>
                        <a:pt x="629558" y="152437"/>
                      </a:lnTo>
                      <a:cubicBezTo>
                        <a:pt x="629558" y="236626"/>
                        <a:pt x="561310" y="304874"/>
                        <a:pt x="477121" y="304874"/>
                      </a:cubicBezTo>
                      <a:lnTo>
                        <a:pt x="429534" y="322482"/>
                      </a:lnTo>
                      <a:lnTo>
                        <a:pt x="429534" y="997845"/>
                      </a:lnTo>
                      <a:cubicBezTo>
                        <a:pt x="429534" y="1061222"/>
                        <a:pt x="378156" y="1112600"/>
                        <a:pt x="314779" y="1112600"/>
                      </a:cubicBezTo>
                      <a:cubicBezTo>
                        <a:pt x="251402" y="1112600"/>
                        <a:pt x="200024" y="1061222"/>
                        <a:pt x="200024" y="997845"/>
                      </a:cubicBezTo>
                      <a:lnTo>
                        <a:pt x="200024" y="322482"/>
                      </a:lnTo>
                      <a:lnTo>
                        <a:pt x="152437" y="304874"/>
                      </a:lnTo>
                      <a:cubicBezTo>
                        <a:pt x="68248" y="304874"/>
                        <a:pt x="0" y="236626"/>
                        <a:pt x="0" y="152437"/>
                      </a:cubicBezTo>
                      <a:lnTo>
                        <a:pt x="0" y="50813"/>
                      </a:lnTo>
                      <a:cubicBezTo>
                        <a:pt x="0" y="22750"/>
                        <a:pt x="22750" y="0"/>
                        <a:pt x="50813" y="0"/>
                      </a:cubicBezTo>
                      <a:close/>
                    </a:path>
                  </a:pathLst>
                </a:custGeom>
                <a:solidFill>
                  <a:srgbClr val="FFFFCC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72" name="フリーフォーム: 図形 971">
                  <a:extLst>
                    <a:ext uri="{FF2B5EF4-FFF2-40B4-BE49-F238E27FC236}">
                      <a16:creationId xmlns:a16="http://schemas.microsoft.com/office/drawing/2014/main" id="{F71725D4-4501-479E-BDE8-D41EDC292B04}"/>
                    </a:ext>
                  </a:extLst>
                </p:cNvPr>
                <p:cNvSpPr/>
                <p:nvPr/>
              </p:nvSpPr>
              <p:spPr>
                <a:xfrm rot="900000">
                  <a:off x="7462166" y="2957959"/>
                  <a:ext cx="241175" cy="240193"/>
                </a:xfrm>
                <a:custGeom>
                  <a:avLst/>
                  <a:gdLst>
                    <a:gd name="connsiteX0" fmla="*/ 182511 w 805317"/>
                    <a:gd name="connsiteY0" fmla="*/ 24578 h 802037"/>
                    <a:gd name="connsiteX1" fmla="*/ 298829 w 805317"/>
                    <a:gd name="connsiteY1" fmla="*/ 1094 h 802037"/>
                    <a:gd name="connsiteX2" fmla="*/ 366965 w 805317"/>
                    <a:gd name="connsiteY2" fmla="*/ 1094 h 802037"/>
                    <a:gd name="connsiteX3" fmla="*/ 372385 w 805317"/>
                    <a:gd name="connsiteY3" fmla="*/ 0 h 802037"/>
                    <a:gd name="connsiteX4" fmla="*/ 700786 w 805317"/>
                    <a:gd name="connsiteY4" fmla="*/ 0 h 802037"/>
                    <a:gd name="connsiteX5" fmla="*/ 805317 w 805317"/>
                    <a:gd name="connsiteY5" fmla="*/ 104531 h 802037"/>
                    <a:gd name="connsiteX6" fmla="*/ 805316 w 805317"/>
                    <a:gd name="connsiteY6" fmla="*/ 104531 h 802037"/>
                    <a:gd name="connsiteX7" fmla="*/ 741473 w 805317"/>
                    <a:gd name="connsiteY7" fmla="*/ 200847 h 802037"/>
                    <a:gd name="connsiteX8" fmla="*/ 730490 w 805317"/>
                    <a:gd name="connsiteY8" fmla="*/ 203065 h 802037"/>
                    <a:gd name="connsiteX9" fmla="*/ 738828 w 805317"/>
                    <a:gd name="connsiteY9" fmla="*/ 204748 h 802037"/>
                    <a:gd name="connsiteX10" fmla="*/ 802671 w 805317"/>
                    <a:gd name="connsiteY10" fmla="*/ 301065 h 802037"/>
                    <a:gd name="connsiteX11" fmla="*/ 802670 w 805317"/>
                    <a:gd name="connsiteY11" fmla="*/ 301064 h 802037"/>
                    <a:gd name="connsiteX12" fmla="*/ 738827 w 805317"/>
                    <a:gd name="connsiteY12" fmla="*/ 397381 h 802037"/>
                    <a:gd name="connsiteX13" fmla="*/ 718897 w 805317"/>
                    <a:gd name="connsiteY13" fmla="*/ 401404 h 802037"/>
                    <a:gd name="connsiteX14" fmla="*/ 729401 w 805317"/>
                    <a:gd name="connsiteY14" fmla="*/ 403525 h 802037"/>
                    <a:gd name="connsiteX15" fmla="*/ 793244 w 805317"/>
                    <a:gd name="connsiteY15" fmla="*/ 499842 h 802037"/>
                    <a:gd name="connsiteX16" fmla="*/ 793243 w 805317"/>
                    <a:gd name="connsiteY16" fmla="*/ 499841 h 802037"/>
                    <a:gd name="connsiteX17" fmla="*/ 729400 w 805317"/>
                    <a:gd name="connsiteY17" fmla="*/ 596158 h 802037"/>
                    <a:gd name="connsiteX18" fmla="*/ 711705 w 805317"/>
                    <a:gd name="connsiteY18" fmla="*/ 599730 h 802037"/>
                    <a:gd name="connsiteX19" fmla="*/ 716963 w 805317"/>
                    <a:gd name="connsiteY19" fmla="*/ 600792 h 802037"/>
                    <a:gd name="connsiteX20" fmla="*/ 780806 w 805317"/>
                    <a:gd name="connsiteY20" fmla="*/ 697108 h 802037"/>
                    <a:gd name="connsiteX21" fmla="*/ 780805 w 805317"/>
                    <a:gd name="connsiteY21" fmla="*/ 697108 h 802037"/>
                    <a:gd name="connsiteX22" fmla="*/ 676274 w 805317"/>
                    <a:gd name="connsiteY22" fmla="*/ 801639 h 802037"/>
                    <a:gd name="connsiteX23" fmla="*/ 410797 w 805317"/>
                    <a:gd name="connsiteY23" fmla="*/ 801638 h 802037"/>
                    <a:gd name="connsiteX24" fmla="*/ 406839 w 805317"/>
                    <a:gd name="connsiteY24" fmla="*/ 802037 h 802037"/>
                    <a:gd name="connsiteX25" fmla="*/ 298829 w 805317"/>
                    <a:gd name="connsiteY25" fmla="*/ 802037 h 802037"/>
                    <a:gd name="connsiteX26" fmla="*/ 0 w 805317"/>
                    <a:gd name="connsiteY26" fmla="*/ 503208 h 802037"/>
                    <a:gd name="connsiteX27" fmla="*/ 0 w 805317"/>
                    <a:gd name="connsiteY27" fmla="*/ 299923 h 802037"/>
                    <a:gd name="connsiteX28" fmla="*/ 182511 w 805317"/>
                    <a:gd name="connsiteY28" fmla="*/ 24578 h 802037"/>
                    <a:gd name="connsiteX0" fmla="*/ 182511 w 805317"/>
                    <a:gd name="connsiteY0" fmla="*/ 24578 h 802037"/>
                    <a:gd name="connsiteX1" fmla="*/ 298829 w 805317"/>
                    <a:gd name="connsiteY1" fmla="*/ 1094 h 802037"/>
                    <a:gd name="connsiteX2" fmla="*/ 366965 w 805317"/>
                    <a:gd name="connsiteY2" fmla="*/ 1094 h 802037"/>
                    <a:gd name="connsiteX3" fmla="*/ 700786 w 805317"/>
                    <a:gd name="connsiteY3" fmla="*/ 0 h 802037"/>
                    <a:gd name="connsiteX4" fmla="*/ 805317 w 805317"/>
                    <a:gd name="connsiteY4" fmla="*/ 104531 h 802037"/>
                    <a:gd name="connsiteX5" fmla="*/ 805316 w 805317"/>
                    <a:gd name="connsiteY5" fmla="*/ 104531 h 802037"/>
                    <a:gd name="connsiteX6" fmla="*/ 741473 w 805317"/>
                    <a:gd name="connsiteY6" fmla="*/ 200847 h 802037"/>
                    <a:gd name="connsiteX7" fmla="*/ 730490 w 805317"/>
                    <a:gd name="connsiteY7" fmla="*/ 203065 h 802037"/>
                    <a:gd name="connsiteX8" fmla="*/ 738828 w 805317"/>
                    <a:gd name="connsiteY8" fmla="*/ 204748 h 802037"/>
                    <a:gd name="connsiteX9" fmla="*/ 802671 w 805317"/>
                    <a:gd name="connsiteY9" fmla="*/ 301065 h 802037"/>
                    <a:gd name="connsiteX10" fmla="*/ 802670 w 805317"/>
                    <a:gd name="connsiteY10" fmla="*/ 301064 h 802037"/>
                    <a:gd name="connsiteX11" fmla="*/ 738827 w 805317"/>
                    <a:gd name="connsiteY11" fmla="*/ 397381 h 802037"/>
                    <a:gd name="connsiteX12" fmla="*/ 718897 w 805317"/>
                    <a:gd name="connsiteY12" fmla="*/ 401404 h 802037"/>
                    <a:gd name="connsiteX13" fmla="*/ 729401 w 805317"/>
                    <a:gd name="connsiteY13" fmla="*/ 403525 h 802037"/>
                    <a:gd name="connsiteX14" fmla="*/ 793244 w 805317"/>
                    <a:gd name="connsiteY14" fmla="*/ 499842 h 802037"/>
                    <a:gd name="connsiteX15" fmla="*/ 793243 w 805317"/>
                    <a:gd name="connsiteY15" fmla="*/ 499841 h 802037"/>
                    <a:gd name="connsiteX16" fmla="*/ 729400 w 805317"/>
                    <a:gd name="connsiteY16" fmla="*/ 596158 h 802037"/>
                    <a:gd name="connsiteX17" fmla="*/ 711705 w 805317"/>
                    <a:gd name="connsiteY17" fmla="*/ 599730 h 802037"/>
                    <a:gd name="connsiteX18" fmla="*/ 716963 w 805317"/>
                    <a:gd name="connsiteY18" fmla="*/ 600792 h 802037"/>
                    <a:gd name="connsiteX19" fmla="*/ 780806 w 805317"/>
                    <a:gd name="connsiteY19" fmla="*/ 697108 h 802037"/>
                    <a:gd name="connsiteX20" fmla="*/ 780805 w 805317"/>
                    <a:gd name="connsiteY20" fmla="*/ 697108 h 802037"/>
                    <a:gd name="connsiteX21" fmla="*/ 676274 w 805317"/>
                    <a:gd name="connsiteY21" fmla="*/ 801639 h 802037"/>
                    <a:gd name="connsiteX22" fmla="*/ 410797 w 805317"/>
                    <a:gd name="connsiteY22" fmla="*/ 801638 h 802037"/>
                    <a:gd name="connsiteX23" fmla="*/ 406839 w 805317"/>
                    <a:gd name="connsiteY23" fmla="*/ 802037 h 802037"/>
                    <a:gd name="connsiteX24" fmla="*/ 298829 w 805317"/>
                    <a:gd name="connsiteY24" fmla="*/ 802037 h 802037"/>
                    <a:gd name="connsiteX25" fmla="*/ 0 w 805317"/>
                    <a:gd name="connsiteY25" fmla="*/ 503208 h 802037"/>
                    <a:gd name="connsiteX26" fmla="*/ 0 w 805317"/>
                    <a:gd name="connsiteY26" fmla="*/ 299923 h 802037"/>
                    <a:gd name="connsiteX27" fmla="*/ 182511 w 805317"/>
                    <a:gd name="connsiteY27" fmla="*/ 24578 h 802037"/>
                    <a:gd name="connsiteX0" fmla="*/ 182511 w 805317"/>
                    <a:gd name="connsiteY0" fmla="*/ 24578 h 802037"/>
                    <a:gd name="connsiteX1" fmla="*/ 298829 w 805317"/>
                    <a:gd name="connsiteY1" fmla="*/ 1094 h 802037"/>
                    <a:gd name="connsiteX2" fmla="*/ 700786 w 805317"/>
                    <a:gd name="connsiteY2" fmla="*/ 0 h 802037"/>
                    <a:gd name="connsiteX3" fmla="*/ 805317 w 805317"/>
                    <a:gd name="connsiteY3" fmla="*/ 104531 h 802037"/>
                    <a:gd name="connsiteX4" fmla="*/ 805316 w 805317"/>
                    <a:gd name="connsiteY4" fmla="*/ 104531 h 802037"/>
                    <a:gd name="connsiteX5" fmla="*/ 741473 w 805317"/>
                    <a:gd name="connsiteY5" fmla="*/ 200847 h 802037"/>
                    <a:gd name="connsiteX6" fmla="*/ 730490 w 805317"/>
                    <a:gd name="connsiteY6" fmla="*/ 203065 h 802037"/>
                    <a:gd name="connsiteX7" fmla="*/ 738828 w 805317"/>
                    <a:gd name="connsiteY7" fmla="*/ 204748 h 802037"/>
                    <a:gd name="connsiteX8" fmla="*/ 802671 w 805317"/>
                    <a:gd name="connsiteY8" fmla="*/ 301065 h 802037"/>
                    <a:gd name="connsiteX9" fmla="*/ 802670 w 805317"/>
                    <a:gd name="connsiteY9" fmla="*/ 301064 h 802037"/>
                    <a:gd name="connsiteX10" fmla="*/ 738827 w 805317"/>
                    <a:gd name="connsiteY10" fmla="*/ 397381 h 802037"/>
                    <a:gd name="connsiteX11" fmla="*/ 718897 w 805317"/>
                    <a:gd name="connsiteY11" fmla="*/ 401404 h 802037"/>
                    <a:gd name="connsiteX12" fmla="*/ 729401 w 805317"/>
                    <a:gd name="connsiteY12" fmla="*/ 403525 h 802037"/>
                    <a:gd name="connsiteX13" fmla="*/ 793244 w 805317"/>
                    <a:gd name="connsiteY13" fmla="*/ 499842 h 802037"/>
                    <a:gd name="connsiteX14" fmla="*/ 793243 w 805317"/>
                    <a:gd name="connsiteY14" fmla="*/ 499841 h 802037"/>
                    <a:gd name="connsiteX15" fmla="*/ 729400 w 805317"/>
                    <a:gd name="connsiteY15" fmla="*/ 596158 h 802037"/>
                    <a:gd name="connsiteX16" fmla="*/ 711705 w 805317"/>
                    <a:gd name="connsiteY16" fmla="*/ 599730 h 802037"/>
                    <a:gd name="connsiteX17" fmla="*/ 716963 w 805317"/>
                    <a:gd name="connsiteY17" fmla="*/ 600792 h 802037"/>
                    <a:gd name="connsiteX18" fmla="*/ 780806 w 805317"/>
                    <a:gd name="connsiteY18" fmla="*/ 697108 h 802037"/>
                    <a:gd name="connsiteX19" fmla="*/ 780805 w 805317"/>
                    <a:gd name="connsiteY19" fmla="*/ 697108 h 802037"/>
                    <a:gd name="connsiteX20" fmla="*/ 676274 w 805317"/>
                    <a:gd name="connsiteY20" fmla="*/ 801639 h 802037"/>
                    <a:gd name="connsiteX21" fmla="*/ 410797 w 805317"/>
                    <a:gd name="connsiteY21" fmla="*/ 801638 h 802037"/>
                    <a:gd name="connsiteX22" fmla="*/ 406839 w 805317"/>
                    <a:gd name="connsiteY22" fmla="*/ 802037 h 802037"/>
                    <a:gd name="connsiteX23" fmla="*/ 298829 w 805317"/>
                    <a:gd name="connsiteY23" fmla="*/ 802037 h 802037"/>
                    <a:gd name="connsiteX24" fmla="*/ 0 w 805317"/>
                    <a:gd name="connsiteY24" fmla="*/ 503208 h 802037"/>
                    <a:gd name="connsiteX25" fmla="*/ 0 w 805317"/>
                    <a:gd name="connsiteY25" fmla="*/ 299923 h 802037"/>
                    <a:gd name="connsiteX26" fmla="*/ 182511 w 805317"/>
                    <a:gd name="connsiteY26" fmla="*/ 24578 h 802037"/>
                    <a:gd name="connsiteX0" fmla="*/ 182511 w 805317"/>
                    <a:gd name="connsiteY0" fmla="*/ 24578 h 802037"/>
                    <a:gd name="connsiteX1" fmla="*/ 298829 w 805317"/>
                    <a:gd name="connsiteY1" fmla="*/ 1094 h 802037"/>
                    <a:gd name="connsiteX2" fmla="*/ 700786 w 805317"/>
                    <a:gd name="connsiteY2" fmla="*/ 0 h 802037"/>
                    <a:gd name="connsiteX3" fmla="*/ 805317 w 805317"/>
                    <a:gd name="connsiteY3" fmla="*/ 104531 h 802037"/>
                    <a:gd name="connsiteX4" fmla="*/ 805316 w 805317"/>
                    <a:gd name="connsiteY4" fmla="*/ 104531 h 802037"/>
                    <a:gd name="connsiteX5" fmla="*/ 741473 w 805317"/>
                    <a:gd name="connsiteY5" fmla="*/ 200847 h 802037"/>
                    <a:gd name="connsiteX6" fmla="*/ 730490 w 805317"/>
                    <a:gd name="connsiteY6" fmla="*/ 203065 h 802037"/>
                    <a:gd name="connsiteX7" fmla="*/ 738828 w 805317"/>
                    <a:gd name="connsiteY7" fmla="*/ 204748 h 802037"/>
                    <a:gd name="connsiteX8" fmla="*/ 802671 w 805317"/>
                    <a:gd name="connsiteY8" fmla="*/ 301065 h 802037"/>
                    <a:gd name="connsiteX9" fmla="*/ 802670 w 805317"/>
                    <a:gd name="connsiteY9" fmla="*/ 301064 h 802037"/>
                    <a:gd name="connsiteX10" fmla="*/ 738827 w 805317"/>
                    <a:gd name="connsiteY10" fmla="*/ 397381 h 802037"/>
                    <a:gd name="connsiteX11" fmla="*/ 718897 w 805317"/>
                    <a:gd name="connsiteY11" fmla="*/ 401404 h 802037"/>
                    <a:gd name="connsiteX12" fmla="*/ 729401 w 805317"/>
                    <a:gd name="connsiteY12" fmla="*/ 403525 h 802037"/>
                    <a:gd name="connsiteX13" fmla="*/ 793244 w 805317"/>
                    <a:gd name="connsiteY13" fmla="*/ 499842 h 802037"/>
                    <a:gd name="connsiteX14" fmla="*/ 793243 w 805317"/>
                    <a:gd name="connsiteY14" fmla="*/ 499841 h 802037"/>
                    <a:gd name="connsiteX15" fmla="*/ 729400 w 805317"/>
                    <a:gd name="connsiteY15" fmla="*/ 596158 h 802037"/>
                    <a:gd name="connsiteX16" fmla="*/ 711705 w 805317"/>
                    <a:gd name="connsiteY16" fmla="*/ 599730 h 802037"/>
                    <a:gd name="connsiteX17" fmla="*/ 716963 w 805317"/>
                    <a:gd name="connsiteY17" fmla="*/ 600792 h 802037"/>
                    <a:gd name="connsiteX18" fmla="*/ 780806 w 805317"/>
                    <a:gd name="connsiteY18" fmla="*/ 697108 h 802037"/>
                    <a:gd name="connsiteX19" fmla="*/ 780805 w 805317"/>
                    <a:gd name="connsiteY19" fmla="*/ 697108 h 802037"/>
                    <a:gd name="connsiteX20" fmla="*/ 676274 w 805317"/>
                    <a:gd name="connsiteY20" fmla="*/ 801639 h 802037"/>
                    <a:gd name="connsiteX21" fmla="*/ 410797 w 805317"/>
                    <a:gd name="connsiteY21" fmla="*/ 801638 h 802037"/>
                    <a:gd name="connsiteX22" fmla="*/ 298829 w 805317"/>
                    <a:gd name="connsiteY22" fmla="*/ 802037 h 802037"/>
                    <a:gd name="connsiteX23" fmla="*/ 0 w 805317"/>
                    <a:gd name="connsiteY23" fmla="*/ 503208 h 802037"/>
                    <a:gd name="connsiteX24" fmla="*/ 0 w 805317"/>
                    <a:gd name="connsiteY24" fmla="*/ 299923 h 802037"/>
                    <a:gd name="connsiteX25" fmla="*/ 182511 w 805317"/>
                    <a:gd name="connsiteY25" fmla="*/ 24578 h 802037"/>
                    <a:gd name="connsiteX0" fmla="*/ 182511 w 805317"/>
                    <a:gd name="connsiteY0" fmla="*/ 24578 h 802037"/>
                    <a:gd name="connsiteX1" fmla="*/ 298829 w 805317"/>
                    <a:gd name="connsiteY1" fmla="*/ 1094 h 802037"/>
                    <a:gd name="connsiteX2" fmla="*/ 700786 w 805317"/>
                    <a:gd name="connsiteY2" fmla="*/ 0 h 802037"/>
                    <a:gd name="connsiteX3" fmla="*/ 805317 w 805317"/>
                    <a:gd name="connsiteY3" fmla="*/ 104531 h 802037"/>
                    <a:gd name="connsiteX4" fmla="*/ 805316 w 805317"/>
                    <a:gd name="connsiteY4" fmla="*/ 104531 h 802037"/>
                    <a:gd name="connsiteX5" fmla="*/ 741473 w 805317"/>
                    <a:gd name="connsiteY5" fmla="*/ 200847 h 802037"/>
                    <a:gd name="connsiteX6" fmla="*/ 730490 w 805317"/>
                    <a:gd name="connsiteY6" fmla="*/ 203065 h 802037"/>
                    <a:gd name="connsiteX7" fmla="*/ 738828 w 805317"/>
                    <a:gd name="connsiteY7" fmla="*/ 204748 h 802037"/>
                    <a:gd name="connsiteX8" fmla="*/ 802671 w 805317"/>
                    <a:gd name="connsiteY8" fmla="*/ 301065 h 802037"/>
                    <a:gd name="connsiteX9" fmla="*/ 802670 w 805317"/>
                    <a:gd name="connsiteY9" fmla="*/ 301064 h 802037"/>
                    <a:gd name="connsiteX10" fmla="*/ 738827 w 805317"/>
                    <a:gd name="connsiteY10" fmla="*/ 397381 h 802037"/>
                    <a:gd name="connsiteX11" fmla="*/ 718897 w 805317"/>
                    <a:gd name="connsiteY11" fmla="*/ 401404 h 802037"/>
                    <a:gd name="connsiteX12" fmla="*/ 729401 w 805317"/>
                    <a:gd name="connsiteY12" fmla="*/ 403525 h 802037"/>
                    <a:gd name="connsiteX13" fmla="*/ 793244 w 805317"/>
                    <a:gd name="connsiteY13" fmla="*/ 499842 h 802037"/>
                    <a:gd name="connsiteX14" fmla="*/ 793243 w 805317"/>
                    <a:gd name="connsiteY14" fmla="*/ 499841 h 802037"/>
                    <a:gd name="connsiteX15" fmla="*/ 729400 w 805317"/>
                    <a:gd name="connsiteY15" fmla="*/ 596158 h 802037"/>
                    <a:gd name="connsiteX16" fmla="*/ 711705 w 805317"/>
                    <a:gd name="connsiteY16" fmla="*/ 599730 h 802037"/>
                    <a:gd name="connsiteX17" fmla="*/ 716963 w 805317"/>
                    <a:gd name="connsiteY17" fmla="*/ 600792 h 802037"/>
                    <a:gd name="connsiteX18" fmla="*/ 780806 w 805317"/>
                    <a:gd name="connsiteY18" fmla="*/ 697108 h 802037"/>
                    <a:gd name="connsiteX19" fmla="*/ 780805 w 805317"/>
                    <a:gd name="connsiteY19" fmla="*/ 697108 h 802037"/>
                    <a:gd name="connsiteX20" fmla="*/ 676274 w 805317"/>
                    <a:gd name="connsiteY20" fmla="*/ 801639 h 802037"/>
                    <a:gd name="connsiteX21" fmla="*/ 298829 w 805317"/>
                    <a:gd name="connsiteY21" fmla="*/ 802037 h 802037"/>
                    <a:gd name="connsiteX22" fmla="*/ 0 w 805317"/>
                    <a:gd name="connsiteY22" fmla="*/ 503208 h 802037"/>
                    <a:gd name="connsiteX23" fmla="*/ 0 w 805317"/>
                    <a:gd name="connsiteY23" fmla="*/ 299923 h 802037"/>
                    <a:gd name="connsiteX24" fmla="*/ 182511 w 805317"/>
                    <a:gd name="connsiteY24" fmla="*/ 24578 h 8020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805317" h="802037">
                      <a:moveTo>
                        <a:pt x="182511" y="24578"/>
                      </a:moveTo>
                      <a:cubicBezTo>
                        <a:pt x="218263" y="9456"/>
                        <a:pt x="257569" y="1094"/>
                        <a:pt x="298829" y="1094"/>
                      </a:cubicBezTo>
                      <a:lnTo>
                        <a:pt x="700786" y="0"/>
                      </a:lnTo>
                      <a:cubicBezTo>
                        <a:pt x="758517" y="0"/>
                        <a:pt x="805317" y="46800"/>
                        <a:pt x="805317" y="104531"/>
                      </a:cubicBezTo>
                      <a:lnTo>
                        <a:pt x="805316" y="104531"/>
                      </a:lnTo>
                      <a:cubicBezTo>
                        <a:pt x="805316" y="147829"/>
                        <a:pt x="778991" y="184979"/>
                        <a:pt x="741473" y="200847"/>
                      </a:cubicBezTo>
                      <a:lnTo>
                        <a:pt x="730490" y="203065"/>
                      </a:lnTo>
                      <a:lnTo>
                        <a:pt x="738828" y="204748"/>
                      </a:lnTo>
                      <a:cubicBezTo>
                        <a:pt x="776346" y="220617"/>
                        <a:pt x="802671" y="257766"/>
                        <a:pt x="802671" y="301065"/>
                      </a:cubicBezTo>
                      <a:lnTo>
                        <a:pt x="802670" y="301064"/>
                      </a:lnTo>
                      <a:cubicBezTo>
                        <a:pt x="802670" y="344363"/>
                        <a:pt x="776345" y="381512"/>
                        <a:pt x="738827" y="397381"/>
                      </a:cubicBezTo>
                      <a:lnTo>
                        <a:pt x="718897" y="401404"/>
                      </a:lnTo>
                      <a:lnTo>
                        <a:pt x="729401" y="403525"/>
                      </a:lnTo>
                      <a:cubicBezTo>
                        <a:pt x="766919" y="419394"/>
                        <a:pt x="793244" y="456543"/>
                        <a:pt x="793244" y="499842"/>
                      </a:cubicBezTo>
                      <a:lnTo>
                        <a:pt x="793243" y="499841"/>
                      </a:lnTo>
                      <a:cubicBezTo>
                        <a:pt x="793243" y="543140"/>
                        <a:pt x="766918" y="580289"/>
                        <a:pt x="729400" y="596158"/>
                      </a:cubicBezTo>
                      <a:lnTo>
                        <a:pt x="711705" y="599730"/>
                      </a:lnTo>
                      <a:lnTo>
                        <a:pt x="716963" y="600792"/>
                      </a:lnTo>
                      <a:cubicBezTo>
                        <a:pt x="754481" y="616660"/>
                        <a:pt x="780806" y="653810"/>
                        <a:pt x="780806" y="697108"/>
                      </a:cubicBezTo>
                      <a:lnTo>
                        <a:pt x="780805" y="697108"/>
                      </a:lnTo>
                      <a:cubicBezTo>
                        <a:pt x="780805" y="754839"/>
                        <a:pt x="734005" y="801639"/>
                        <a:pt x="676274" y="801639"/>
                      </a:cubicBezTo>
                      <a:lnTo>
                        <a:pt x="298829" y="802037"/>
                      </a:lnTo>
                      <a:cubicBezTo>
                        <a:pt x="133790" y="802037"/>
                        <a:pt x="0" y="668247"/>
                        <a:pt x="0" y="503208"/>
                      </a:cubicBezTo>
                      <a:lnTo>
                        <a:pt x="0" y="299923"/>
                      </a:lnTo>
                      <a:cubicBezTo>
                        <a:pt x="0" y="176144"/>
                        <a:pt x="75257" y="69942"/>
                        <a:pt x="182511" y="24578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958" name="グループ化 957">
                <a:extLst>
                  <a:ext uri="{FF2B5EF4-FFF2-40B4-BE49-F238E27FC236}">
                    <a16:creationId xmlns:a16="http://schemas.microsoft.com/office/drawing/2014/main" id="{8F5FA2CA-6A13-4790-9C33-6BBC665AE133}"/>
                  </a:ext>
                </a:extLst>
              </p:cNvPr>
              <p:cNvGrpSpPr/>
              <p:nvPr/>
            </p:nvGrpSpPr>
            <p:grpSpPr>
              <a:xfrm>
                <a:off x="7453233" y="3500301"/>
                <a:ext cx="916860" cy="390005"/>
                <a:chOff x="1562021" y="3512395"/>
                <a:chExt cx="916860" cy="390005"/>
              </a:xfrm>
            </p:grpSpPr>
            <p:sp>
              <p:nvSpPr>
                <p:cNvPr id="959" name="台形 28">
                  <a:extLst>
                    <a:ext uri="{FF2B5EF4-FFF2-40B4-BE49-F238E27FC236}">
                      <a16:creationId xmlns:a16="http://schemas.microsoft.com/office/drawing/2014/main" id="{F3FD3E70-0821-41CE-9A6B-C45666F51EFF}"/>
                    </a:ext>
                  </a:extLst>
                </p:cNvPr>
                <p:cNvSpPr/>
                <p:nvPr/>
              </p:nvSpPr>
              <p:spPr>
                <a:xfrm>
                  <a:off x="1562021" y="3533775"/>
                  <a:ext cx="916860" cy="368625"/>
                </a:xfrm>
                <a:custGeom>
                  <a:avLst/>
                  <a:gdLst>
                    <a:gd name="connsiteX0" fmla="*/ 0 w 916860"/>
                    <a:gd name="connsiteY0" fmla="*/ 365241 h 365241"/>
                    <a:gd name="connsiteX1" fmla="*/ 37748 w 916860"/>
                    <a:gd name="connsiteY1" fmla="*/ 0 h 365241"/>
                    <a:gd name="connsiteX2" fmla="*/ 879112 w 916860"/>
                    <a:gd name="connsiteY2" fmla="*/ 0 h 365241"/>
                    <a:gd name="connsiteX3" fmla="*/ 916860 w 916860"/>
                    <a:gd name="connsiteY3" fmla="*/ 365241 h 365241"/>
                    <a:gd name="connsiteX4" fmla="*/ 0 w 916860"/>
                    <a:gd name="connsiteY4" fmla="*/ 365241 h 365241"/>
                    <a:gd name="connsiteX0" fmla="*/ 0 w 916860"/>
                    <a:gd name="connsiteY0" fmla="*/ 368625 h 368625"/>
                    <a:gd name="connsiteX1" fmla="*/ 37748 w 916860"/>
                    <a:gd name="connsiteY1" fmla="*/ 3384 h 368625"/>
                    <a:gd name="connsiteX2" fmla="*/ 83423 w 916860"/>
                    <a:gd name="connsiteY2" fmla="*/ 0 h 368625"/>
                    <a:gd name="connsiteX3" fmla="*/ 879112 w 916860"/>
                    <a:gd name="connsiteY3" fmla="*/ 3384 h 368625"/>
                    <a:gd name="connsiteX4" fmla="*/ 916860 w 916860"/>
                    <a:gd name="connsiteY4" fmla="*/ 368625 h 368625"/>
                    <a:gd name="connsiteX5" fmla="*/ 0 w 916860"/>
                    <a:gd name="connsiteY5" fmla="*/ 368625 h 368625"/>
                    <a:gd name="connsiteX0" fmla="*/ 0 w 916860"/>
                    <a:gd name="connsiteY0" fmla="*/ 368625 h 368625"/>
                    <a:gd name="connsiteX1" fmla="*/ 37748 w 916860"/>
                    <a:gd name="connsiteY1" fmla="*/ 3384 h 368625"/>
                    <a:gd name="connsiteX2" fmla="*/ 83423 w 916860"/>
                    <a:gd name="connsiteY2" fmla="*/ 0 h 368625"/>
                    <a:gd name="connsiteX3" fmla="*/ 843042 w 916860"/>
                    <a:gd name="connsiteY3" fmla="*/ 2381 h 368625"/>
                    <a:gd name="connsiteX4" fmla="*/ 879112 w 916860"/>
                    <a:gd name="connsiteY4" fmla="*/ 3384 h 368625"/>
                    <a:gd name="connsiteX5" fmla="*/ 916860 w 916860"/>
                    <a:gd name="connsiteY5" fmla="*/ 368625 h 368625"/>
                    <a:gd name="connsiteX6" fmla="*/ 0 w 916860"/>
                    <a:gd name="connsiteY6" fmla="*/ 368625 h 368625"/>
                    <a:gd name="connsiteX0" fmla="*/ 0 w 916860"/>
                    <a:gd name="connsiteY0" fmla="*/ 368625 h 368625"/>
                    <a:gd name="connsiteX1" fmla="*/ 37748 w 916860"/>
                    <a:gd name="connsiteY1" fmla="*/ 3384 h 368625"/>
                    <a:gd name="connsiteX2" fmla="*/ 83423 w 916860"/>
                    <a:gd name="connsiteY2" fmla="*/ 0 h 368625"/>
                    <a:gd name="connsiteX3" fmla="*/ 528717 w 916860"/>
                    <a:gd name="connsiteY3" fmla="*/ 0 h 368625"/>
                    <a:gd name="connsiteX4" fmla="*/ 843042 w 916860"/>
                    <a:gd name="connsiteY4" fmla="*/ 2381 h 368625"/>
                    <a:gd name="connsiteX5" fmla="*/ 879112 w 916860"/>
                    <a:gd name="connsiteY5" fmla="*/ 3384 h 368625"/>
                    <a:gd name="connsiteX6" fmla="*/ 916860 w 916860"/>
                    <a:gd name="connsiteY6" fmla="*/ 368625 h 368625"/>
                    <a:gd name="connsiteX7" fmla="*/ 0 w 916860"/>
                    <a:gd name="connsiteY7" fmla="*/ 368625 h 368625"/>
                    <a:gd name="connsiteX0" fmla="*/ 0 w 916860"/>
                    <a:gd name="connsiteY0" fmla="*/ 513881 h 513881"/>
                    <a:gd name="connsiteX1" fmla="*/ 37748 w 916860"/>
                    <a:gd name="connsiteY1" fmla="*/ 148640 h 513881"/>
                    <a:gd name="connsiteX2" fmla="*/ 83423 w 916860"/>
                    <a:gd name="connsiteY2" fmla="*/ 145256 h 513881"/>
                    <a:gd name="connsiteX3" fmla="*/ 512048 w 916860"/>
                    <a:gd name="connsiteY3" fmla="*/ 0 h 513881"/>
                    <a:gd name="connsiteX4" fmla="*/ 843042 w 916860"/>
                    <a:gd name="connsiteY4" fmla="*/ 147637 h 513881"/>
                    <a:gd name="connsiteX5" fmla="*/ 879112 w 916860"/>
                    <a:gd name="connsiteY5" fmla="*/ 148640 h 513881"/>
                    <a:gd name="connsiteX6" fmla="*/ 916860 w 916860"/>
                    <a:gd name="connsiteY6" fmla="*/ 513881 h 513881"/>
                    <a:gd name="connsiteX7" fmla="*/ 0 w 916860"/>
                    <a:gd name="connsiteY7" fmla="*/ 513881 h 513881"/>
                    <a:gd name="connsiteX0" fmla="*/ 512048 w 916860"/>
                    <a:gd name="connsiteY0" fmla="*/ 0 h 513881"/>
                    <a:gd name="connsiteX1" fmla="*/ 843042 w 916860"/>
                    <a:gd name="connsiteY1" fmla="*/ 147637 h 513881"/>
                    <a:gd name="connsiteX2" fmla="*/ 879112 w 916860"/>
                    <a:gd name="connsiteY2" fmla="*/ 148640 h 513881"/>
                    <a:gd name="connsiteX3" fmla="*/ 916860 w 916860"/>
                    <a:gd name="connsiteY3" fmla="*/ 513881 h 513881"/>
                    <a:gd name="connsiteX4" fmla="*/ 0 w 916860"/>
                    <a:gd name="connsiteY4" fmla="*/ 513881 h 513881"/>
                    <a:gd name="connsiteX5" fmla="*/ 37748 w 916860"/>
                    <a:gd name="connsiteY5" fmla="*/ 148640 h 513881"/>
                    <a:gd name="connsiteX6" fmla="*/ 83423 w 916860"/>
                    <a:gd name="connsiteY6" fmla="*/ 145256 h 513881"/>
                    <a:gd name="connsiteX7" fmla="*/ 603488 w 916860"/>
                    <a:gd name="connsiteY7" fmla="*/ 91440 h 513881"/>
                    <a:gd name="connsiteX0" fmla="*/ 512048 w 916860"/>
                    <a:gd name="connsiteY0" fmla="*/ 0 h 513881"/>
                    <a:gd name="connsiteX1" fmla="*/ 843042 w 916860"/>
                    <a:gd name="connsiteY1" fmla="*/ 147637 h 513881"/>
                    <a:gd name="connsiteX2" fmla="*/ 879112 w 916860"/>
                    <a:gd name="connsiteY2" fmla="*/ 148640 h 513881"/>
                    <a:gd name="connsiteX3" fmla="*/ 916860 w 916860"/>
                    <a:gd name="connsiteY3" fmla="*/ 513881 h 513881"/>
                    <a:gd name="connsiteX4" fmla="*/ 0 w 916860"/>
                    <a:gd name="connsiteY4" fmla="*/ 513881 h 513881"/>
                    <a:gd name="connsiteX5" fmla="*/ 37748 w 916860"/>
                    <a:gd name="connsiteY5" fmla="*/ 148640 h 513881"/>
                    <a:gd name="connsiteX6" fmla="*/ 83423 w 916860"/>
                    <a:gd name="connsiteY6" fmla="*/ 145256 h 513881"/>
                    <a:gd name="connsiteX0" fmla="*/ 843042 w 916860"/>
                    <a:gd name="connsiteY0" fmla="*/ 2381 h 368625"/>
                    <a:gd name="connsiteX1" fmla="*/ 879112 w 916860"/>
                    <a:gd name="connsiteY1" fmla="*/ 3384 h 368625"/>
                    <a:gd name="connsiteX2" fmla="*/ 916860 w 916860"/>
                    <a:gd name="connsiteY2" fmla="*/ 368625 h 368625"/>
                    <a:gd name="connsiteX3" fmla="*/ 0 w 916860"/>
                    <a:gd name="connsiteY3" fmla="*/ 368625 h 368625"/>
                    <a:gd name="connsiteX4" fmla="*/ 37748 w 916860"/>
                    <a:gd name="connsiteY4" fmla="*/ 3384 h 368625"/>
                    <a:gd name="connsiteX5" fmla="*/ 83423 w 916860"/>
                    <a:gd name="connsiteY5" fmla="*/ 0 h 3686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916860" h="368625">
                      <a:moveTo>
                        <a:pt x="843042" y="2381"/>
                      </a:moveTo>
                      <a:lnTo>
                        <a:pt x="879112" y="3384"/>
                      </a:lnTo>
                      <a:lnTo>
                        <a:pt x="916860" y="368625"/>
                      </a:lnTo>
                      <a:lnTo>
                        <a:pt x="0" y="368625"/>
                      </a:lnTo>
                      <a:lnTo>
                        <a:pt x="37748" y="3384"/>
                      </a:lnTo>
                      <a:lnTo>
                        <a:pt x="83423" y="0"/>
                      </a:lnTo>
                    </a:path>
                  </a:pathLst>
                </a:custGeom>
                <a:solidFill>
                  <a:srgbClr val="339933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60" name="四角形: 角を丸くする 959">
                  <a:extLst>
                    <a:ext uri="{FF2B5EF4-FFF2-40B4-BE49-F238E27FC236}">
                      <a16:creationId xmlns:a16="http://schemas.microsoft.com/office/drawing/2014/main" id="{6733CA6F-03A7-4B81-8B09-A1192F365D55}"/>
                    </a:ext>
                  </a:extLst>
                </p:cNvPr>
                <p:cNvSpPr/>
                <p:nvPr/>
              </p:nvSpPr>
              <p:spPr>
                <a:xfrm>
                  <a:off x="1582871" y="3512395"/>
                  <a:ext cx="71009" cy="45719"/>
                </a:xfrm>
                <a:prstGeom prst="roundRect">
                  <a:avLst/>
                </a:prstGeom>
                <a:solidFill>
                  <a:srgbClr val="339933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61" name="四角形: 角を丸くする 960">
                  <a:extLst>
                    <a:ext uri="{FF2B5EF4-FFF2-40B4-BE49-F238E27FC236}">
                      <a16:creationId xmlns:a16="http://schemas.microsoft.com/office/drawing/2014/main" id="{D8B842B6-225A-4385-9E51-BCE9C8F60A61}"/>
                    </a:ext>
                  </a:extLst>
                </p:cNvPr>
                <p:cNvSpPr/>
                <p:nvPr/>
              </p:nvSpPr>
              <p:spPr>
                <a:xfrm>
                  <a:off x="2386952" y="3512395"/>
                  <a:ext cx="71009" cy="45719"/>
                </a:xfrm>
                <a:prstGeom prst="roundRect">
                  <a:avLst/>
                </a:prstGeom>
                <a:solidFill>
                  <a:srgbClr val="339933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1488" name="グループ化 1487">
              <a:extLst>
                <a:ext uri="{FF2B5EF4-FFF2-40B4-BE49-F238E27FC236}">
                  <a16:creationId xmlns:a16="http://schemas.microsoft.com/office/drawing/2014/main" id="{CC5BB625-E6B8-4EE1-B22B-F2609BF988E6}"/>
                </a:ext>
              </a:extLst>
            </p:cNvPr>
            <p:cNvGrpSpPr/>
            <p:nvPr/>
          </p:nvGrpSpPr>
          <p:grpSpPr>
            <a:xfrm>
              <a:off x="6562587" y="1158274"/>
              <a:ext cx="2691442" cy="2395460"/>
              <a:chOff x="662948" y="1120264"/>
              <a:chExt cx="2691442" cy="2395460"/>
            </a:xfrm>
          </p:grpSpPr>
          <p:grpSp>
            <p:nvGrpSpPr>
              <p:cNvPr id="1489" name="グループ化 1488">
                <a:extLst>
                  <a:ext uri="{FF2B5EF4-FFF2-40B4-BE49-F238E27FC236}">
                    <a16:creationId xmlns:a16="http://schemas.microsoft.com/office/drawing/2014/main" id="{2C90BB23-0864-4989-8A7D-06A24F545D3F}"/>
                  </a:ext>
                </a:extLst>
              </p:cNvPr>
              <p:cNvGrpSpPr/>
              <p:nvPr/>
            </p:nvGrpSpPr>
            <p:grpSpPr>
              <a:xfrm>
                <a:off x="1597066" y="2132930"/>
                <a:ext cx="855875" cy="553943"/>
                <a:chOff x="-1717546" y="2163410"/>
                <a:chExt cx="855875" cy="553943"/>
              </a:xfrm>
            </p:grpSpPr>
            <p:grpSp>
              <p:nvGrpSpPr>
                <p:cNvPr id="1523" name="グループ化 1522">
                  <a:extLst>
                    <a:ext uri="{FF2B5EF4-FFF2-40B4-BE49-F238E27FC236}">
                      <a16:creationId xmlns:a16="http://schemas.microsoft.com/office/drawing/2014/main" id="{E99F475B-05F0-465A-94EE-2DDDEF6AC4CB}"/>
                    </a:ext>
                  </a:extLst>
                </p:cNvPr>
                <p:cNvGrpSpPr/>
                <p:nvPr/>
              </p:nvGrpSpPr>
              <p:grpSpPr>
                <a:xfrm>
                  <a:off x="-1543109" y="2617703"/>
                  <a:ext cx="520733" cy="88772"/>
                  <a:chOff x="4691062" y="5207797"/>
                  <a:chExt cx="1028702" cy="227804"/>
                </a:xfrm>
              </p:grpSpPr>
              <p:sp>
                <p:nvSpPr>
                  <p:cNvPr id="1548" name="四角形: 上の 2 つの角を丸める 1547">
                    <a:extLst>
                      <a:ext uri="{FF2B5EF4-FFF2-40B4-BE49-F238E27FC236}">
                        <a16:creationId xmlns:a16="http://schemas.microsoft.com/office/drawing/2014/main" id="{A04C63AF-B17B-4633-90DE-740C6A45AD56}"/>
                      </a:ext>
                    </a:extLst>
                  </p:cNvPr>
                  <p:cNvSpPr/>
                  <p:nvPr/>
                </p:nvSpPr>
                <p:spPr>
                  <a:xfrm flipV="1">
                    <a:off x="4714875" y="5207797"/>
                    <a:ext cx="981075" cy="56354"/>
                  </a:xfrm>
                  <a:prstGeom prst="round2SameRect">
                    <a:avLst>
                      <a:gd name="adj1" fmla="val 0"/>
                      <a:gd name="adj2" fmla="val 50000"/>
                    </a:avLst>
                  </a:prstGeom>
                  <a:solidFill>
                    <a:schemeClr val="accent1">
                      <a:lumMod val="20000"/>
                      <a:lumOff val="8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549" name="四角形: 上の 2 つの角を丸める 1548">
                    <a:extLst>
                      <a:ext uri="{FF2B5EF4-FFF2-40B4-BE49-F238E27FC236}">
                        <a16:creationId xmlns:a16="http://schemas.microsoft.com/office/drawing/2014/main" id="{9A33B0EA-3E82-43BA-8D9A-D4D4BDA2D21E}"/>
                      </a:ext>
                    </a:extLst>
                  </p:cNvPr>
                  <p:cNvSpPr/>
                  <p:nvPr/>
                </p:nvSpPr>
                <p:spPr>
                  <a:xfrm>
                    <a:off x="4714875" y="5264151"/>
                    <a:ext cx="981075" cy="171450"/>
                  </a:xfrm>
                  <a:prstGeom prst="round2SameRect">
                    <a:avLst>
                      <a:gd name="adj1" fmla="val 0"/>
                      <a:gd name="adj2" fmla="val 34722"/>
                    </a:avLst>
                  </a:prstGeom>
                  <a:solidFill>
                    <a:srgbClr val="C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550" name="四角形: 上の 2 つの角を丸める 1549">
                    <a:extLst>
                      <a:ext uri="{FF2B5EF4-FFF2-40B4-BE49-F238E27FC236}">
                        <a16:creationId xmlns:a16="http://schemas.microsoft.com/office/drawing/2014/main" id="{632A879D-03EC-4863-9381-CB7DE23E7DE2}"/>
                      </a:ext>
                    </a:extLst>
                  </p:cNvPr>
                  <p:cNvSpPr/>
                  <p:nvPr/>
                </p:nvSpPr>
                <p:spPr>
                  <a:xfrm>
                    <a:off x="4691062" y="5264151"/>
                    <a:ext cx="1028702" cy="49210"/>
                  </a:xfrm>
                  <a:prstGeom prst="round2SameRect">
                    <a:avLst>
                      <a:gd name="adj1" fmla="val 50000"/>
                      <a:gd name="adj2" fmla="val 50000"/>
                    </a:avLst>
                  </a:prstGeom>
                  <a:solidFill>
                    <a:srgbClr val="C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524" name="グループ化 1523">
                  <a:extLst>
                    <a:ext uri="{FF2B5EF4-FFF2-40B4-BE49-F238E27FC236}">
                      <a16:creationId xmlns:a16="http://schemas.microsoft.com/office/drawing/2014/main" id="{CF09FD3E-8F0C-4B00-A4ED-49C9607DE55F}"/>
                    </a:ext>
                  </a:extLst>
                </p:cNvPr>
                <p:cNvGrpSpPr/>
                <p:nvPr/>
              </p:nvGrpSpPr>
              <p:grpSpPr>
                <a:xfrm>
                  <a:off x="-1543109" y="2528344"/>
                  <a:ext cx="520733" cy="88772"/>
                  <a:chOff x="4691062" y="5207797"/>
                  <a:chExt cx="1028702" cy="227804"/>
                </a:xfrm>
              </p:grpSpPr>
              <p:sp>
                <p:nvSpPr>
                  <p:cNvPr id="1545" name="四角形: 上の 2 つの角を丸める 1544">
                    <a:extLst>
                      <a:ext uri="{FF2B5EF4-FFF2-40B4-BE49-F238E27FC236}">
                        <a16:creationId xmlns:a16="http://schemas.microsoft.com/office/drawing/2014/main" id="{A66876C0-DE51-483E-91EE-C72DF9C1EF9B}"/>
                      </a:ext>
                    </a:extLst>
                  </p:cNvPr>
                  <p:cNvSpPr/>
                  <p:nvPr/>
                </p:nvSpPr>
                <p:spPr>
                  <a:xfrm flipV="1">
                    <a:off x="4714875" y="5207797"/>
                    <a:ext cx="981075" cy="56354"/>
                  </a:xfrm>
                  <a:prstGeom prst="round2SameRect">
                    <a:avLst>
                      <a:gd name="adj1" fmla="val 0"/>
                      <a:gd name="adj2" fmla="val 50000"/>
                    </a:avLst>
                  </a:prstGeom>
                  <a:solidFill>
                    <a:schemeClr val="accent1">
                      <a:lumMod val="20000"/>
                      <a:lumOff val="8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546" name="四角形: 上の 2 つの角を丸める 1545">
                    <a:extLst>
                      <a:ext uri="{FF2B5EF4-FFF2-40B4-BE49-F238E27FC236}">
                        <a16:creationId xmlns:a16="http://schemas.microsoft.com/office/drawing/2014/main" id="{8B460BF3-691F-4D30-BF91-D8258C4DC365}"/>
                      </a:ext>
                    </a:extLst>
                  </p:cNvPr>
                  <p:cNvSpPr/>
                  <p:nvPr/>
                </p:nvSpPr>
                <p:spPr>
                  <a:xfrm>
                    <a:off x="4714875" y="5264151"/>
                    <a:ext cx="981075" cy="171450"/>
                  </a:xfrm>
                  <a:prstGeom prst="round2SameRect">
                    <a:avLst>
                      <a:gd name="adj1" fmla="val 0"/>
                      <a:gd name="adj2" fmla="val 34722"/>
                    </a:avLst>
                  </a:prstGeom>
                  <a:solidFill>
                    <a:srgbClr val="C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547" name="四角形: 上の 2 つの角を丸める 1546">
                    <a:extLst>
                      <a:ext uri="{FF2B5EF4-FFF2-40B4-BE49-F238E27FC236}">
                        <a16:creationId xmlns:a16="http://schemas.microsoft.com/office/drawing/2014/main" id="{3B4C5D28-5252-41E5-9770-5CE4C13A48E0}"/>
                      </a:ext>
                    </a:extLst>
                  </p:cNvPr>
                  <p:cNvSpPr/>
                  <p:nvPr/>
                </p:nvSpPr>
                <p:spPr>
                  <a:xfrm>
                    <a:off x="4691062" y="5264151"/>
                    <a:ext cx="1028702" cy="49210"/>
                  </a:xfrm>
                  <a:prstGeom prst="round2SameRect">
                    <a:avLst>
                      <a:gd name="adj1" fmla="val 50000"/>
                      <a:gd name="adj2" fmla="val 50000"/>
                    </a:avLst>
                  </a:prstGeom>
                  <a:solidFill>
                    <a:srgbClr val="C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525" name="グループ化 1524">
                  <a:extLst>
                    <a:ext uri="{FF2B5EF4-FFF2-40B4-BE49-F238E27FC236}">
                      <a16:creationId xmlns:a16="http://schemas.microsoft.com/office/drawing/2014/main" id="{21ACD246-6F8E-4098-A11D-8EAD3DAC1771}"/>
                    </a:ext>
                  </a:extLst>
                </p:cNvPr>
                <p:cNvGrpSpPr/>
                <p:nvPr/>
              </p:nvGrpSpPr>
              <p:grpSpPr>
                <a:xfrm>
                  <a:off x="-1412569" y="2275499"/>
                  <a:ext cx="135797" cy="247688"/>
                  <a:chOff x="3161486" y="3471945"/>
                  <a:chExt cx="513532" cy="826769"/>
                </a:xfrm>
              </p:grpSpPr>
              <p:sp>
                <p:nvSpPr>
                  <p:cNvPr id="1541" name="四角形: 角を丸くする 1540">
                    <a:extLst>
                      <a:ext uri="{FF2B5EF4-FFF2-40B4-BE49-F238E27FC236}">
                        <a16:creationId xmlns:a16="http://schemas.microsoft.com/office/drawing/2014/main" id="{F112ACB8-4688-45CD-A34B-371DD7DD878C}"/>
                      </a:ext>
                    </a:extLst>
                  </p:cNvPr>
                  <p:cNvSpPr/>
                  <p:nvPr/>
                </p:nvSpPr>
                <p:spPr>
                  <a:xfrm>
                    <a:off x="3161486" y="3495758"/>
                    <a:ext cx="513532" cy="780571"/>
                  </a:xfrm>
                  <a:prstGeom prst="roundRect">
                    <a:avLst/>
                  </a:prstGeom>
                  <a:solidFill>
                    <a:schemeClr val="accent4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542" name="四角形: 角を丸くする 1541">
                    <a:extLst>
                      <a:ext uri="{FF2B5EF4-FFF2-40B4-BE49-F238E27FC236}">
                        <a16:creationId xmlns:a16="http://schemas.microsoft.com/office/drawing/2014/main" id="{317E954F-21EB-424F-835C-3BBB1EB12C77}"/>
                      </a:ext>
                    </a:extLst>
                  </p:cNvPr>
                  <p:cNvSpPr/>
                  <p:nvPr/>
                </p:nvSpPr>
                <p:spPr>
                  <a:xfrm>
                    <a:off x="3325193" y="3495758"/>
                    <a:ext cx="196076" cy="780571"/>
                  </a:xfrm>
                  <a:prstGeom prst="roundRect">
                    <a:avLst/>
                  </a:prstGeom>
                  <a:solidFill>
                    <a:schemeClr val="bg1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543" name="四角形: 角を丸くする 1542">
                    <a:extLst>
                      <a:ext uri="{FF2B5EF4-FFF2-40B4-BE49-F238E27FC236}">
                        <a16:creationId xmlns:a16="http://schemas.microsoft.com/office/drawing/2014/main" id="{7C8FF25F-DEED-43AF-A032-62C135B27A13}"/>
                      </a:ext>
                    </a:extLst>
                  </p:cNvPr>
                  <p:cNvSpPr/>
                  <p:nvPr/>
                </p:nvSpPr>
                <p:spPr>
                  <a:xfrm>
                    <a:off x="3161486" y="3471945"/>
                    <a:ext cx="513532" cy="45719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>
                      <a:lumMod val="8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544" name="四角形: 角を丸くする 1543">
                    <a:extLst>
                      <a:ext uri="{FF2B5EF4-FFF2-40B4-BE49-F238E27FC236}">
                        <a16:creationId xmlns:a16="http://schemas.microsoft.com/office/drawing/2014/main" id="{C4F97C4C-6705-4A3E-B7F0-982CAB91E69A}"/>
                      </a:ext>
                    </a:extLst>
                  </p:cNvPr>
                  <p:cNvSpPr/>
                  <p:nvPr/>
                </p:nvSpPr>
                <p:spPr>
                  <a:xfrm>
                    <a:off x="3161486" y="4252995"/>
                    <a:ext cx="513532" cy="45719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>
                      <a:lumMod val="8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526" name="グループ化 1525">
                  <a:extLst>
                    <a:ext uri="{FF2B5EF4-FFF2-40B4-BE49-F238E27FC236}">
                      <a16:creationId xmlns:a16="http://schemas.microsoft.com/office/drawing/2014/main" id="{11DFD3DE-C436-4C59-8244-FDC26608635B}"/>
                    </a:ext>
                  </a:extLst>
                </p:cNvPr>
                <p:cNvGrpSpPr/>
                <p:nvPr/>
              </p:nvGrpSpPr>
              <p:grpSpPr>
                <a:xfrm>
                  <a:off x="-1267810" y="2275499"/>
                  <a:ext cx="135797" cy="247688"/>
                  <a:chOff x="3161486" y="3471945"/>
                  <a:chExt cx="513532" cy="826769"/>
                </a:xfrm>
              </p:grpSpPr>
              <p:sp>
                <p:nvSpPr>
                  <p:cNvPr id="1537" name="四角形: 角を丸くする 1536">
                    <a:extLst>
                      <a:ext uri="{FF2B5EF4-FFF2-40B4-BE49-F238E27FC236}">
                        <a16:creationId xmlns:a16="http://schemas.microsoft.com/office/drawing/2014/main" id="{BE5D4076-2D76-4EB1-8F90-BA9EEB1C57EF}"/>
                      </a:ext>
                    </a:extLst>
                  </p:cNvPr>
                  <p:cNvSpPr/>
                  <p:nvPr/>
                </p:nvSpPr>
                <p:spPr>
                  <a:xfrm>
                    <a:off x="3161486" y="3495758"/>
                    <a:ext cx="513532" cy="780571"/>
                  </a:xfrm>
                  <a:prstGeom prst="roundRect">
                    <a:avLst/>
                  </a:prstGeom>
                  <a:solidFill>
                    <a:schemeClr val="accent4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538" name="四角形: 角を丸くする 1537">
                    <a:extLst>
                      <a:ext uri="{FF2B5EF4-FFF2-40B4-BE49-F238E27FC236}">
                        <a16:creationId xmlns:a16="http://schemas.microsoft.com/office/drawing/2014/main" id="{CF17C1C0-56D4-479D-8818-7717AAB427DD}"/>
                      </a:ext>
                    </a:extLst>
                  </p:cNvPr>
                  <p:cNvSpPr/>
                  <p:nvPr/>
                </p:nvSpPr>
                <p:spPr>
                  <a:xfrm>
                    <a:off x="3325193" y="3495758"/>
                    <a:ext cx="196076" cy="780571"/>
                  </a:xfrm>
                  <a:prstGeom prst="roundRect">
                    <a:avLst/>
                  </a:prstGeom>
                  <a:solidFill>
                    <a:schemeClr val="bg1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539" name="四角形: 角を丸くする 1538">
                    <a:extLst>
                      <a:ext uri="{FF2B5EF4-FFF2-40B4-BE49-F238E27FC236}">
                        <a16:creationId xmlns:a16="http://schemas.microsoft.com/office/drawing/2014/main" id="{D30D250B-4CCE-4353-A535-0ADA1973F291}"/>
                      </a:ext>
                    </a:extLst>
                  </p:cNvPr>
                  <p:cNvSpPr/>
                  <p:nvPr/>
                </p:nvSpPr>
                <p:spPr>
                  <a:xfrm>
                    <a:off x="3161486" y="3471945"/>
                    <a:ext cx="513532" cy="45719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>
                      <a:lumMod val="8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540" name="四角形: 角を丸くする 1539">
                    <a:extLst>
                      <a:ext uri="{FF2B5EF4-FFF2-40B4-BE49-F238E27FC236}">
                        <a16:creationId xmlns:a16="http://schemas.microsoft.com/office/drawing/2014/main" id="{62232850-C38F-4C32-9738-5B4634A23470}"/>
                      </a:ext>
                    </a:extLst>
                  </p:cNvPr>
                  <p:cNvSpPr/>
                  <p:nvPr/>
                </p:nvSpPr>
                <p:spPr>
                  <a:xfrm>
                    <a:off x="3161486" y="4252995"/>
                    <a:ext cx="513532" cy="45719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>
                      <a:lumMod val="8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527" name="グループ化 1526">
                  <a:extLst>
                    <a:ext uri="{FF2B5EF4-FFF2-40B4-BE49-F238E27FC236}">
                      <a16:creationId xmlns:a16="http://schemas.microsoft.com/office/drawing/2014/main" id="{3C8EC03E-C474-4C20-9914-0197066B2601}"/>
                    </a:ext>
                  </a:extLst>
                </p:cNvPr>
                <p:cNvGrpSpPr/>
                <p:nvPr/>
              </p:nvGrpSpPr>
              <p:grpSpPr>
                <a:xfrm>
                  <a:off x="-1717546" y="2163410"/>
                  <a:ext cx="855875" cy="553943"/>
                  <a:chOff x="4077492" y="1852160"/>
                  <a:chExt cx="2196309" cy="1421505"/>
                </a:xfrm>
                <a:solidFill>
                  <a:srgbClr val="FFC000"/>
                </a:solidFill>
              </p:grpSpPr>
              <p:sp>
                <p:nvSpPr>
                  <p:cNvPr id="1528" name="フリーフォーム: 図形 1527">
                    <a:extLst>
                      <a:ext uri="{FF2B5EF4-FFF2-40B4-BE49-F238E27FC236}">
                        <a16:creationId xmlns:a16="http://schemas.microsoft.com/office/drawing/2014/main" id="{7D637EE3-0C52-4876-81FD-7549B4C86D02}"/>
                      </a:ext>
                    </a:extLst>
                  </p:cNvPr>
                  <p:cNvSpPr/>
                  <p:nvPr/>
                </p:nvSpPr>
                <p:spPr>
                  <a:xfrm>
                    <a:off x="4146549" y="1981678"/>
                    <a:ext cx="2063750" cy="1291987"/>
                  </a:xfrm>
                  <a:custGeom>
                    <a:avLst/>
                    <a:gdLst>
                      <a:gd name="connsiteX0" fmla="*/ 1829196 w 2063750"/>
                      <a:gd name="connsiteY0" fmla="*/ 890189 h 1291987"/>
                      <a:gd name="connsiteX1" fmla="*/ 1802927 w 2063750"/>
                      <a:gd name="connsiteY1" fmla="*/ 1235390 h 1291987"/>
                      <a:gd name="connsiteX2" fmla="*/ 1847876 w 2063750"/>
                      <a:gd name="connsiteY2" fmla="*/ 1235390 h 1291987"/>
                      <a:gd name="connsiteX3" fmla="*/ 1897551 w 2063750"/>
                      <a:gd name="connsiteY3" fmla="*/ 890189 h 1291987"/>
                      <a:gd name="connsiteX4" fmla="*/ 1697268 w 2063750"/>
                      <a:gd name="connsiteY4" fmla="*/ 890189 h 1291987"/>
                      <a:gd name="connsiteX5" fmla="*/ 1669207 w 2063750"/>
                      <a:gd name="connsiteY5" fmla="*/ 1235390 h 1291987"/>
                      <a:gd name="connsiteX6" fmla="*/ 1757595 w 2063750"/>
                      <a:gd name="connsiteY6" fmla="*/ 1235390 h 1291987"/>
                      <a:gd name="connsiteX7" fmla="*/ 1783864 w 2063750"/>
                      <a:gd name="connsiteY7" fmla="*/ 890189 h 1291987"/>
                      <a:gd name="connsiteX8" fmla="*/ 1565273 w 2063750"/>
                      <a:gd name="connsiteY8" fmla="*/ 890189 h 1291987"/>
                      <a:gd name="connsiteX9" fmla="*/ 1544518 w 2063750"/>
                      <a:gd name="connsiteY9" fmla="*/ 1235390 h 1291987"/>
                      <a:gd name="connsiteX10" fmla="*/ 1627779 w 2063750"/>
                      <a:gd name="connsiteY10" fmla="*/ 1235390 h 1291987"/>
                      <a:gd name="connsiteX11" fmla="*/ 1652325 w 2063750"/>
                      <a:gd name="connsiteY11" fmla="*/ 890189 h 1291987"/>
                      <a:gd name="connsiteX12" fmla="*/ 1437174 w 2063750"/>
                      <a:gd name="connsiteY12" fmla="*/ 890189 h 1291987"/>
                      <a:gd name="connsiteX13" fmla="*/ 1419659 w 2063750"/>
                      <a:gd name="connsiteY13" fmla="*/ 1235390 h 1291987"/>
                      <a:gd name="connsiteX14" fmla="*/ 1506316 w 2063750"/>
                      <a:gd name="connsiteY14" fmla="*/ 1235390 h 1291987"/>
                      <a:gd name="connsiteX15" fmla="*/ 1523830 w 2063750"/>
                      <a:gd name="connsiteY15" fmla="*/ 890189 h 1291987"/>
                      <a:gd name="connsiteX16" fmla="*/ 1309226 w 2063750"/>
                      <a:gd name="connsiteY16" fmla="*/ 890189 h 1291987"/>
                      <a:gd name="connsiteX17" fmla="*/ 1299796 w 2063750"/>
                      <a:gd name="connsiteY17" fmla="*/ 1235390 h 1291987"/>
                      <a:gd name="connsiteX18" fmla="*/ 1381101 w 2063750"/>
                      <a:gd name="connsiteY18" fmla="*/ 1235390 h 1291987"/>
                      <a:gd name="connsiteX19" fmla="*/ 1395345 w 2063750"/>
                      <a:gd name="connsiteY19" fmla="*/ 890189 h 1291987"/>
                      <a:gd name="connsiteX20" fmla="*/ 1182655 w 2063750"/>
                      <a:gd name="connsiteY20" fmla="*/ 890189 h 1291987"/>
                      <a:gd name="connsiteX21" fmla="*/ 1177576 w 2063750"/>
                      <a:gd name="connsiteY21" fmla="*/ 1235390 h 1291987"/>
                      <a:gd name="connsiteX22" fmla="*/ 1264588 w 2063750"/>
                      <a:gd name="connsiteY22" fmla="*/ 1235390 h 1291987"/>
                      <a:gd name="connsiteX23" fmla="*/ 1271031 w 2063750"/>
                      <a:gd name="connsiteY23" fmla="*/ 890189 h 1291987"/>
                      <a:gd name="connsiteX24" fmla="*/ 1056396 w 2063750"/>
                      <a:gd name="connsiteY24" fmla="*/ 890189 h 1291987"/>
                      <a:gd name="connsiteX25" fmla="*/ 1056396 w 2063750"/>
                      <a:gd name="connsiteY25" fmla="*/ 1235390 h 1291987"/>
                      <a:gd name="connsiteX26" fmla="*/ 1140601 w 2063750"/>
                      <a:gd name="connsiteY26" fmla="*/ 1235390 h 1291987"/>
                      <a:gd name="connsiteX27" fmla="*/ 1142543 w 2063750"/>
                      <a:gd name="connsiteY27" fmla="*/ 890189 h 1291987"/>
                      <a:gd name="connsiteX28" fmla="*/ 922626 w 2063750"/>
                      <a:gd name="connsiteY28" fmla="*/ 890189 h 1291987"/>
                      <a:gd name="connsiteX29" fmla="*/ 924568 w 2063750"/>
                      <a:gd name="connsiteY29" fmla="*/ 1235390 h 1291987"/>
                      <a:gd name="connsiteX30" fmla="*/ 1010677 w 2063750"/>
                      <a:gd name="connsiteY30" fmla="*/ 1235390 h 1291987"/>
                      <a:gd name="connsiteX31" fmla="*/ 1010677 w 2063750"/>
                      <a:gd name="connsiteY31" fmla="*/ 890189 h 1291987"/>
                      <a:gd name="connsiteX32" fmla="*/ 796906 w 2063750"/>
                      <a:gd name="connsiteY32" fmla="*/ 890189 h 1291987"/>
                      <a:gd name="connsiteX33" fmla="*/ 803349 w 2063750"/>
                      <a:gd name="connsiteY33" fmla="*/ 1235390 h 1291987"/>
                      <a:gd name="connsiteX34" fmla="*/ 887593 w 2063750"/>
                      <a:gd name="connsiteY34" fmla="*/ 1235390 h 1291987"/>
                      <a:gd name="connsiteX35" fmla="*/ 882514 w 2063750"/>
                      <a:gd name="connsiteY35" fmla="*/ 890189 h 1291987"/>
                      <a:gd name="connsiteX36" fmla="*/ 672677 w 2063750"/>
                      <a:gd name="connsiteY36" fmla="*/ 890189 h 1291987"/>
                      <a:gd name="connsiteX37" fmla="*/ 686921 w 2063750"/>
                      <a:gd name="connsiteY37" fmla="*/ 1235390 h 1291987"/>
                      <a:gd name="connsiteX38" fmla="*/ 768141 w 2063750"/>
                      <a:gd name="connsiteY38" fmla="*/ 1235390 h 1291987"/>
                      <a:gd name="connsiteX39" fmla="*/ 758711 w 2063750"/>
                      <a:gd name="connsiteY39" fmla="*/ 890189 h 1291987"/>
                      <a:gd name="connsiteX40" fmla="*/ 549135 w 2063750"/>
                      <a:gd name="connsiteY40" fmla="*/ 890189 h 1291987"/>
                      <a:gd name="connsiteX41" fmla="*/ 566649 w 2063750"/>
                      <a:gd name="connsiteY41" fmla="*/ 1235390 h 1291987"/>
                      <a:gd name="connsiteX42" fmla="*/ 648363 w 2063750"/>
                      <a:gd name="connsiteY42" fmla="*/ 1235390 h 1291987"/>
                      <a:gd name="connsiteX43" fmla="*/ 630848 w 2063750"/>
                      <a:gd name="connsiteY43" fmla="*/ 890189 h 1291987"/>
                      <a:gd name="connsiteX44" fmla="*/ 420950 w 2063750"/>
                      <a:gd name="connsiteY44" fmla="*/ 890189 h 1291987"/>
                      <a:gd name="connsiteX45" fmla="*/ 445495 w 2063750"/>
                      <a:gd name="connsiteY45" fmla="*/ 1235390 h 1291987"/>
                      <a:gd name="connsiteX46" fmla="*/ 528447 w 2063750"/>
                      <a:gd name="connsiteY46" fmla="*/ 1235390 h 1291987"/>
                      <a:gd name="connsiteX47" fmla="*/ 507692 w 2063750"/>
                      <a:gd name="connsiteY47" fmla="*/ 890189 h 1291987"/>
                      <a:gd name="connsiteX48" fmla="*/ 279884 w 2063750"/>
                      <a:gd name="connsiteY48" fmla="*/ 890189 h 1291987"/>
                      <a:gd name="connsiteX49" fmla="*/ 306153 w 2063750"/>
                      <a:gd name="connsiteY49" fmla="*/ 1235390 h 1291987"/>
                      <a:gd name="connsiteX50" fmla="*/ 404067 w 2063750"/>
                      <a:gd name="connsiteY50" fmla="*/ 1235390 h 1291987"/>
                      <a:gd name="connsiteX51" fmla="*/ 376006 w 2063750"/>
                      <a:gd name="connsiteY51" fmla="*/ 890189 h 1291987"/>
                      <a:gd name="connsiteX52" fmla="*/ 166198 w 2063750"/>
                      <a:gd name="connsiteY52" fmla="*/ 890189 h 1291987"/>
                      <a:gd name="connsiteX53" fmla="*/ 215872 w 2063750"/>
                      <a:gd name="connsiteY53" fmla="*/ 1235390 h 1291987"/>
                      <a:gd name="connsiteX54" fmla="*/ 260820 w 2063750"/>
                      <a:gd name="connsiteY54" fmla="*/ 1235390 h 1291987"/>
                      <a:gd name="connsiteX55" fmla="*/ 234552 w 2063750"/>
                      <a:gd name="connsiteY55" fmla="*/ 890189 h 1291987"/>
                      <a:gd name="connsiteX56" fmla="*/ 1861752 w 2063750"/>
                      <a:gd name="connsiteY56" fmla="*/ 462358 h 1291987"/>
                      <a:gd name="connsiteX57" fmla="*/ 1834094 w 2063750"/>
                      <a:gd name="connsiteY57" fmla="*/ 825816 h 1291987"/>
                      <a:gd name="connsiteX58" fmla="*/ 1906814 w 2063750"/>
                      <a:gd name="connsiteY58" fmla="*/ 825816 h 1291987"/>
                      <a:gd name="connsiteX59" fmla="*/ 1959116 w 2063750"/>
                      <a:gd name="connsiteY59" fmla="*/ 462358 h 1291987"/>
                      <a:gd name="connsiteX60" fmla="*/ 1732045 w 2063750"/>
                      <a:gd name="connsiteY60" fmla="*/ 462358 h 1291987"/>
                      <a:gd name="connsiteX61" fmla="*/ 1702500 w 2063750"/>
                      <a:gd name="connsiteY61" fmla="*/ 825816 h 1291987"/>
                      <a:gd name="connsiteX62" fmla="*/ 1788762 w 2063750"/>
                      <a:gd name="connsiteY62" fmla="*/ 825816 h 1291987"/>
                      <a:gd name="connsiteX63" fmla="*/ 1816420 w 2063750"/>
                      <a:gd name="connsiteY63" fmla="*/ 462358 h 1291987"/>
                      <a:gd name="connsiteX64" fmla="*/ 1590996 w 2063750"/>
                      <a:gd name="connsiteY64" fmla="*/ 462358 h 1291987"/>
                      <a:gd name="connsiteX65" fmla="*/ 1569143 w 2063750"/>
                      <a:gd name="connsiteY65" fmla="*/ 825816 h 1291987"/>
                      <a:gd name="connsiteX66" fmla="*/ 1656902 w 2063750"/>
                      <a:gd name="connsiteY66" fmla="*/ 825816 h 1291987"/>
                      <a:gd name="connsiteX67" fmla="*/ 1682746 w 2063750"/>
                      <a:gd name="connsiteY67" fmla="*/ 462358 h 1291987"/>
                      <a:gd name="connsiteX68" fmla="*/ 1458881 w 2063750"/>
                      <a:gd name="connsiteY68" fmla="*/ 462358 h 1291987"/>
                      <a:gd name="connsiteX69" fmla="*/ 1440440 w 2063750"/>
                      <a:gd name="connsiteY69" fmla="*/ 825816 h 1291987"/>
                      <a:gd name="connsiteX70" fmla="*/ 1527096 w 2063750"/>
                      <a:gd name="connsiteY70" fmla="*/ 825816 h 1291987"/>
                      <a:gd name="connsiteX71" fmla="*/ 1545536 w 2063750"/>
                      <a:gd name="connsiteY71" fmla="*/ 462358 h 1291987"/>
                      <a:gd name="connsiteX72" fmla="*/ 1320913 w 2063750"/>
                      <a:gd name="connsiteY72" fmla="*/ 462358 h 1291987"/>
                      <a:gd name="connsiteX73" fmla="*/ 1310984 w 2063750"/>
                      <a:gd name="connsiteY73" fmla="*/ 825816 h 1291987"/>
                      <a:gd name="connsiteX74" fmla="*/ 1398001 w 2063750"/>
                      <a:gd name="connsiteY74" fmla="*/ 825816 h 1291987"/>
                      <a:gd name="connsiteX75" fmla="*/ 1412998 w 2063750"/>
                      <a:gd name="connsiteY75" fmla="*/ 462358 h 1291987"/>
                      <a:gd name="connsiteX76" fmla="*/ 1188950 w 2063750"/>
                      <a:gd name="connsiteY76" fmla="*/ 462358 h 1291987"/>
                      <a:gd name="connsiteX77" fmla="*/ 1183602 w 2063750"/>
                      <a:gd name="connsiteY77" fmla="*/ 825816 h 1291987"/>
                      <a:gd name="connsiteX78" fmla="*/ 1272233 w 2063750"/>
                      <a:gd name="connsiteY78" fmla="*/ 825816 h 1291987"/>
                      <a:gd name="connsiteX79" fmla="*/ 1279016 w 2063750"/>
                      <a:gd name="connsiteY79" fmla="*/ 462358 h 1291987"/>
                      <a:gd name="connsiteX80" fmla="*/ 1056396 w 2063750"/>
                      <a:gd name="connsiteY80" fmla="*/ 462358 h 1291987"/>
                      <a:gd name="connsiteX81" fmla="*/ 1056396 w 2063750"/>
                      <a:gd name="connsiteY81" fmla="*/ 825816 h 1291987"/>
                      <a:gd name="connsiteX82" fmla="*/ 1142905 w 2063750"/>
                      <a:gd name="connsiteY82" fmla="*/ 825816 h 1291987"/>
                      <a:gd name="connsiteX83" fmla="*/ 1144950 w 2063750"/>
                      <a:gd name="connsiteY83" fmla="*/ 462358 h 1291987"/>
                      <a:gd name="connsiteX84" fmla="*/ 920219 w 2063750"/>
                      <a:gd name="connsiteY84" fmla="*/ 462358 h 1291987"/>
                      <a:gd name="connsiteX85" fmla="*/ 922264 w 2063750"/>
                      <a:gd name="connsiteY85" fmla="*/ 825816 h 1291987"/>
                      <a:gd name="connsiteX86" fmla="*/ 1010677 w 2063750"/>
                      <a:gd name="connsiteY86" fmla="*/ 825816 h 1291987"/>
                      <a:gd name="connsiteX87" fmla="*/ 1010677 w 2063750"/>
                      <a:gd name="connsiteY87" fmla="*/ 462358 h 1291987"/>
                      <a:gd name="connsiteX88" fmla="*/ 788921 w 2063750"/>
                      <a:gd name="connsiteY88" fmla="*/ 462358 h 1291987"/>
                      <a:gd name="connsiteX89" fmla="*/ 795705 w 2063750"/>
                      <a:gd name="connsiteY89" fmla="*/ 825816 h 1291987"/>
                      <a:gd name="connsiteX90" fmla="*/ 881567 w 2063750"/>
                      <a:gd name="connsiteY90" fmla="*/ 825816 h 1291987"/>
                      <a:gd name="connsiteX91" fmla="*/ 876219 w 2063750"/>
                      <a:gd name="connsiteY91" fmla="*/ 462358 h 1291987"/>
                      <a:gd name="connsiteX92" fmla="*/ 655024 w 2063750"/>
                      <a:gd name="connsiteY92" fmla="*/ 462358 h 1291987"/>
                      <a:gd name="connsiteX93" fmla="*/ 670021 w 2063750"/>
                      <a:gd name="connsiteY93" fmla="*/ 825816 h 1291987"/>
                      <a:gd name="connsiteX94" fmla="*/ 756953 w 2063750"/>
                      <a:gd name="connsiteY94" fmla="*/ 825816 h 1291987"/>
                      <a:gd name="connsiteX95" fmla="*/ 747024 w 2063750"/>
                      <a:gd name="connsiteY95" fmla="*/ 462358 h 1291987"/>
                      <a:gd name="connsiteX96" fmla="*/ 527430 w 2063750"/>
                      <a:gd name="connsiteY96" fmla="*/ 462358 h 1291987"/>
                      <a:gd name="connsiteX97" fmla="*/ 545869 w 2063750"/>
                      <a:gd name="connsiteY97" fmla="*/ 825816 h 1291987"/>
                      <a:gd name="connsiteX98" fmla="*/ 627582 w 2063750"/>
                      <a:gd name="connsiteY98" fmla="*/ 825816 h 1291987"/>
                      <a:gd name="connsiteX99" fmla="*/ 609141 w 2063750"/>
                      <a:gd name="connsiteY99" fmla="*/ 462358 h 1291987"/>
                      <a:gd name="connsiteX100" fmla="*/ 390529 w 2063750"/>
                      <a:gd name="connsiteY100" fmla="*/ 462358 h 1291987"/>
                      <a:gd name="connsiteX101" fmla="*/ 416372 w 2063750"/>
                      <a:gd name="connsiteY101" fmla="*/ 825816 h 1291987"/>
                      <a:gd name="connsiteX102" fmla="*/ 503822 w 2063750"/>
                      <a:gd name="connsiteY102" fmla="*/ 825816 h 1291987"/>
                      <a:gd name="connsiteX103" fmla="*/ 481969 w 2063750"/>
                      <a:gd name="connsiteY103" fmla="*/ 462358 h 1291987"/>
                      <a:gd name="connsiteX104" fmla="*/ 247329 w 2063750"/>
                      <a:gd name="connsiteY104" fmla="*/ 462358 h 1291987"/>
                      <a:gd name="connsiteX105" fmla="*/ 274986 w 2063750"/>
                      <a:gd name="connsiteY105" fmla="*/ 825816 h 1291987"/>
                      <a:gd name="connsiteX106" fmla="*/ 370774 w 2063750"/>
                      <a:gd name="connsiteY106" fmla="*/ 825816 h 1291987"/>
                      <a:gd name="connsiteX107" fmla="*/ 341229 w 2063750"/>
                      <a:gd name="connsiteY107" fmla="*/ 462358 h 1291987"/>
                      <a:gd name="connsiteX108" fmla="*/ 104632 w 2063750"/>
                      <a:gd name="connsiteY108" fmla="*/ 462358 h 1291987"/>
                      <a:gd name="connsiteX109" fmla="*/ 156934 w 2063750"/>
                      <a:gd name="connsiteY109" fmla="*/ 825816 h 1291987"/>
                      <a:gd name="connsiteX110" fmla="*/ 229653 w 2063750"/>
                      <a:gd name="connsiteY110" fmla="*/ 825816 h 1291987"/>
                      <a:gd name="connsiteX111" fmla="*/ 201996 w 2063750"/>
                      <a:gd name="connsiteY111" fmla="*/ 462358 h 1291987"/>
                      <a:gd name="connsiteX112" fmla="*/ 0 w 2063750"/>
                      <a:gd name="connsiteY112" fmla="*/ 0 h 1291987"/>
                      <a:gd name="connsiteX113" fmla="*/ 38099 w 2063750"/>
                      <a:gd name="connsiteY113" fmla="*/ 0 h 1291987"/>
                      <a:gd name="connsiteX114" fmla="*/ 95940 w 2063750"/>
                      <a:gd name="connsiteY114" fmla="*/ 401953 h 1291987"/>
                      <a:gd name="connsiteX115" fmla="*/ 197399 w 2063750"/>
                      <a:gd name="connsiteY115" fmla="*/ 401953 h 1291987"/>
                      <a:gd name="connsiteX116" fmla="*/ 168635 w 2063750"/>
                      <a:gd name="connsiteY116" fmla="*/ 23944 h 1291987"/>
                      <a:gd name="connsiteX117" fmla="*/ 213967 w 2063750"/>
                      <a:gd name="connsiteY117" fmla="*/ 23944 h 1291987"/>
                      <a:gd name="connsiteX118" fmla="*/ 242732 w 2063750"/>
                      <a:gd name="connsiteY118" fmla="*/ 401953 h 1291987"/>
                      <a:gd name="connsiteX119" fmla="*/ 336319 w 2063750"/>
                      <a:gd name="connsiteY119" fmla="*/ 401953 h 1291987"/>
                      <a:gd name="connsiteX120" fmla="*/ 305592 w 2063750"/>
                      <a:gd name="connsiteY120" fmla="*/ 23946 h 1291987"/>
                      <a:gd name="connsiteX121" fmla="*/ 359355 w 2063750"/>
                      <a:gd name="connsiteY121" fmla="*/ 23946 h 1291987"/>
                      <a:gd name="connsiteX122" fmla="*/ 386233 w 2063750"/>
                      <a:gd name="connsiteY122" fmla="*/ 401953 h 1291987"/>
                      <a:gd name="connsiteX123" fmla="*/ 478337 w 2063750"/>
                      <a:gd name="connsiteY123" fmla="*/ 401953 h 1291987"/>
                      <a:gd name="connsiteX124" fmla="*/ 455610 w 2063750"/>
                      <a:gd name="connsiteY124" fmla="*/ 23946 h 1291987"/>
                      <a:gd name="connsiteX125" fmla="*/ 505187 w 2063750"/>
                      <a:gd name="connsiteY125" fmla="*/ 23946 h 1291987"/>
                      <a:gd name="connsiteX126" fmla="*/ 524365 w 2063750"/>
                      <a:gd name="connsiteY126" fmla="*/ 401953 h 1291987"/>
                      <a:gd name="connsiteX127" fmla="*/ 606076 w 2063750"/>
                      <a:gd name="connsiteY127" fmla="*/ 401953 h 1291987"/>
                      <a:gd name="connsiteX128" fmla="*/ 586897 w 2063750"/>
                      <a:gd name="connsiteY128" fmla="*/ 23945 h 1291987"/>
                      <a:gd name="connsiteX129" fmla="*/ 636934 w 2063750"/>
                      <a:gd name="connsiteY129" fmla="*/ 23945 h 1291987"/>
                      <a:gd name="connsiteX130" fmla="*/ 652531 w 2063750"/>
                      <a:gd name="connsiteY130" fmla="*/ 401953 h 1291987"/>
                      <a:gd name="connsiteX131" fmla="*/ 745374 w 2063750"/>
                      <a:gd name="connsiteY131" fmla="*/ 401953 h 1291987"/>
                      <a:gd name="connsiteX132" fmla="*/ 735048 w 2063750"/>
                      <a:gd name="connsiteY132" fmla="*/ 23946 h 1291987"/>
                      <a:gd name="connsiteX133" fmla="*/ 780739 w 2063750"/>
                      <a:gd name="connsiteY133" fmla="*/ 23946 h 1291987"/>
                      <a:gd name="connsiteX134" fmla="*/ 787794 w 2063750"/>
                      <a:gd name="connsiteY134" fmla="*/ 401953 h 1291987"/>
                      <a:gd name="connsiteX135" fmla="*/ 875330 w 2063750"/>
                      <a:gd name="connsiteY135" fmla="*/ 401953 h 1291987"/>
                      <a:gd name="connsiteX136" fmla="*/ 869769 w 2063750"/>
                      <a:gd name="connsiteY136" fmla="*/ 23947 h 1291987"/>
                      <a:gd name="connsiteX137" fmla="*/ 917753 w 2063750"/>
                      <a:gd name="connsiteY137" fmla="*/ 23947 h 1291987"/>
                      <a:gd name="connsiteX138" fmla="*/ 919880 w 2063750"/>
                      <a:gd name="connsiteY138" fmla="*/ 401953 h 1291987"/>
                      <a:gd name="connsiteX139" fmla="*/ 1010677 w 2063750"/>
                      <a:gd name="connsiteY139" fmla="*/ 401953 h 1291987"/>
                      <a:gd name="connsiteX140" fmla="*/ 1010677 w 2063750"/>
                      <a:gd name="connsiteY140" fmla="*/ 7618 h 1291987"/>
                      <a:gd name="connsiteX141" fmla="*/ 1056396 w 2063750"/>
                      <a:gd name="connsiteY141" fmla="*/ 7618 h 1291987"/>
                      <a:gd name="connsiteX142" fmla="*/ 1056396 w 2063750"/>
                      <a:gd name="connsiteY142" fmla="*/ 401953 h 1291987"/>
                      <a:gd name="connsiteX143" fmla="*/ 1145290 w 2063750"/>
                      <a:gd name="connsiteY143" fmla="*/ 401953 h 1291987"/>
                      <a:gd name="connsiteX144" fmla="*/ 1147416 w 2063750"/>
                      <a:gd name="connsiteY144" fmla="*/ 23947 h 1291987"/>
                      <a:gd name="connsiteX145" fmla="*/ 1195400 w 2063750"/>
                      <a:gd name="connsiteY145" fmla="*/ 23947 h 1291987"/>
                      <a:gd name="connsiteX146" fmla="*/ 1189839 w 2063750"/>
                      <a:gd name="connsiteY146" fmla="*/ 401953 h 1291987"/>
                      <a:gd name="connsiteX147" fmla="*/ 1280144 w 2063750"/>
                      <a:gd name="connsiteY147" fmla="*/ 401953 h 1291987"/>
                      <a:gd name="connsiteX148" fmla="*/ 1287199 w 2063750"/>
                      <a:gd name="connsiteY148" fmla="*/ 23946 h 1291987"/>
                      <a:gd name="connsiteX149" fmla="*/ 1332889 w 2063750"/>
                      <a:gd name="connsiteY149" fmla="*/ 23946 h 1291987"/>
                      <a:gd name="connsiteX150" fmla="*/ 1322563 w 2063750"/>
                      <a:gd name="connsiteY150" fmla="*/ 401953 h 1291987"/>
                      <a:gd name="connsiteX151" fmla="*/ 1415491 w 2063750"/>
                      <a:gd name="connsiteY151" fmla="*/ 401953 h 1291987"/>
                      <a:gd name="connsiteX152" fmla="*/ 1431088 w 2063750"/>
                      <a:gd name="connsiteY152" fmla="*/ 23945 h 1291987"/>
                      <a:gd name="connsiteX153" fmla="*/ 1481125 w 2063750"/>
                      <a:gd name="connsiteY153" fmla="*/ 23945 h 1291987"/>
                      <a:gd name="connsiteX154" fmla="*/ 1461946 w 2063750"/>
                      <a:gd name="connsiteY154" fmla="*/ 401953 h 1291987"/>
                      <a:gd name="connsiteX155" fmla="*/ 1548601 w 2063750"/>
                      <a:gd name="connsiteY155" fmla="*/ 401953 h 1291987"/>
                      <a:gd name="connsiteX156" fmla="*/ 1567779 w 2063750"/>
                      <a:gd name="connsiteY156" fmla="*/ 23946 h 1291987"/>
                      <a:gd name="connsiteX157" fmla="*/ 1617355 w 2063750"/>
                      <a:gd name="connsiteY157" fmla="*/ 23946 h 1291987"/>
                      <a:gd name="connsiteX158" fmla="*/ 1594628 w 2063750"/>
                      <a:gd name="connsiteY158" fmla="*/ 401953 h 1291987"/>
                      <a:gd name="connsiteX159" fmla="*/ 1687041 w 2063750"/>
                      <a:gd name="connsiteY159" fmla="*/ 401953 h 1291987"/>
                      <a:gd name="connsiteX160" fmla="*/ 1713919 w 2063750"/>
                      <a:gd name="connsiteY160" fmla="*/ 23946 h 1291987"/>
                      <a:gd name="connsiteX161" fmla="*/ 1767682 w 2063750"/>
                      <a:gd name="connsiteY161" fmla="*/ 23946 h 1291987"/>
                      <a:gd name="connsiteX162" fmla="*/ 1736955 w 2063750"/>
                      <a:gd name="connsiteY162" fmla="*/ 401953 h 1291987"/>
                      <a:gd name="connsiteX163" fmla="*/ 1821016 w 2063750"/>
                      <a:gd name="connsiteY163" fmla="*/ 401953 h 1291987"/>
                      <a:gd name="connsiteX164" fmla="*/ 1849781 w 2063750"/>
                      <a:gd name="connsiteY164" fmla="*/ 23945 h 1291987"/>
                      <a:gd name="connsiteX165" fmla="*/ 1895113 w 2063750"/>
                      <a:gd name="connsiteY165" fmla="*/ 23945 h 1291987"/>
                      <a:gd name="connsiteX166" fmla="*/ 1866348 w 2063750"/>
                      <a:gd name="connsiteY166" fmla="*/ 401953 h 1291987"/>
                      <a:gd name="connsiteX167" fmla="*/ 1967808 w 2063750"/>
                      <a:gd name="connsiteY167" fmla="*/ 401953 h 1291987"/>
                      <a:gd name="connsiteX168" fmla="*/ 2025649 w 2063750"/>
                      <a:gd name="connsiteY168" fmla="*/ 0 h 1291987"/>
                      <a:gd name="connsiteX169" fmla="*/ 2063750 w 2063750"/>
                      <a:gd name="connsiteY169" fmla="*/ 0 h 1291987"/>
                      <a:gd name="connsiteX170" fmla="*/ 1885331 w 2063750"/>
                      <a:gd name="connsiteY170" fmla="*/ 1239878 h 1291987"/>
                      <a:gd name="connsiteX171" fmla="*/ 1886347 w 2063750"/>
                      <a:gd name="connsiteY171" fmla="*/ 1240894 h 1291987"/>
                      <a:gd name="connsiteX172" fmla="*/ 1886347 w 2063750"/>
                      <a:gd name="connsiteY172" fmla="*/ 1262678 h 1291987"/>
                      <a:gd name="connsiteX173" fmla="*/ 1857038 w 2063750"/>
                      <a:gd name="connsiteY173" fmla="*/ 1291987 h 1291987"/>
                      <a:gd name="connsiteX174" fmla="*/ 206710 w 2063750"/>
                      <a:gd name="connsiteY174" fmla="*/ 1291987 h 1291987"/>
                      <a:gd name="connsiteX175" fmla="*/ 177401 w 2063750"/>
                      <a:gd name="connsiteY175" fmla="*/ 1262678 h 1291987"/>
                      <a:gd name="connsiteX176" fmla="*/ 177401 w 2063750"/>
                      <a:gd name="connsiteY176" fmla="*/ 1240894 h 1291987"/>
                      <a:gd name="connsiteX177" fmla="*/ 178419 w 2063750"/>
                      <a:gd name="connsiteY177" fmla="*/ 1239877 h 129198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  <a:cxn ang="0">
                        <a:pos x="connsiteX95" y="connsiteY95"/>
                      </a:cxn>
                      <a:cxn ang="0">
                        <a:pos x="connsiteX96" y="connsiteY96"/>
                      </a:cxn>
                      <a:cxn ang="0">
                        <a:pos x="connsiteX97" y="connsiteY97"/>
                      </a:cxn>
                      <a:cxn ang="0">
                        <a:pos x="connsiteX98" y="connsiteY98"/>
                      </a:cxn>
                      <a:cxn ang="0">
                        <a:pos x="connsiteX99" y="connsiteY99"/>
                      </a:cxn>
                      <a:cxn ang="0">
                        <a:pos x="connsiteX100" y="connsiteY100"/>
                      </a:cxn>
                      <a:cxn ang="0">
                        <a:pos x="connsiteX101" y="connsiteY101"/>
                      </a:cxn>
                      <a:cxn ang="0">
                        <a:pos x="connsiteX102" y="connsiteY102"/>
                      </a:cxn>
                      <a:cxn ang="0">
                        <a:pos x="connsiteX103" y="connsiteY103"/>
                      </a:cxn>
                      <a:cxn ang="0">
                        <a:pos x="connsiteX104" y="connsiteY104"/>
                      </a:cxn>
                      <a:cxn ang="0">
                        <a:pos x="connsiteX105" y="connsiteY105"/>
                      </a:cxn>
                      <a:cxn ang="0">
                        <a:pos x="connsiteX106" y="connsiteY106"/>
                      </a:cxn>
                      <a:cxn ang="0">
                        <a:pos x="connsiteX107" y="connsiteY107"/>
                      </a:cxn>
                      <a:cxn ang="0">
                        <a:pos x="connsiteX108" y="connsiteY108"/>
                      </a:cxn>
                      <a:cxn ang="0">
                        <a:pos x="connsiteX109" y="connsiteY109"/>
                      </a:cxn>
                      <a:cxn ang="0">
                        <a:pos x="connsiteX110" y="connsiteY110"/>
                      </a:cxn>
                      <a:cxn ang="0">
                        <a:pos x="connsiteX111" y="connsiteY111"/>
                      </a:cxn>
                      <a:cxn ang="0">
                        <a:pos x="connsiteX112" y="connsiteY112"/>
                      </a:cxn>
                      <a:cxn ang="0">
                        <a:pos x="connsiteX113" y="connsiteY113"/>
                      </a:cxn>
                      <a:cxn ang="0">
                        <a:pos x="connsiteX114" y="connsiteY114"/>
                      </a:cxn>
                      <a:cxn ang="0">
                        <a:pos x="connsiteX115" y="connsiteY115"/>
                      </a:cxn>
                      <a:cxn ang="0">
                        <a:pos x="connsiteX116" y="connsiteY116"/>
                      </a:cxn>
                      <a:cxn ang="0">
                        <a:pos x="connsiteX117" y="connsiteY117"/>
                      </a:cxn>
                      <a:cxn ang="0">
                        <a:pos x="connsiteX118" y="connsiteY118"/>
                      </a:cxn>
                      <a:cxn ang="0">
                        <a:pos x="connsiteX119" y="connsiteY119"/>
                      </a:cxn>
                      <a:cxn ang="0">
                        <a:pos x="connsiteX120" y="connsiteY120"/>
                      </a:cxn>
                      <a:cxn ang="0">
                        <a:pos x="connsiteX121" y="connsiteY121"/>
                      </a:cxn>
                      <a:cxn ang="0">
                        <a:pos x="connsiteX122" y="connsiteY122"/>
                      </a:cxn>
                      <a:cxn ang="0">
                        <a:pos x="connsiteX123" y="connsiteY123"/>
                      </a:cxn>
                      <a:cxn ang="0">
                        <a:pos x="connsiteX124" y="connsiteY124"/>
                      </a:cxn>
                      <a:cxn ang="0">
                        <a:pos x="connsiteX125" y="connsiteY125"/>
                      </a:cxn>
                      <a:cxn ang="0">
                        <a:pos x="connsiteX126" y="connsiteY126"/>
                      </a:cxn>
                      <a:cxn ang="0">
                        <a:pos x="connsiteX127" y="connsiteY127"/>
                      </a:cxn>
                      <a:cxn ang="0">
                        <a:pos x="connsiteX128" y="connsiteY128"/>
                      </a:cxn>
                      <a:cxn ang="0">
                        <a:pos x="connsiteX129" y="connsiteY129"/>
                      </a:cxn>
                      <a:cxn ang="0">
                        <a:pos x="connsiteX130" y="connsiteY130"/>
                      </a:cxn>
                      <a:cxn ang="0">
                        <a:pos x="connsiteX131" y="connsiteY131"/>
                      </a:cxn>
                      <a:cxn ang="0">
                        <a:pos x="connsiteX132" y="connsiteY132"/>
                      </a:cxn>
                      <a:cxn ang="0">
                        <a:pos x="connsiteX133" y="connsiteY133"/>
                      </a:cxn>
                      <a:cxn ang="0">
                        <a:pos x="connsiteX134" y="connsiteY134"/>
                      </a:cxn>
                      <a:cxn ang="0">
                        <a:pos x="connsiteX135" y="connsiteY135"/>
                      </a:cxn>
                      <a:cxn ang="0">
                        <a:pos x="connsiteX136" y="connsiteY136"/>
                      </a:cxn>
                      <a:cxn ang="0">
                        <a:pos x="connsiteX137" y="connsiteY137"/>
                      </a:cxn>
                      <a:cxn ang="0">
                        <a:pos x="connsiteX138" y="connsiteY138"/>
                      </a:cxn>
                      <a:cxn ang="0">
                        <a:pos x="connsiteX139" y="connsiteY139"/>
                      </a:cxn>
                      <a:cxn ang="0">
                        <a:pos x="connsiteX140" y="connsiteY140"/>
                      </a:cxn>
                      <a:cxn ang="0">
                        <a:pos x="connsiteX141" y="connsiteY141"/>
                      </a:cxn>
                      <a:cxn ang="0">
                        <a:pos x="connsiteX142" y="connsiteY142"/>
                      </a:cxn>
                      <a:cxn ang="0">
                        <a:pos x="connsiteX143" y="connsiteY143"/>
                      </a:cxn>
                      <a:cxn ang="0">
                        <a:pos x="connsiteX144" y="connsiteY144"/>
                      </a:cxn>
                      <a:cxn ang="0">
                        <a:pos x="connsiteX145" y="connsiteY145"/>
                      </a:cxn>
                      <a:cxn ang="0">
                        <a:pos x="connsiteX146" y="connsiteY146"/>
                      </a:cxn>
                      <a:cxn ang="0">
                        <a:pos x="connsiteX147" y="connsiteY147"/>
                      </a:cxn>
                      <a:cxn ang="0">
                        <a:pos x="connsiteX148" y="connsiteY148"/>
                      </a:cxn>
                      <a:cxn ang="0">
                        <a:pos x="connsiteX149" y="connsiteY149"/>
                      </a:cxn>
                      <a:cxn ang="0">
                        <a:pos x="connsiteX150" y="connsiteY150"/>
                      </a:cxn>
                      <a:cxn ang="0">
                        <a:pos x="connsiteX151" y="connsiteY151"/>
                      </a:cxn>
                      <a:cxn ang="0">
                        <a:pos x="connsiteX152" y="connsiteY152"/>
                      </a:cxn>
                      <a:cxn ang="0">
                        <a:pos x="connsiteX153" y="connsiteY153"/>
                      </a:cxn>
                      <a:cxn ang="0">
                        <a:pos x="connsiteX154" y="connsiteY154"/>
                      </a:cxn>
                      <a:cxn ang="0">
                        <a:pos x="connsiteX155" y="connsiteY155"/>
                      </a:cxn>
                      <a:cxn ang="0">
                        <a:pos x="connsiteX156" y="connsiteY156"/>
                      </a:cxn>
                      <a:cxn ang="0">
                        <a:pos x="connsiteX157" y="connsiteY157"/>
                      </a:cxn>
                      <a:cxn ang="0">
                        <a:pos x="connsiteX158" y="connsiteY158"/>
                      </a:cxn>
                      <a:cxn ang="0">
                        <a:pos x="connsiteX159" y="connsiteY159"/>
                      </a:cxn>
                      <a:cxn ang="0">
                        <a:pos x="connsiteX160" y="connsiteY160"/>
                      </a:cxn>
                      <a:cxn ang="0">
                        <a:pos x="connsiteX161" y="connsiteY161"/>
                      </a:cxn>
                      <a:cxn ang="0">
                        <a:pos x="connsiteX162" y="connsiteY162"/>
                      </a:cxn>
                      <a:cxn ang="0">
                        <a:pos x="connsiteX163" y="connsiteY163"/>
                      </a:cxn>
                      <a:cxn ang="0">
                        <a:pos x="connsiteX164" y="connsiteY164"/>
                      </a:cxn>
                      <a:cxn ang="0">
                        <a:pos x="connsiteX165" y="connsiteY165"/>
                      </a:cxn>
                      <a:cxn ang="0">
                        <a:pos x="connsiteX166" y="connsiteY166"/>
                      </a:cxn>
                      <a:cxn ang="0">
                        <a:pos x="connsiteX167" y="connsiteY167"/>
                      </a:cxn>
                      <a:cxn ang="0">
                        <a:pos x="connsiteX168" y="connsiteY168"/>
                      </a:cxn>
                      <a:cxn ang="0">
                        <a:pos x="connsiteX169" y="connsiteY169"/>
                      </a:cxn>
                      <a:cxn ang="0">
                        <a:pos x="connsiteX170" y="connsiteY170"/>
                      </a:cxn>
                      <a:cxn ang="0">
                        <a:pos x="connsiteX171" y="connsiteY171"/>
                      </a:cxn>
                      <a:cxn ang="0">
                        <a:pos x="connsiteX172" y="connsiteY172"/>
                      </a:cxn>
                      <a:cxn ang="0">
                        <a:pos x="connsiteX173" y="connsiteY173"/>
                      </a:cxn>
                      <a:cxn ang="0">
                        <a:pos x="connsiteX174" y="connsiteY174"/>
                      </a:cxn>
                      <a:cxn ang="0">
                        <a:pos x="connsiteX175" y="connsiteY175"/>
                      </a:cxn>
                      <a:cxn ang="0">
                        <a:pos x="connsiteX176" y="connsiteY176"/>
                      </a:cxn>
                      <a:cxn ang="0">
                        <a:pos x="connsiteX177" y="connsiteY177"/>
                      </a:cxn>
                    </a:cxnLst>
                    <a:rect l="l" t="t" r="r" b="b"/>
                    <a:pathLst>
                      <a:path w="2063750" h="1291987">
                        <a:moveTo>
                          <a:pt x="1829196" y="890189"/>
                        </a:moveTo>
                        <a:lnTo>
                          <a:pt x="1802927" y="1235390"/>
                        </a:lnTo>
                        <a:lnTo>
                          <a:pt x="1847876" y="1235390"/>
                        </a:lnTo>
                        <a:lnTo>
                          <a:pt x="1897551" y="890189"/>
                        </a:lnTo>
                        <a:close/>
                        <a:moveTo>
                          <a:pt x="1697268" y="890189"/>
                        </a:moveTo>
                        <a:lnTo>
                          <a:pt x="1669207" y="1235390"/>
                        </a:lnTo>
                        <a:lnTo>
                          <a:pt x="1757595" y="1235390"/>
                        </a:lnTo>
                        <a:lnTo>
                          <a:pt x="1783864" y="890189"/>
                        </a:lnTo>
                        <a:close/>
                        <a:moveTo>
                          <a:pt x="1565273" y="890189"/>
                        </a:moveTo>
                        <a:lnTo>
                          <a:pt x="1544518" y="1235390"/>
                        </a:lnTo>
                        <a:lnTo>
                          <a:pt x="1627779" y="1235390"/>
                        </a:lnTo>
                        <a:lnTo>
                          <a:pt x="1652325" y="890189"/>
                        </a:lnTo>
                        <a:close/>
                        <a:moveTo>
                          <a:pt x="1437174" y="890189"/>
                        </a:moveTo>
                        <a:lnTo>
                          <a:pt x="1419659" y="1235390"/>
                        </a:lnTo>
                        <a:lnTo>
                          <a:pt x="1506316" y="1235390"/>
                        </a:lnTo>
                        <a:lnTo>
                          <a:pt x="1523830" y="890189"/>
                        </a:lnTo>
                        <a:close/>
                        <a:moveTo>
                          <a:pt x="1309226" y="890189"/>
                        </a:moveTo>
                        <a:lnTo>
                          <a:pt x="1299796" y="1235390"/>
                        </a:lnTo>
                        <a:lnTo>
                          <a:pt x="1381101" y="1235390"/>
                        </a:lnTo>
                        <a:lnTo>
                          <a:pt x="1395345" y="890189"/>
                        </a:lnTo>
                        <a:close/>
                        <a:moveTo>
                          <a:pt x="1182655" y="890189"/>
                        </a:moveTo>
                        <a:lnTo>
                          <a:pt x="1177576" y="1235390"/>
                        </a:lnTo>
                        <a:lnTo>
                          <a:pt x="1264588" y="1235390"/>
                        </a:lnTo>
                        <a:lnTo>
                          <a:pt x="1271031" y="890189"/>
                        </a:lnTo>
                        <a:close/>
                        <a:moveTo>
                          <a:pt x="1056396" y="890189"/>
                        </a:moveTo>
                        <a:lnTo>
                          <a:pt x="1056396" y="1235390"/>
                        </a:lnTo>
                        <a:lnTo>
                          <a:pt x="1140601" y="1235390"/>
                        </a:lnTo>
                        <a:lnTo>
                          <a:pt x="1142543" y="890189"/>
                        </a:lnTo>
                        <a:close/>
                        <a:moveTo>
                          <a:pt x="922626" y="890189"/>
                        </a:moveTo>
                        <a:lnTo>
                          <a:pt x="924568" y="1235390"/>
                        </a:lnTo>
                        <a:lnTo>
                          <a:pt x="1010677" y="1235390"/>
                        </a:lnTo>
                        <a:lnTo>
                          <a:pt x="1010677" y="890189"/>
                        </a:lnTo>
                        <a:close/>
                        <a:moveTo>
                          <a:pt x="796906" y="890189"/>
                        </a:moveTo>
                        <a:lnTo>
                          <a:pt x="803349" y="1235390"/>
                        </a:lnTo>
                        <a:lnTo>
                          <a:pt x="887593" y="1235390"/>
                        </a:lnTo>
                        <a:lnTo>
                          <a:pt x="882514" y="890189"/>
                        </a:lnTo>
                        <a:close/>
                        <a:moveTo>
                          <a:pt x="672677" y="890189"/>
                        </a:moveTo>
                        <a:lnTo>
                          <a:pt x="686921" y="1235390"/>
                        </a:lnTo>
                        <a:lnTo>
                          <a:pt x="768141" y="1235390"/>
                        </a:lnTo>
                        <a:lnTo>
                          <a:pt x="758711" y="890189"/>
                        </a:lnTo>
                        <a:close/>
                        <a:moveTo>
                          <a:pt x="549135" y="890189"/>
                        </a:moveTo>
                        <a:lnTo>
                          <a:pt x="566649" y="1235390"/>
                        </a:lnTo>
                        <a:lnTo>
                          <a:pt x="648363" y="1235390"/>
                        </a:lnTo>
                        <a:lnTo>
                          <a:pt x="630848" y="890189"/>
                        </a:lnTo>
                        <a:close/>
                        <a:moveTo>
                          <a:pt x="420950" y="890189"/>
                        </a:moveTo>
                        <a:lnTo>
                          <a:pt x="445495" y="1235390"/>
                        </a:lnTo>
                        <a:lnTo>
                          <a:pt x="528447" y="1235390"/>
                        </a:lnTo>
                        <a:lnTo>
                          <a:pt x="507692" y="890189"/>
                        </a:lnTo>
                        <a:close/>
                        <a:moveTo>
                          <a:pt x="279884" y="890189"/>
                        </a:moveTo>
                        <a:lnTo>
                          <a:pt x="306153" y="1235390"/>
                        </a:lnTo>
                        <a:lnTo>
                          <a:pt x="404067" y="1235390"/>
                        </a:lnTo>
                        <a:lnTo>
                          <a:pt x="376006" y="890189"/>
                        </a:lnTo>
                        <a:close/>
                        <a:moveTo>
                          <a:pt x="166198" y="890189"/>
                        </a:moveTo>
                        <a:lnTo>
                          <a:pt x="215872" y="1235390"/>
                        </a:lnTo>
                        <a:lnTo>
                          <a:pt x="260820" y="1235390"/>
                        </a:lnTo>
                        <a:lnTo>
                          <a:pt x="234552" y="890189"/>
                        </a:lnTo>
                        <a:close/>
                        <a:moveTo>
                          <a:pt x="1861752" y="462358"/>
                        </a:moveTo>
                        <a:lnTo>
                          <a:pt x="1834094" y="825816"/>
                        </a:lnTo>
                        <a:lnTo>
                          <a:pt x="1906814" y="825816"/>
                        </a:lnTo>
                        <a:lnTo>
                          <a:pt x="1959116" y="462358"/>
                        </a:lnTo>
                        <a:close/>
                        <a:moveTo>
                          <a:pt x="1732045" y="462358"/>
                        </a:moveTo>
                        <a:lnTo>
                          <a:pt x="1702500" y="825816"/>
                        </a:lnTo>
                        <a:lnTo>
                          <a:pt x="1788762" y="825816"/>
                        </a:lnTo>
                        <a:lnTo>
                          <a:pt x="1816420" y="462358"/>
                        </a:lnTo>
                        <a:close/>
                        <a:moveTo>
                          <a:pt x="1590996" y="462358"/>
                        </a:moveTo>
                        <a:lnTo>
                          <a:pt x="1569143" y="825816"/>
                        </a:lnTo>
                        <a:lnTo>
                          <a:pt x="1656902" y="825816"/>
                        </a:lnTo>
                        <a:lnTo>
                          <a:pt x="1682746" y="462358"/>
                        </a:lnTo>
                        <a:close/>
                        <a:moveTo>
                          <a:pt x="1458881" y="462358"/>
                        </a:moveTo>
                        <a:lnTo>
                          <a:pt x="1440440" y="825816"/>
                        </a:lnTo>
                        <a:lnTo>
                          <a:pt x="1527096" y="825816"/>
                        </a:lnTo>
                        <a:lnTo>
                          <a:pt x="1545536" y="462358"/>
                        </a:lnTo>
                        <a:close/>
                        <a:moveTo>
                          <a:pt x="1320913" y="462358"/>
                        </a:moveTo>
                        <a:lnTo>
                          <a:pt x="1310984" y="825816"/>
                        </a:lnTo>
                        <a:lnTo>
                          <a:pt x="1398001" y="825816"/>
                        </a:lnTo>
                        <a:lnTo>
                          <a:pt x="1412998" y="462358"/>
                        </a:lnTo>
                        <a:close/>
                        <a:moveTo>
                          <a:pt x="1188950" y="462358"/>
                        </a:moveTo>
                        <a:lnTo>
                          <a:pt x="1183602" y="825816"/>
                        </a:lnTo>
                        <a:lnTo>
                          <a:pt x="1272233" y="825816"/>
                        </a:lnTo>
                        <a:lnTo>
                          <a:pt x="1279016" y="462358"/>
                        </a:lnTo>
                        <a:close/>
                        <a:moveTo>
                          <a:pt x="1056396" y="462358"/>
                        </a:moveTo>
                        <a:lnTo>
                          <a:pt x="1056396" y="825816"/>
                        </a:lnTo>
                        <a:lnTo>
                          <a:pt x="1142905" y="825816"/>
                        </a:lnTo>
                        <a:lnTo>
                          <a:pt x="1144950" y="462358"/>
                        </a:lnTo>
                        <a:close/>
                        <a:moveTo>
                          <a:pt x="920219" y="462358"/>
                        </a:moveTo>
                        <a:lnTo>
                          <a:pt x="922264" y="825816"/>
                        </a:lnTo>
                        <a:lnTo>
                          <a:pt x="1010677" y="825816"/>
                        </a:lnTo>
                        <a:lnTo>
                          <a:pt x="1010677" y="462358"/>
                        </a:lnTo>
                        <a:close/>
                        <a:moveTo>
                          <a:pt x="788921" y="462358"/>
                        </a:moveTo>
                        <a:lnTo>
                          <a:pt x="795705" y="825816"/>
                        </a:lnTo>
                        <a:lnTo>
                          <a:pt x="881567" y="825816"/>
                        </a:lnTo>
                        <a:lnTo>
                          <a:pt x="876219" y="462358"/>
                        </a:lnTo>
                        <a:close/>
                        <a:moveTo>
                          <a:pt x="655024" y="462358"/>
                        </a:moveTo>
                        <a:lnTo>
                          <a:pt x="670021" y="825816"/>
                        </a:lnTo>
                        <a:lnTo>
                          <a:pt x="756953" y="825816"/>
                        </a:lnTo>
                        <a:lnTo>
                          <a:pt x="747024" y="462358"/>
                        </a:lnTo>
                        <a:close/>
                        <a:moveTo>
                          <a:pt x="527430" y="462358"/>
                        </a:moveTo>
                        <a:lnTo>
                          <a:pt x="545869" y="825816"/>
                        </a:lnTo>
                        <a:lnTo>
                          <a:pt x="627582" y="825816"/>
                        </a:lnTo>
                        <a:lnTo>
                          <a:pt x="609141" y="462358"/>
                        </a:lnTo>
                        <a:close/>
                        <a:moveTo>
                          <a:pt x="390529" y="462358"/>
                        </a:moveTo>
                        <a:lnTo>
                          <a:pt x="416372" y="825816"/>
                        </a:lnTo>
                        <a:lnTo>
                          <a:pt x="503822" y="825816"/>
                        </a:lnTo>
                        <a:lnTo>
                          <a:pt x="481969" y="462358"/>
                        </a:lnTo>
                        <a:close/>
                        <a:moveTo>
                          <a:pt x="247329" y="462358"/>
                        </a:moveTo>
                        <a:lnTo>
                          <a:pt x="274986" y="825816"/>
                        </a:lnTo>
                        <a:lnTo>
                          <a:pt x="370774" y="825816"/>
                        </a:lnTo>
                        <a:lnTo>
                          <a:pt x="341229" y="462358"/>
                        </a:lnTo>
                        <a:close/>
                        <a:moveTo>
                          <a:pt x="104632" y="462358"/>
                        </a:moveTo>
                        <a:lnTo>
                          <a:pt x="156934" y="825816"/>
                        </a:lnTo>
                        <a:lnTo>
                          <a:pt x="229653" y="825816"/>
                        </a:lnTo>
                        <a:lnTo>
                          <a:pt x="201996" y="462358"/>
                        </a:lnTo>
                        <a:close/>
                        <a:moveTo>
                          <a:pt x="0" y="0"/>
                        </a:moveTo>
                        <a:lnTo>
                          <a:pt x="38099" y="0"/>
                        </a:lnTo>
                        <a:lnTo>
                          <a:pt x="95940" y="401953"/>
                        </a:lnTo>
                        <a:lnTo>
                          <a:pt x="197399" y="401953"/>
                        </a:lnTo>
                        <a:lnTo>
                          <a:pt x="168635" y="23944"/>
                        </a:lnTo>
                        <a:lnTo>
                          <a:pt x="213967" y="23944"/>
                        </a:lnTo>
                        <a:lnTo>
                          <a:pt x="242732" y="401953"/>
                        </a:lnTo>
                        <a:lnTo>
                          <a:pt x="336319" y="401953"/>
                        </a:lnTo>
                        <a:lnTo>
                          <a:pt x="305592" y="23946"/>
                        </a:lnTo>
                        <a:lnTo>
                          <a:pt x="359355" y="23946"/>
                        </a:lnTo>
                        <a:lnTo>
                          <a:pt x="386233" y="401953"/>
                        </a:lnTo>
                        <a:lnTo>
                          <a:pt x="478337" y="401953"/>
                        </a:lnTo>
                        <a:lnTo>
                          <a:pt x="455610" y="23946"/>
                        </a:lnTo>
                        <a:lnTo>
                          <a:pt x="505187" y="23946"/>
                        </a:lnTo>
                        <a:lnTo>
                          <a:pt x="524365" y="401953"/>
                        </a:lnTo>
                        <a:lnTo>
                          <a:pt x="606076" y="401953"/>
                        </a:lnTo>
                        <a:lnTo>
                          <a:pt x="586897" y="23945"/>
                        </a:lnTo>
                        <a:lnTo>
                          <a:pt x="636934" y="23945"/>
                        </a:lnTo>
                        <a:lnTo>
                          <a:pt x="652531" y="401953"/>
                        </a:lnTo>
                        <a:lnTo>
                          <a:pt x="745374" y="401953"/>
                        </a:lnTo>
                        <a:lnTo>
                          <a:pt x="735048" y="23946"/>
                        </a:lnTo>
                        <a:lnTo>
                          <a:pt x="780739" y="23946"/>
                        </a:lnTo>
                        <a:lnTo>
                          <a:pt x="787794" y="401953"/>
                        </a:lnTo>
                        <a:lnTo>
                          <a:pt x="875330" y="401953"/>
                        </a:lnTo>
                        <a:lnTo>
                          <a:pt x="869769" y="23947"/>
                        </a:lnTo>
                        <a:lnTo>
                          <a:pt x="917753" y="23947"/>
                        </a:lnTo>
                        <a:lnTo>
                          <a:pt x="919880" y="401953"/>
                        </a:lnTo>
                        <a:lnTo>
                          <a:pt x="1010677" y="401953"/>
                        </a:lnTo>
                        <a:lnTo>
                          <a:pt x="1010677" y="7618"/>
                        </a:lnTo>
                        <a:lnTo>
                          <a:pt x="1056396" y="7618"/>
                        </a:lnTo>
                        <a:lnTo>
                          <a:pt x="1056396" y="401953"/>
                        </a:lnTo>
                        <a:lnTo>
                          <a:pt x="1145290" y="401953"/>
                        </a:lnTo>
                        <a:lnTo>
                          <a:pt x="1147416" y="23947"/>
                        </a:lnTo>
                        <a:lnTo>
                          <a:pt x="1195400" y="23947"/>
                        </a:lnTo>
                        <a:lnTo>
                          <a:pt x="1189839" y="401953"/>
                        </a:lnTo>
                        <a:lnTo>
                          <a:pt x="1280144" y="401953"/>
                        </a:lnTo>
                        <a:lnTo>
                          <a:pt x="1287199" y="23946"/>
                        </a:lnTo>
                        <a:lnTo>
                          <a:pt x="1332889" y="23946"/>
                        </a:lnTo>
                        <a:lnTo>
                          <a:pt x="1322563" y="401953"/>
                        </a:lnTo>
                        <a:lnTo>
                          <a:pt x="1415491" y="401953"/>
                        </a:lnTo>
                        <a:lnTo>
                          <a:pt x="1431088" y="23945"/>
                        </a:lnTo>
                        <a:lnTo>
                          <a:pt x="1481125" y="23945"/>
                        </a:lnTo>
                        <a:lnTo>
                          <a:pt x="1461946" y="401953"/>
                        </a:lnTo>
                        <a:lnTo>
                          <a:pt x="1548601" y="401953"/>
                        </a:lnTo>
                        <a:lnTo>
                          <a:pt x="1567779" y="23946"/>
                        </a:lnTo>
                        <a:lnTo>
                          <a:pt x="1617355" y="23946"/>
                        </a:lnTo>
                        <a:lnTo>
                          <a:pt x="1594628" y="401953"/>
                        </a:lnTo>
                        <a:lnTo>
                          <a:pt x="1687041" y="401953"/>
                        </a:lnTo>
                        <a:lnTo>
                          <a:pt x="1713919" y="23946"/>
                        </a:lnTo>
                        <a:lnTo>
                          <a:pt x="1767682" y="23946"/>
                        </a:lnTo>
                        <a:lnTo>
                          <a:pt x="1736955" y="401953"/>
                        </a:lnTo>
                        <a:lnTo>
                          <a:pt x="1821016" y="401953"/>
                        </a:lnTo>
                        <a:lnTo>
                          <a:pt x="1849781" y="23945"/>
                        </a:lnTo>
                        <a:lnTo>
                          <a:pt x="1895113" y="23945"/>
                        </a:lnTo>
                        <a:lnTo>
                          <a:pt x="1866348" y="401953"/>
                        </a:lnTo>
                        <a:lnTo>
                          <a:pt x="1967808" y="401953"/>
                        </a:lnTo>
                        <a:lnTo>
                          <a:pt x="2025649" y="0"/>
                        </a:lnTo>
                        <a:lnTo>
                          <a:pt x="2063750" y="0"/>
                        </a:lnTo>
                        <a:lnTo>
                          <a:pt x="1885331" y="1239878"/>
                        </a:lnTo>
                        <a:lnTo>
                          <a:pt x="1886347" y="1240894"/>
                        </a:lnTo>
                        <a:lnTo>
                          <a:pt x="1886347" y="1262678"/>
                        </a:lnTo>
                        <a:cubicBezTo>
                          <a:pt x="1886347" y="1278865"/>
                          <a:pt x="1873225" y="1291987"/>
                          <a:pt x="1857038" y="1291987"/>
                        </a:cubicBezTo>
                        <a:lnTo>
                          <a:pt x="206710" y="1291987"/>
                        </a:lnTo>
                        <a:cubicBezTo>
                          <a:pt x="190523" y="1291987"/>
                          <a:pt x="177401" y="1278865"/>
                          <a:pt x="177401" y="1262678"/>
                        </a:cubicBezTo>
                        <a:lnTo>
                          <a:pt x="177401" y="1240894"/>
                        </a:lnTo>
                        <a:lnTo>
                          <a:pt x="178419" y="1239877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1529" name="グループ化 1528">
                    <a:extLst>
                      <a:ext uri="{FF2B5EF4-FFF2-40B4-BE49-F238E27FC236}">
                        <a16:creationId xmlns:a16="http://schemas.microsoft.com/office/drawing/2014/main" id="{41AE752A-9B87-489F-B019-2E7C5640B089}"/>
                      </a:ext>
                    </a:extLst>
                  </p:cNvPr>
                  <p:cNvGrpSpPr/>
                  <p:nvPr/>
                </p:nvGrpSpPr>
                <p:grpSpPr>
                  <a:xfrm>
                    <a:off x="4077492" y="1852160"/>
                    <a:ext cx="2196309" cy="164682"/>
                    <a:chOff x="4077492" y="1852160"/>
                    <a:chExt cx="2196309" cy="164682"/>
                  </a:xfrm>
                  <a:grpFill/>
                </p:grpSpPr>
                <p:grpSp>
                  <p:nvGrpSpPr>
                    <p:cNvPr id="1530" name="グループ化 1529">
                      <a:extLst>
                        <a:ext uri="{FF2B5EF4-FFF2-40B4-BE49-F238E27FC236}">
                          <a16:creationId xmlns:a16="http://schemas.microsoft.com/office/drawing/2014/main" id="{11687AD7-645C-47BB-B729-62ED65BC9940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4077492" y="1852160"/>
                      <a:ext cx="848520" cy="129518"/>
                      <a:chOff x="4184649" y="1852160"/>
                      <a:chExt cx="848520" cy="129518"/>
                    </a:xfrm>
                    <a:grpFill/>
                  </p:grpSpPr>
                  <p:sp>
                    <p:nvSpPr>
                      <p:cNvPr id="1535" name="フリーフォーム: 図形 1534">
                        <a:extLst>
                          <a:ext uri="{FF2B5EF4-FFF2-40B4-BE49-F238E27FC236}">
                            <a16:creationId xmlns:a16="http://schemas.microsoft.com/office/drawing/2014/main" id="{9EF4ACDF-F3BC-4B43-BBE9-570DC24F18B2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897439" y="1852160"/>
                        <a:ext cx="135730" cy="129518"/>
                      </a:xfrm>
                      <a:custGeom>
                        <a:avLst/>
                        <a:gdLst>
                          <a:gd name="connsiteX0" fmla="*/ 364332 w 735808"/>
                          <a:gd name="connsiteY0" fmla="*/ 59661 h 702131"/>
                          <a:gd name="connsiteX1" fmla="*/ 180976 w 735808"/>
                          <a:gd name="connsiteY1" fmla="*/ 243017 h 702131"/>
                          <a:gd name="connsiteX2" fmla="*/ 364332 w 735808"/>
                          <a:gd name="connsiteY2" fmla="*/ 426373 h 702131"/>
                          <a:gd name="connsiteX3" fmla="*/ 547688 w 735808"/>
                          <a:gd name="connsiteY3" fmla="*/ 243017 h 702131"/>
                          <a:gd name="connsiteX4" fmla="*/ 364332 w 735808"/>
                          <a:gd name="connsiteY4" fmla="*/ 59661 h 702131"/>
                          <a:gd name="connsiteX5" fmla="*/ 367904 w 735808"/>
                          <a:gd name="connsiteY5" fmla="*/ 0 h 702131"/>
                          <a:gd name="connsiteX6" fmla="*/ 597692 w 735808"/>
                          <a:gd name="connsiteY6" fmla="*/ 141645 h 702131"/>
                          <a:gd name="connsiteX7" fmla="*/ 735808 w 735808"/>
                          <a:gd name="connsiteY7" fmla="*/ 702131 h 702131"/>
                          <a:gd name="connsiteX8" fmla="*/ 0 w 735808"/>
                          <a:gd name="connsiteY8" fmla="*/ 702131 h 702131"/>
                          <a:gd name="connsiteX9" fmla="*/ 138117 w 735808"/>
                          <a:gd name="connsiteY9" fmla="*/ 141645 h 702131"/>
                          <a:gd name="connsiteX10" fmla="*/ 367904 w 735808"/>
                          <a:gd name="connsiteY10" fmla="*/ 0 h 702131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</a:cxnLst>
                        <a:rect l="l" t="t" r="r" b="b"/>
                        <a:pathLst>
                          <a:path w="735808" h="702131">
                            <a:moveTo>
                              <a:pt x="364332" y="59661"/>
                            </a:moveTo>
                            <a:cubicBezTo>
                              <a:pt x="263067" y="59661"/>
                              <a:pt x="180976" y="141752"/>
                              <a:pt x="180976" y="243017"/>
                            </a:cubicBezTo>
                            <a:cubicBezTo>
                              <a:pt x="180976" y="344282"/>
                              <a:pt x="263067" y="426373"/>
                              <a:pt x="364332" y="426373"/>
                            </a:cubicBezTo>
                            <a:cubicBezTo>
                              <a:pt x="465597" y="426373"/>
                              <a:pt x="547688" y="344282"/>
                              <a:pt x="547688" y="243017"/>
                            </a:cubicBezTo>
                            <a:cubicBezTo>
                              <a:pt x="547688" y="141752"/>
                              <a:pt x="465597" y="59661"/>
                              <a:pt x="364332" y="59661"/>
                            </a:cubicBezTo>
                            <a:close/>
                            <a:moveTo>
                              <a:pt x="367904" y="0"/>
                            </a:moveTo>
                            <a:cubicBezTo>
                              <a:pt x="481252" y="0"/>
                              <a:pt x="575821" y="60808"/>
                              <a:pt x="597692" y="141645"/>
                            </a:cubicBezTo>
                            <a:lnTo>
                              <a:pt x="735808" y="702131"/>
                            </a:lnTo>
                            <a:lnTo>
                              <a:pt x="0" y="702131"/>
                            </a:lnTo>
                            <a:lnTo>
                              <a:pt x="138117" y="141645"/>
                            </a:lnTo>
                            <a:cubicBezTo>
                              <a:pt x="159988" y="60808"/>
                              <a:pt x="254557" y="0"/>
                              <a:pt x="367904" y="0"/>
                            </a:cubicBezTo>
                            <a:close/>
                          </a:path>
                        </a:pathLst>
                      </a:custGeom>
                      <a:grpFill/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1536" name="四角形: 角を丸くする 1535">
                        <a:extLst>
                          <a:ext uri="{FF2B5EF4-FFF2-40B4-BE49-F238E27FC236}">
                            <a16:creationId xmlns:a16="http://schemas.microsoft.com/office/drawing/2014/main" id="{583D379A-CB11-4A3C-8EBB-3F79110ED2D1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184649" y="1875078"/>
                        <a:ext cx="804070" cy="45719"/>
                      </a:xfrm>
                      <a:prstGeom prst="roundRect">
                        <a:avLst>
                          <a:gd name="adj" fmla="val 50000"/>
                        </a:avLst>
                      </a:prstGeom>
                      <a:grpFill/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  <p:grpSp>
                  <p:nvGrpSpPr>
                    <p:cNvPr id="1531" name="グループ化 1530">
                      <a:extLst>
                        <a:ext uri="{FF2B5EF4-FFF2-40B4-BE49-F238E27FC236}">
                          <a16:creationId xmlns:a16="http://schemas.microsoft.com/office/drawing/2014/main" id="{93AE2754-4799-421A-B7A3-235147ADF578}"/>
                        </a:ext>
                      </a:extLst>
                    </p:cNvPr>
                    <p:cNvGrpSpPr/>
                    <p:nvPr/>
                  </p:nvGrpSpPr>
                  <p:grpSpPr>
                    <a:xfrm flipH="1">
                      <a:off x="5425281" y="1852160"/>
                      <a:ext cx="848520" cy="129518"/>
                      <a:chOff x="4184649" y="1852160"/>
                      <a:chExt cx="848520" cy="129518"/>
                    </a:xfrm>
                    <a:grpFill/>
                  </p:grpSpPr>
                  <p:sp>
                    <p:nvSpPr>
                      <p:cNvPr id="1533" name="フリーフォーム: 図形 1532">
                        <a:extLst>
                          <a:ext uri="{FF2B5EF4-FFF2-40B4-BE49-F238E27FC236}">
                            <a16:creationId xmlns:a16="http://schemas.microsoft.com/office/drawing/2014/main" id="{EB56432E-2F0A-4C23-8DB3-3C2A3BE0DB6A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897439" y="1852160"/>
                        <a:ext cx="135730" cy="129518"/>
                      </a:xfrm>
                      <a:custGeom>
                        <a:avLst/>
                        <a:gdLst>
                          <a:gd name="connsiteX0" fmla="*/ 364332 w 735808"/>
                          <a:gd name="connsiteY0" fmla="*/ 59661 h 702131"/>
                          <a:gd name="connsiteX1" fmla="*/ 180976 w 735808"/>
                          <a:gd name="connsiteY1" fmla="*/ 243017 h 702131"/>
                          <a:gd name="connsiteX2" fmla="*/ 364332 w 735808"/>
                          <a:gd name="connsiteY2" fmla="*/ 426373 h 702131"/>
                          <a:gd name="connsiteX3" fmla="*/ 547688 w 735808"/>
                          <a:gd name="connsiteY3" fmla="*/ 243017 h 702131"/>
                          <a:gd name="connsiteX4" fmla="*/ 364332 w 735808"/>
                          <a:gd name="connsiteY4" fmla="*/ 59661 h 702131"/>
                          <a:gd name="connsiteX5" fmla="*/ 367904 w 735808"/>
                          <a:gd name="connsiteY5" fmla="*/ 0 h 702131"/>
                          <a:gd name="connsiteX6" fmla="*/ 597692 w 735808"/>
                          <a:gd name="connsiteY6" fmla="*/ 141645 h 702131"/>
                          <a:gd name="connsiteX7" fmla="*/ 735808 w 735808"/>
                          <a:gd name="connsiteY7" fmla="*/ 702131 h 702131"/>
                          <a:gd name="connsiteX8" fmla="*/ 0 w 735808"/>
                          <a:gd name="connsiteY8" fmla="*/ 702131 h 702131"/>
                          <a:gd name="connsiteX9" fmla="*/ 138117 w 735808"/>
                          <a:gd name="connsiteY9" fmla="*/ 141645 h 702131"/>
                          <a:gd name="connsiteX10" fmla="*/ 367904 w 735808"/>
                          <a:gd name="connsiteY10" fmla="*/ 0 h 702131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</a:cxnLst>
                        <a:rect l="l" t="t" r="r" b="b"/>
                        <a:pathLst>
                          <a:path w="735808" h="702131">
                            <a:moveTo>
                              <a:pt x="364332" y="59661"/>
                            </a:moveTo>
                            <a:cubicBezTo>
                              <a:pt x="263067" y="59661"/>
                              <a:pt x="180976" y="141752"/>
                              <a:pt x="180976" y="243017"/>
                            </a:cubicBezTo>
                            <a:cubicBezTo>
                              <a:pt x="180976" y="344282"/>
                              <a:pt x="263067" y="426373"/>
                              <a:pt x="364332" y="426373"/>
                            </a:cubicBezTo>
                            <a:cubicBezTo>
                              <a:pt x="465597" y="426373"/>
                              <a:pt x="547688" y="344282"/>
                              <a:pt x="547688" y="243017"/>
                            </a:cubicBezTo>
                            <a:cubicBezTo>
                              <a:pt x="547688" y="141752"/>
                              <a:pt x="465597" y="59661"/>
                              <a:pt x="364332" y="59661"/>
                            </a:cubicBezTo>
                            <a:close/>
                            <a:moveTo>
                              <a:pt x="367904" y="0"/>
                            </a:moveTo>
                            <a:cubicBezTo>
                              <a:pt x="481252" y="0"/>
                              <a:pt x="575821" y="60808"/>
                              <a:pt x="597692" y="141645"/>
                            </a:cubicBezTo>
                            <a:lnTo>
                              <a:pt x="735808" y="702131"/>
                            </a:lnTo>
                            <a:lnTo>
                              <a:pt x="0" y="702131"/>
                            </a:lnTo>
                            <a:lnTo>
                              <a:pt x="138117" y="141645"/>
                            </a:lnTo>
                            <a:cubicBezTo>
                              <a:pt x="159988" y="60808"/>
                              <a:pt x="254557" y="0"/>
                              <a:pt x="367904" y="0"/>
                            </a:cubicBezTo>
                            <a:close/>
                          </a:path>
                        </a:pathLst>
                      </a:custGeom>
                      <a:grpFill/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1534" name="四角形: 角を丸くする 1533">
                        <a:extLst>
                          <a:ext uri="{FF2B5EF4-FFF2-40B4-BE49-F238E27FC236}">
                            <a16:creationId xmlns:a16="http://schemas.microsoft.com/office/drawing/2014/main" id="{15364DFA-1B34-42EE-A605-D0449DDA22E6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184649" y="1875078"/>
                        <a:ext cx="804070" cy="45719"/>
                      </a:xfrm>
                      <a:prstGeom prst="roundRect">
                        <a:avLst>
                          <a:gd name="adj" fmla="val 50000"/>
                        </a:avLst>
                      </a:prstGeom>
                      <a:grpFill/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  <p:sp>
                  <p:nvSpPr>
                    <p:cNvPr id="1532" name="四角形: 角を丸くする 1531">
                      <a:extLst>
                        <a:ext uri="{FF2B5EF4-FFF2-40B4-BE49-F238E27FC236}">
                          <a16:creationId xmlns:a16="http://schemas.microsoft.com/office/drawing/2014/main" id="{70A37089-F543-47A4-941F-CCC9687AF6D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102100" y="1946514"/>
                      <a:ext cx="2152650" cy="70328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</p:grpSp>
          <p:grpSp>
            <p:nvGrpSpPr>
              <p:cNvPr id="1490" name="グループ化 1489">
                <a:extLst>
                  <a:ext uri="{FF2B5EF4-FFF2-40B4-BE49-F238E27FC236}">
                    <a16:creationId xmlns:a16="http://schemas.microsoft.com/office/drawing/2014/main" id="{31D550AF-287A-4ECE-9462-C97F6827044D}"/>
                  </a:ext>
                </a:extLst>
              </p:cNvPr>
              <p:cNvGrpSpPr/>
              <p:nvPr/>
            </p:nvGrpSpPr>
            <p:grpSpPr>
              <a:xfrm>
                <a:off x="865815" y="2587223"/>
                <a:ext cx="520733" cy="88772"/>
                <a:chOff x="4691062" y="5207797"/>
                <a:chExt cx="1028702" cy="227804"/>
              </a:xfrm>
            </p:grpSpPr>
            <p:sp>
              <p:nvSpPr>
                <p:cNvPr id="1520" name="四角形: 上の 2 つの角を丸める 1519">
                  <a:extLst>
                    <a:ext uri="{FF2B5EF4-FFF2-40B4-BE49-F238E27FC236}">
                      <a16:creationId xmlns:a16="http://schemas.microsoft.com/office/drawing/2014/main" id="{0D1F5F97-487F-4E7F-A5CD-5A1C7C329CDB}"/>
                    </a:ext>
                  </a:extLst>
                </p:cNvPr>
                <p:cNvSpPr/>
                <p:nvPr/>
              </p:nvSpPr>
              <p:spPr>
                <a:xfrm flipV="1">
                  <a:off x="4714875" y="5207797"/>
                  <a:ext cx="981075" cy="56354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521" name="四角形: 上の 2 つの角を丸める 1520">
                  <a:extLst>
                    <a:ext uri="{FF2B5EF4-FFF2-40B4-BE49-F238E27FC236}">
                      <a16:creationId xmlns:a16="http://schemas.microsoft.com/office/drawing/2014/main" id="{305A8AA6-49CC-497D-A317-6678BD60FF5B}"/>
                    </a:ext>
                  </a:extLst>
                </p:cNvPr>
                <p:cNvSpPr/>
                <p:nvPr/>
              </p:nvSpPr>
              <p:spPr>
                <a:xfrm>
                  <a:off x="4714875" y="5264151"/>
                  <a:ext cx="981075" cy="171450"/>
                </a:xfrm>
                <a:prstGeom prst="round2SameRect">
                  <a:avLst>
                    <a:gd name="adj1" fmla="val 0"/>
                    <a:gd name="adj2" fmla="val 34722"/>
                  </a:avLst>
                </a:pr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522" name="四角形: 上の 2 つの角を丸める 1521">
                  <a:extLst>
                    <a:ext uri="{FF2B5EF4-FFF2-40B4-BE49-F238E27FC236}">
                      <a16:creationId xmlns:a16="http://schemas.microsoft.com/office/drawing/2014/main" id="{2A2788F8-D59C-4779-B999-0D7814C43180}"/>
                    </a:ext>
                  </a:extLst>
                </p:cNvPr>
                <p:cNvSpPr/>
                <p:nvPr/>
              </p:nvSpPr>
              <p:spPr>
                <a:xfrm>
                  <a:off x="4691062" y="5264151"/>
                  <a:ext cx="1028702" cy="49210"/>
                </a:xfrm>
                <a:prstGeom prst="round2SameRect">
                  <a:avLst>
                    <a:gd name="adj1" fmla="val 50000"/>
                    <a:gd name="adj2" fmla="val 50000"/>
                  </a:avLst>
                </a:pr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1491" name="グループ化 1490">
                <a:extLst>
                  <a:ext uri="{FF2B5EF4-FFF2-40B4-BE49-F238E27FC236}">
                    <a16:creationId xmlns:a16="http://schemas.microsoft.com/office/drawing/2014/main" id="{0EED67F2-6ABD-4D6F-9FE4-07A5B2D6ACAE}"/>
                  </a:ext>
                </a:extLst>
              </p:cNvPr>
              <p:cNvGrpSpPr/>
              <p:nvPr/>
            </p:nvGrpSpPr>
            <p:grpSpPr>
              <a:xfrm>
                <a:off x="691378" y="2132930"/>
                <a:ext cx="855875" cy="553943"/>
                <a:chOff x="4077492" y="1852160"/>
                <a:chExt cx="2196309" cy="1421505"/>
              </a:xfrm>
              <a:solidFill>
                <a:srgbClr val="00B0F0"/>
              </a:solidFill>
            </p:grpSpPr>
            <p:sp>
              <p:nvSpPr>
                <p:cNvPr id="1511" name="フリーフォーム: 図形 1510">
                  <a:extLst>
                    <a:ext uri="{FF2B5EF4-FFF2-40B4-BE49-F238E27FC236}">
                      <a16:creationId xmlns:a16="http://schemas.microsoft.com/office/drawing/2014/main" id="{4E9163BD-9FA8-40D0-8612-B5CB2C38CCA8}"/>
                    </a:ext>
                  </a:extLst>
                </p:cNvPr>
                <p:cNvSpPr/>
                <p:nvPr/>
              </p:nvSpPr>
              <p:spPr>
                <a:xfrm>
                  <a:off x="4146549" y="1981678"/>
                  <a:ext cx="2063750" cy="1291987"/>
                </a:xfrm>
                <a:custGeom>
                  <a:avLst/>
                  <a:gdLst>
                    <a:gd name="connsiteX0" fmla="*/ 1829196 w 2063750"/>
                    <a:gd name="connsiteY0" fmla="*/ 890189 h 1291987"/>
                    <a:gd name="connsiteX1" fmla="*/ 1802927 w 2063750"/>
                    <a:gd name="connsiteY1" fmla="*/ 1235390 h 1291987"/>
                    <a:gd name="connsiteX2" fmla="*/ 1847876 w 2063750"/>
                    <a:gd name="connsiteY2" fmla="*/ 1235390 h 1291987"/>
                    <a:gd name="connsiteX3" fmla="*/ 1897551 w 2063750"/>
                    <a:gd name="connsiteY3" fmla="*/ 890189 h 1291987"/>
                    <a:gd name="connsiteX4" fmla="*/ 1697268 w 2063750"/>
                    <a:gd name="connsiteY4" fmla="*/ 890189 h 1291987"/>
                    <a:gd name="connsiteX5" fmla="*/ 1669207 w 2063750"/>
                    <a:gd name="connsiteY5" fmla="*/ 1235390 h 1291987"/>
                    <a:gd name="connsiteX6" fmla="*/ 1757595 w 2063750"/>
                    <a:gd name="connsiteY6" fmla="*/ 1235390 h 1291987"/>
                    <a:gd name="connsiteX7" fmla="*/ 1783864 w 2063750"/>
                    <a:gd name="connsiteY7" fmla="*/ 890189 h 1291987"/>
                    <a:gd name="connsiteX8" fmla="*/ 1565273 w 2063750"/>
                    <a:gd name="connsiteY8" fmla="*/ 890189 h 1291987"/>
                    <a:gd name="connsiteX9" fmla="*/ 1544518 w 2063750"/>
                    <a:gd name="connsiteY9" fmla="*/ 1235390 h 1291987"/>
                    <a:gd name="connsiteX10" fmla="*/ 1627779 w 2063750"/>
                    <a:gd name="connsiteY10" fmla="*/ 1235390 h 1291987"/>
                    <a:gd name="connsiteX11" fmla="*/ 1652325 w 2063750"/>
                    <a:gd name="connsiteY11" fmla="*/ 890189 h 1291987"/>
                    <a:gd name="connsiteX12" fmla="*/ 1437174 w 2063750"/>
                    <a:gd name="connsiteY12" fmla="*/ 890189 h 1291987"/>
                    <a:gd name="connsiteX13" fmla="*/ 1419659 w 2063750"/>
                    <a:gd name="connsiteY13" fmla="*/ 1235390 h 1291987"/>
                    <a:gd name="connsiteX14" fmla="*/ 1506316 w 2063750"/>
                    <a:gd name="connsiteY14" fmla="*/ 1235390 h 1291987"/>
                    <a:gd name="connsiteX15" fmla="*/ 1523830 w 2063750"/>
                    <a:gd name="connsiteY15" fmla="*/ 890189 h 1291987"/>
                    <a:gd name="connsiteX16" fmla="*/ 1309226 w 2063750"/>
                    <a:gd name="connsiteY16" fmla="*/ 890189 h 1291987"/>
                    <a:gd name="connsiteX17" fmla="*/ 1299796 w 2063750"/>
                    <a:gd name="connsiteY17" fmla="*/ 1235390 h 1291987"/>
                    <a:gd name="connsiteX18" fmla="*/ 1381101 w 2063750"/>
                    <a:gd name="connsiteY18" fmla="*/ 1235390 h 1291987"/>
                    <a:gd name="connsiteX19" fmla="*/ 1395345 w 2063750"/>
                    <a:gd name="connsiteY19" fmla="*/ 890189 h 1291987"/>
                    <a:gd name="connsiteX20" fmla="*/ 1182655 w 2063750"/>
                    <a:gd name="connsiteY20" fmla="*/ 890189 h 1291987"/>
                    <a:gd name="connsiteX21" fmla="*/ 1177576 w 2063750"/>
                    <a:gd name="connsiteY21" fmla="*/ 1235390 h 1291987"/>
                    <a:gd name="connsiteX22" fmla="*/ 1264588 w 2063750"/>
                    <a:gd name="connsiteY22" fmla="*/ 1235390 h 1291987"/>
                    <a:gd name="connsiteX23" fmla="*/ 1271031 w 2063750"/>
                    <a:gd name="connsiteY23" fmla="*/ 890189 h 1291987"/>
                    <a:gd name="connsiteX24" fmla="*/ 1056396 w 2063750"/>
                    <a:gd name="connsiteY24" fmla="*/ 890189 h 1291987"/>
                    <a:gd name="connsiteX25" fmla="*/ 1056396 w 2063750"/>
                    <a:gd name="connsiteY25" fmla="*/ 1235390 h 1291987"/>
                    <a:gd name="connsiteX26" fmla="*/ 1140601 w 2063750"/>
                    <a:gd name="connsiteY26" fmla="*/ 1235390 h 1291987"/>
                    <a:gd name="connsiteX27" fmla="*/ 1142543 w 2063750"/>
                    <a:gd name="connsiteY27" fmla="*/ 890189 h 1291987"/>
                    <a:gd name="connsiteX28" fmla="*/ 922626 w 2063750"/>
                    <a:gd name="connsiteY28" fmla="*/ 890189 h 1291987"/>
                    <a:gd name="connsiteX29" fmla="*/ 924568 w 2063750"/>
                    <a:gd name="connsiteY29" fmla="*/ 1235390 h 1291987"/>
                    <a:gd name="connsiteX30" fmla="*/ 1010677 w 2063750"/>
                    <a:gd name="connsiteY30" fmla="*/ 1235390 h 1291987"/>
                    <a:gd name="connsiteX31" fmla="*/ 1010677 w 2063750"/>
                    <a:gd name="connsiteY31" fmla="*/ 890189 h 1291987"/>
                    <a:gd name="connsiteX32" fmla="*/ 796906 w 2063750"/>
                    <a:gd name="connsiteY32" fmla="*/ 890189 h 1291987"/>
                    <a:gd name="connsiteX33" fmla="*/ 803349 w 2063750"/>
                    <a:gd name="connsiteY33" fmla="*/ 1235390 h 1291987"/>
                    <a:gd name="connsiteX34" fmla="*/ 887593 w 2063750"/>
                    <a:gd name="connsiteY34" fmla="*/ 1235390 h 1291987"/>
                    <a:gd name="connsiteX35" fmla="*/ 882514 w 2063750"/>
                    <a:gd name="connsiteY35" fmla="*/ 890189 h 1291987"/>
                    <a:gd name="connsiteX36" fmla="*/ 672677 w 2063750"/>
                    <a:gd name="connsiteY36" fmla="*/ 890189 h 1291987"/>
                    <a:gd name="connsiteX37" fmla="*/ 686921 w 2063750"/>
                    <a:gd name="connsiteY37" fmla="*/ 1235390 h 1291987"/>
                    <a:gd name="connsiteX38" fmla="*/ 768141 w 2063750"/>
                    <a:gd name="connsiteY38" fmla="*/ 1235390 h 1291987"/>
                    <a:gd name="connsiteX39" fmla="*/ 758711 w 2063750"/>
                    <a:gd name="connsiteY39" fmla="*/ 890189 h 1291987"/>
                    <a:gd name="connsiteX40" fmla="*/ 549135 w 2063750"/>
                    <a:gd name="connsiteY40" fmla="*/ 890189 h 1291987"/>
                    <a:gd name="connsiteX41" fmla="*/ 566649 w 2063750"/>
                    <a:gd name="connsiteY41" fmla="*/ 1235390 h 1291987"/>
                    <a:gd name="connsiteX42" fmla="*/ 648363 w 2063750"/>
                    <a:gd name="connsiteY42" fmla="*/ 1235390 h 1291987"/>
                    <a:gd name="connsiteX43" fmla="*/ 630848 w 2063750"/>
                    <a:gd name="connsiteY43" fmla="*/ 890189 h 1291987"/>
                    <a:gd name="connsiteX44" fmla="*/ 420950 w 2063750"/>
                    <a:gd name="connsiteY44" fmla="*/ 890189 h 1291987"/>
                    <a:gd name="connsiteX45" fmla="*/ 445495 w 2063750"/>
                    <a:gd name="connsiteY45" fmla="*/ 1235390 h 1291987"/>
                    <a:gd name="connsiteX46" fmla="*/ 528447 w 2063750"/>
                    <a:gd name="connsiteY46" fmla="*/ 1235390 h 1291987"/>
                    <a:gd name="connsiteX47" fmla="*/ 507692 w 2063750"/>
                    <a:gd name="connsiteY47" fmla="*/ 890189 h 1291987"/>
                    <a:gd name="connsiteX48" fmla="*/ 279884 w 2063750"/>
                    <a:gd name="connsiteY48" fmla="*/ 890189 h 1291987"/>
                    <a:gd name="connsiteX49" fmla="*/ 306153 w 2063750"/>
                    <a:gd name="connsiteY49" fmla="*/ 1235390 h 1291987"/>
                    <a:gd name="connsiteX50" fmla="*/ 404067 w 2063750"/>
                    <a:gd name="connsiteY50" fmla="*/ 1235390 h 1291987"/>
                    <a:gd name="connsiteX51" fmla="*/ 376006 w 2063750"/>
                    <a:gd name="connsiteY51" fmla="*/ 890189 h 1291987"/>
                    <a:gd name="connsiteX52" fmla="*/ 166198 w 2063750"/>
                    <a:gd name="connsiteY52" fmla="*/ 890189 h 1291987"/>
                    <a:gd name="connsiteX53" fmla="*/ 215872 w 2063750"/>
                    <a:gd name="connsiteY53" fmla="*/ 1235390 h 1291987"/>
                    <a:gd name="connsiteX54" fmla="*/ 260820 w 2063750"/>
                    <a:gd name="connsiteY54" fmla="*/ 1235390 h 1291987"/>
                    <a:gd name="connsiteX55" fmla="*/ 234552 w 2063750"/>
                    <a:gd name="connsiteY55" fmla="*/ 890189 h 1291987"/>
                    <a:gd name="connsiteX56" fmla="*/ 1861752 w 2063750"/>
                    <a:gd name="connsiteY56" fmla="*/ 462358 h 1291987"/>
                    <a:gd name="connsiteX57" fmla="*/ 1834094 w 2063750"/>
                    <a:gd name="connsiteY57" fmla="*/ 825816 h 1291987"/>
                    <a:gd name="connsiteX58" fmla="*/ 1906814 w 2063750"/>
                    <a:gd name="connsiteY58" fmla="*/ 825816 h 1291987"/>
                    <a:gd name="connsiteX59" fmla="*/ 1959116 w 2063750"/>
                    <a:gd name="connsiteY59" fmla="*/ 462358 h 1291987"/>
                    <a:gd name="connsiteX60" fmla="*/ 1732045 w 2063750"/>
                    <a:gd name="connsiteY60" fmla="*/ 462358 h 1291987"/>
                    <a:gd name="connsiteX61" fmla="*/ 1702500 w 2063750"/>
                    <a:gd name="connsiteY61" fmla="*/ 825816 h 1291987"/>
                    <a:gd name="connsiteX62" fmla="*/ 1788762 w 2063750"/>
                    <a:gd name="connsiteY62" fmla="*/ 825816 h 1291987"/>
                    <a:gd name="connsiteX63" fmla="*/ 1816420 w 2063750"/>
                    <a:gd name="connsiteY63" fmla="*/ 462358 h 1291987"/>
                    <a:gd name="connsiteX64" fmla="*/ 1590996 w 2063750"/>
                    <a:gd name="connsiteY64" fmla="*/ 462358 h 1291987"/>
                    <a:gd name="connsiteX65" fmla="*/ 1569143 w 2063750"/>
                    <a:gd name="connsiteY65" fmla="*/ 825816 h 1291987"/>
                    <a:gd name="connsiteX66" fmla="*/ 1656902 w 2063750"/>
                    <a:gd name="connsiteY66" fmla="*/ 825816 h 1291987"/>
                    <a:gd name="connsiteX67" fmla="*/ 1682746 w 2063750"/>
                    <a:gd name="connsiteY67" fmla="*/ 462358 h 1291987"/>
                    <a:gd name="connsiteX68" fmla="*/ 1458881 w 2063750"/>
                    <a:gd name="connsiteY68" fmla="*/ 462358 h 1291987"/>
                    <a:gd name="connsiteX69" fmla="*/ 1440440 w 2063750"/>
                    <a:gd name="connsiteY69" fmla="*/ 825816 h 1291987"/>
                    <a:gd name="connsiteX70" fmla="*/ 1527096 w 2063750"/>
                    <a:gd name="connsiteY70" fmla="*/ 825816 h 1291987"/>
                    <a:gd name="connsiteX71" fmla="*/ 1545536 w 2063750"/>
                    <a:gd name="connsiteY71" fmla="*/ 462358 h 1291987"/>
                    <a:gd name="connsiteX72" fmla="*/ 1320913 w 2063750"/>
                    <a:gd name="connsiteY72" fmla="*/ 462358 h 1291987"/>
                    <a:gd name="connsiteX73" fmla="*/ 1310984 w 2063750"/>
                    <a:gd name="connsiteY73" fmla="*/ 825816 h 1291987"/>
                    <a:gd name="connsiteX74" fmla="*/ 1398001 w 2063750"/>
                    <a:gd name="connsiteY74" fmla="*/ 825816 h 1291987"/>
                    <a:gd name="connsiteX75" fmla="*/ 1412998 w 2063750"/>
                    <a:gd name="connsiteY75" fmla="*/ 462358 h 1291987"/>
                    <a:gd name="connsiteX76" fmla="*/ 1188950 w 2063750"/>
                    <a:gd name="connsiteY76" fmla="*/ 462358 h 1291987"/>
                    <a:gd name="connsiteX77" fmla="*/ 1183602 w 2063750"/>
                    <a:gd name="connsiteY77" fmla="*/ 825816 h 1291987"/>
                    <a:gd name="connsiteX78" fmla="*/ 1272233 w 2063750"/>
                    <a:gd name="connsiteY78" fmla="*/ 825816 h 1291987"/>
                    <a:gd name="connsiteX79" fmla="*/ 1279016 w 2063750"/>
                    <a:gd name="connsiteY79" fmla="*/ 462358 h 1291987"/>
                    <a:gd name="connsiteX80" fmla="*/ 1056396 w 2063750"/>
                    <a:gd name="connsiteY80" fmla="*/ 462358 h 1291987"/>
                    <a:gd name="connsiteX81" fmla="*/ 1056396 w 2063750"/>
                    <a:gd name="connsiteY81" fmla="*/ 825816 h 1291987"/>
                    <a:gd name="connsiteX82" fmla="*/ 1142905 w 2063750"/>
                    <a:gd name="connsiteY82" fmla="*/ 825816 h 1291987"/>
                    <a:gd name="connsiteX83" fmla="*/ 1144950 w 2063750"/>
                    <a:gd name="connsiteY83" fmla="*/ 462358 h 1291987"/>
                    <a:gd name="connsiteX84" fmla="*/ 920219 w 2063750"/>
                    <a:gd name="connsiteY84" fmla="*/ 462358 h 1291987"/>
                    <a:gd name="connsiteX85" fmla="*/ 922264 w 2063750"/>
                    <a:gd name="connsiteY85" fmla="*/ 825816 h 1291987"/>
                    <a:gd name="connsiteX86" fmla="*/ 1010677 w 2063750"/>
                    <a:gd name="connsiteY86" fmla="*/ 825816 h 1291987"/>
                    <a:gd name="connsiteX87" fmla="*/ 1010677 w 2063750"/>
                    <a:gd name="connsiteY87" fmla="*/ 462358 h 1291987"/>
                    <a:gd name="connsiteX88" fmla="*/ 788921 w 2063750"/>
                    <a:gd name="connsiteY88" fmla="*/ 462358 h 1291987"/>
                    <a:gd name="connsiteX89" fmla="*/ 795705 w 2063750"/>
                    <a:gd name="connsiteY89" fmla="*/ 825816 h 1291987"/>
                    <a:gd name="connsiteX90" fmla="*/ 881567 w 2063750"/>
                    <a:gd name="connsiteY90" fmla="*/ 825816 h 1291987"/>
                    <a:gd name="connsiteX91" fmla="*/ 876219 w 2063750"/>
                    <a:gd name="connsiteY91" fmla="*/ 462358 h 1291987"/>
                    <a:gd name="connsiteX92" fmla="*/ 655024 w 2063750"/>
                    <a:gd name="connsiteY92" fmla="*/ 462358 h 1291987"/>
                    <a:gd name="connsiteX93" fmla="*/ 670021 w 2063750"/>
                    <a:gd name="connsiteY93" fmla="*/ 825816 h 1291987"/>
                    <a:gd name="connsiteX94" fmla="*/ 756953 w 2063750"/>
                    <a:gd name="connsiteY94" fmla="*/ 825816 h 1291987"/>
                    <a:gd name="connsiteX95" fmla="*/ 747024 w 2063750"/>
                    <a:gd name="connsiteY95" fmla="*/ 462358 h 1291987"/>
                    <a:gd name="connsiteX96" fmla="*/ 527430 w 2063750"/>
                    <a:gd name="connsiteY96" fmla="*/ 462358 h 1291987"/>
                    <a:gd name="connsiteX97" fmla="*/ 545869 w 2063750"/>
                    <a:gd name="connsiteY97" fmla="*/ 825816 h 1291987"/>
                    <a:gd name="connsiteX98" fmla="*/ 627582 w 2063750"/>
                    <a:gd name="connsiteY98" fmla="*/ 825816 h 1291987"/>
                    <a:gd name="connsiteX99" fmla="*/ 609141 w 2063750"/>
                    <a:gd name="connsiteY99" fmla="*/ 462358 h 1291987"/>
                    <a:gd name="connsiteX100" fmla="*/ 390529 w 2063750"/>
                    <a:gd name="connsiteY100" fmla="*/ 462358 h 1291987"/>
                    <a:gd name="connsiteX101" fmla="*/ 416372 w 2063750"/>
                    <a:gd name="connsiteY101" fmla="*/ 825816 h 1291987"/>
                    <a:gd name="connsiteX102" fmla="*/ 503822 w 2063750"/>
                    <a:gd name="connsiteY102" fmla="*/ 825816 h 1291987"/>
                    <a:gd name="connsiteX103" fmla="*/ 481969 w 2063750"/>
                    <a:gd name="connsiteY103" fmla="*/ 462358 h 1291987"/>
                    <a:gd name="connsiteX104" fmla="*/ 247329 w 2063750"/>
                    <a:gd name="connsiteY104" fmla="*/ 462358 h 1291987"/>
                    <a:gd name="connsiteX105" fmla="*/ 274986 w 2063750"/>
                    <a:gd name="connsiteY105" fmla="*/ 825816 h 1291987"/>
                    <a:gd name="connsiteX106" fmla="*/ 370774 w 2063750"/>
                    <a:gd name="connsiteY106" fmla="*/ 825816 h 1291987"/>
                    <a:gd name="connsiteX107" fmla="*/ 341229 w 2063750"/>
                    <a:gd name="connsiteY107" fmla="*/ 462358 h 1291987"/>
                    <a:gd name="connsiteX108" fmla="*/ 104632 w 2063750"/>
                    <a:gd name="connsiteY108" fmla="*/ 462358 h 1291987"/>
                    <a:gd name="connsiteX109" fmla="*/ 156934 w 2063750"/>
                    <a:gd name="connsiteY109" fmla="*/ 825816 h 1291987"/>
                    <a:gd name="connsiteX110" fmla="*/ 229653 w 2063750"/>
                    <a:gd name="connsiteY110" fmla="*/ 825816 h 1291987"/>
                    <a:gd name="connsiteX111" fmla="*/ 201996 w 2063750"/>
                    <a:gd name="connsiteY111" fmla="*/ 462358 h 1291987"/>
                    <a:gd name="connsiteX112" fmla="*/ 0 w 2063750"/>
                    <a:gd name="connsiteY112" fmla="*/ 0 h 1291987"/>
                    <a:gd name="connsiteX113" fmla="*/ 38099 w 2063750"/>
                    <a:gd name="connsiteY113" fmla="*/ 0 h 1291987"/>
                    <a:gd name="connsiteX114" fmla="*/ 95940 w 2063750"/>
                    <a:gd name="connsiteY114" fmla="*/ 401953 h 1291987"/>
                    <a:gd name="connsiteX115" fmla="*/ 197399 w 2063750"/>
                    <a:gd name="connsiteY115" fmla="*/ 401953 h 1291987"/>
                    <a:gd name="connsiteX116" fmla="*/ 168635 w 2063750"/>
                    <a:gd name="connsiteY116" fmla="*/ 23944 h 1291987"/>
                    <a:gd name="connsiteX117" fmla="*/ 213967 w 2063750"/>
                    <a:gd name="connsiteY117" fmla="*/ 23944 h 1291987"/>
                    <a:gd name="connsiteX118" fmla="*/ 242732 w 2063750"/>
                    <a:gd name="connsiteY118" fmla="*/ 401953 h 1291987"/>
                    <a:gd name="connsiteX119" fmla="*/ 336319 w 2063750"/>
                    <a:gd name="connsiteY119" fmla="*/ 401953 h 1291987"/>
                    <a:gd name="connsiteX120" fmla="*/ 305592 w 2063750"/>
                    <a:gd name="connsiteY120" fmla="*/ 23946 h 1291987"/>
                    <a:gd name="connsiteX121" fmla="*/ 359355 w 2063750"/>
                    <a:gd name="connsiteY121" fmla="*/ 23946 h 1291987"/>
                    <a:gd name="connsiteX122" fmla="*/ 386233 w 2063750"/>
                    <a:gd name="connsiteY122" fmla="*/ 401953 h 1291987"/>
                    <a:gd name="connsiteX123" fmla="*/ 478337 w 2063750"/>
                    <a:gd name="connsiteY123" fmla="*/ 401953 h 1291987"/>
                    <a:gd name="connsiteX124" fmla="*/ 455610 w 2063750"/>
                    <a:gd name="connsiteY124" fmla="*/ 23946 h 1291987"/>
                    <a:gd name="connsiteX125" fmla="*/ 505187 w 2063750"/>
                    <a:gd name="connsiteY125" fmla="*/ 23946 h 1291987"/>
                    <a:gd name="connsiteX126" fmla="*/ 524365 w 2063750"/>
                    <a:gd name="connsiteY126" fmla="*/ 401953 h 1291987"/>
                    <a:gd name="connsiteX127" fmla="*/ 606076 w 2063750"/>
                    <a:gd name="connsiteY127" fmla="*/ 401953 h 1291987"/>
                    <a:gd name="connsiteX128" fmla="*/ 586897 w 2063750"/>
                    <a:gd name="connsiteY128" fmla="*/ 23945 h 1291987"/>
                    <a:gd name="connsiteX129" fmla="*/ 636934 w 2063750"/>
                    <a:gd name="connsiteY129" fmla="*/ 23945 h 1291987"/>
                    <a:gd name="connsiteX130" fmla="*/ 652531 w 2063750"/>
                    <a:gd name="connsiteY130" fmla="*/ 401953 h 1291987"/>
                    <a:gd name="connsiteX131" fmla="*/ 745374 w 2063750"/>
                    <a:gd name="connsiteY131" fmla="*/ 401953 h 1291987"/>
                    <a:gd name="connsiteX132" fmla="*/ 735048 w 2063750"/>
                    <a:gd name="connsiteY132" fmla="*/ 23946 h 1291987"/>
                    <a:gd name="connsiteX133" fmla="*/ 780739 w 2063750"/>
                    <a:gd name="connsiteY133" fmla="*/ 23946 h 1291987"/>
                    <a:gd name="connsiteX134" fmla="*/ 787794 w 2063750"/>
                    <a:gd name="connsiteY134" fmla="*/ 401953 h 1291987"/>
                    <a:gd name="connsiteX135" fmla="*/ 875330 w 2063750"/>
                    <a:gd name="connsiteY135" fmla="*/ 401953 h 1291987"/>
                    <a:gd name="connsiteX136" fmla="*/ 869769 w 2063750"/>
                    <a:gd name="connsiteY136" fmla="*/ 23947 h 1291987"/>
                    <a:gd name="connsiteX137" fmla="*/ 917753 w 2063750"/>
                    <a:gd name="connsiteY137" fmla="*/ 23947 h 1291987"/>
                    <a:gd name="connsiteX138" fmla="*/ 919880 w 2063750"/>
                    <a:gd name="connsiteY138" fmla="*/ 401953 h 1291987"/>
                    <a:gd name="connsiteX139" fmla="*/ 1010677 w 2063750"/>
                    <a:gd name="connsiteY139" fmla="*/ 401953 h 1291987"/>
                    <a:gd name="connsiteX140" fmla="*/ 1010677 w 2063750"/>
                    <a:gd name="connsiteY140" fmla="*/ 7618 h 1291987"/>
                    <a:gd name="connsiteX141" fmla="*/ 1056396 w 2063750"/>
                    <a:gd name="connsiteY141" fmla="*/ 7618 h 1291987"/>
                    <a:gd name="connsiteX142" fmla="*/ 1056396 w 2063750"/>
                    <a:gd name="connsiteY142" fmla="*/ 401953 h 1291987"/>
                    <a:gd name="connsiteX143" fmla="*/ 1145290 w 2063750"/>
                    <a:gd name="connsiteY143" fmla="*/ 401953 h 1291987"/>
                    <a:gd name="connsiteX144" fmla="*/ 1147416 w 2063750"/>
                    <a:gd name="connsiteY144" fmla="*/ 23947 h 1291987"/>
                    <a:gd name="connsiteX145" fmla="*/ 1195400 w 2063750"/>
                    <a:gd name="connsiteY145" fmla="*/ 23947 h 1291987"/>
                    <a:gd name="connsiteX146" fmla="*/ 1189839 w 2063750"/>
                    <a:gd name="connsiteY146" fmla="*/ 401953 h 1291987"/>
                    <a:gd name="connsiteX147" fmla="*/ 1280144 w 2063750"/>
                    <a:gd name="connsiteY147" fmla="*/ 401953 h 1291987"/>
                    <a:gd name="connsiteX148" fmla="*/ 1287199 w 2063750"/>
                    <a:gd name="connsiteY148" fmla="*/ 23946 h 1291987"/>
                    <a:gd name="connsiteX149" fmla="*/ 1332889 w 2063750"/>
                    <a:gd name="connsiteY149" fmla="*/ 23946 h 1291987"/>
                    <a:gd name="connsiteX150" fmla="*/ 1322563 w 2063750"/>
                    <a:gd name="connsiteY150" fmla="*/ 401953 h 1291987"/>
                    <a:gd name="connsiteX151" fmla="*/ 1415491 w 2063750"/>
                    <a:gd name="connsiteY151" fmla="*/ 401953 h 1291987"/>
                    <a:gd name="connsiteX152" fmla="*/ 1431088 w 2063750"/>
                    <a:gd name="connsiteY152" fmla="*/ 23945 h 1291987"/>
                    <a:gd name="connsiteX153" fmla="*/ 1481125 w 2063750"/>
                    <a:gd name="connsiteY153" fmla="*/ 23945 h 1291987"/>
                    <a:gd name="connsiteX154" fmla="*/ 1461946 w 2063750"/>
                    <a:gd name="connsiteY154" fmla="*/ 401953 h 1291987"/>
                    <a:gd name="connsiteX155" fmla="*/ 1548601 w 2063750"/>
                    <a:gd name="connsiteY155" fmla="*/ 401953 h 1291987"/>
                    <a:gd name="connsiteX156" fmla="*/ 1567779 w 2063750"/>
                    <a:gd name="connsiteY156" fmla="*/ 23946 h 1291987"/>
                    <a:gd name="connsiteX157" fmla="*/ 1617355 w 2063750"/>
                    <a:gd name="connsiteY157" fmla="*/ 23946 h 1291987"/>
                    <a:gd name="connsiteX158" fmla="*/ 1594628 w 2063750"/>
                    <a:gd name="connsiteY158" fmla="*/ 401953 h 1291987"/>
                    <a:gd name="connsiteX159" fmla="*/ 1687041 w 2063750"/>
                    <a:gd name="connsiteY159" fmla="*/ 401953 h 1291987"/>
                    <a:gd name="connsiteX160" fmla="*/ 1713919 w 2063750"/>
                    <a:gd name="connsiteY160" fmla="*/ 23946 h 1291987"/>
                    <a:gd name="connsiteX161" fmla="*/ 1767682 w 2063750"/>
                    <a:gd name="connsiteY161" fmla="*/ 23946 h 1291987"/>
                    <a:gd name="connsiteX162" fmla="*/ 1736955 w 2063750"/>
                    <a:gd name="connsiteY162" fmla="*/ 401953 h 1291987"/>
                    <a:gd name="connsiteX163" fmla="*/ 1821016 w 2063750"/>
                    <a:gd name="connsiteY163" fmla="*/ 401953 h 1291987"/>
                    <a:gd name="connsiteX164" fmla="*/ 1849781 w 2063750"/>
                    <a:gd name="connsiteY164" fmla="*/ 23945 h 1291987"/>
                    <a:gd name="connsiteX165" fmla="*/ 1895113 w 2063750"/>
                    <a:gd name="connsiteY165" fmla="*/ 23945 h 1291987"/>
                    <a:gd name="connsiteX166" fmla="*/ 1866348 w 2063750"/>
                    <a:gd name="connsiteY166" fmla="*/ 401953 h 1291987"/>
                    <a:gd name="connsiteX167" fmla="*/ 1967808 w 2063750"/>
                    <a:gd name="connsiteY167" fmla="*/ 401953 h 1291987"/>
                    <a:gd name="connsiteX168" fmla="*/ 2025649 w 2063750"/>
                    <a:gd name="connsiteY168" fmla="*/ 0 h 1291987"/>
                    <a:gd name="connsiteX169" fmla="*/ 2063750 w 2063750"/>
                    <a:gd name="connsiteY169" fmla="*/ 0 h 1291987"/>
                    <a:gd name="connsiteX170" fmla="*/ 1885331 w 2063750"/>
                    <a:gd name="connsiteY170" fmla="*/ 1239878 h 1291987"/>
                    <a:gd name="connsiteX171" fmla="*/ 1886347 w 2063750"/>
                    <a:gd name="connsiteY171" fmla="*/ 1240894 h 1291987"/>
                    <a:gd name="connsiteX172" fmla="*/ 1886347 w 2063750"/>
                    <a:gd name="connsiteY172" fmla="*/ 1262678 h 1291987"/>
                    <a:gd name="connsiteX173" fmla="*/ 1857038 w 2063750"/>
                    <a:gd name="connsiteY173" fmla="*/ 1291987 h 1291987"/>
                    <a:gd name="connsiteX174" fmla="*/ 206710 w 2063750"/>
                    <a:gd name="connsiteY174" fmla="*/ 1291987 h 1291987"/>
                    <a:gd name="connsiteX175" fmla="*/ 177401 w 2063750"/>
                    <a:gd name="connsiteY175" fmla="*/ 1262678 h 1291987"/>
                    <a:gd name="connsiteX176" fmla="*/ 177401 w 2063750"/>
                    <a:gd name="connsiteY176" fmla="*/ 1240894 h 1291987"/>
                    <a:gd name="connsiteX177" fmla="*/ 178419 w 2063750"/>
                    <a:gd name="connsiteY177" fmla="*/ 1239877 h 12919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</a:cxnLst>
                  <a:rect l="l" t="t" r="r" b="b"/>
                  <a:pathLst>
                    <a:path w="2063750" h="1291987">
                      <a:moveTo>
                        <a:pt x="1829196" y="890189"/>
                      </a:moveTo>
                      <a:lnTo>
                        <a:pt x="1802927" y="1235390"/>
                      </a:lnTo>
                      <a:lnTo>
                        <a:pt x="1847876" y="1235390"/>
                      </a:lnTo>
                      <a:lnTo>
                        <a:pt x="1897551" y="890189"/>
                      </a:lnTo>
                      <a:close/>
                      <a:moveTo>
                        <a:pt x="1697268" y="890189"/>
                      </a:moveTo>
                      <a:lnTo>
                        <a:pt x="1669207" y="1235390"/>
                      </a:lnTo>
                      <a:lnTo>
                        <a:pt x="1757595" y="1235390"/>
                      </a:lnTo>
                      <a:lnTo>
                        <a:pt x="1783864" y="890189"/>
                      </a:lnTo>
                      <a:close/>
                      <a:moveTo>
                        <a:pt x="1565273" y="890189"/>
                      </a:moveTo>
                      <a:lnTo>
                        <a:pt x="1544518" y="1235390"/>
                      </a:lnTo>
                      <a:lnTo>
                        <a:pt x="1627779" y="1235390"/>
                      </a:lnTo>
                      <a:lnTo>
                        <a:pt x="1652325" y="890189"/>
                      </a:lnTo>
                      <a:close/>
                      <a:moveTo>
                        <a:pt x="1437174" y="890189"/>
                      </a:moveTo>
                      <a:lnTo>
                        <a:pt x="1419659" y="1235390"/>
                      </a:lnTo>
                      <a:lnTo>
                        <a:pt x="1506316" y="1235390"/>
                      </a:lnTo>
                      <a:lnTo>
                        <a:pt x="1523830" y="890189"/>
                      </a:lnTo>
                      <a:close/>
                      <a:moveTo>
                        <a:pt x="1309226" y="890189"/>
                      </a:moveTo>
                      <a:lnTo>
                        <a:pt x="1299796" y="1235390"/>
                      </a:lnTo>
                      <a:lnTo>
                        <a:pt x="1381101" y="1235390"/>
                      </a:lnTo>
                      <a:lnTo>
                        <a:pt x="1395345" y="890189"/>
                      </a:lnTo>
                      <a:close/>
                      <a:moveTo>
                        <a:pt x="1182655" y="890189"/>
                      </a:moveTo>
                      <a:lnTo>
                        <a:pt x="1177576" y="1235390"/>
                      </a:lnTo>
                      <a:lnTo>
                        <a:pt x="1264588" y="1235390"/>
                      </a:lnTo>
                      <a:lnTo>
                        <a:pt x="1271031" y="890189"/>
                      </a:lnTo>
                      <a:close/>
                      <a:moveTo>
                        <a:pt x="1056396" y="890189"/>
                      </a:moveTo>
                      <a:lnTo>
                        <a:pt x="1056396" y="1235390"/>
                      </a:lnTo>
                      <a:lnTo>
                        <a:pt x="1140601" y="1235390"/>
                      </a:lnTo>
                      <a:lnTo>
                        <a:pt x="1142543" y="890189"/>
                      </a:lnTo>
                      <a:close/>
                      <a:moveTo>
                        <a:pt x="922626" y="890189"/>
                      </a:moveTo>
                      <a:lnTo>
                        <a:pt x="924568" y="1235390"/>
                      </a:lnTo>
                      <a:lnTo>
                        <a:pt x="1010677" y="1235390"/>
                      </a:lnTo>
                      <a:lnTo>
                        <a:pt x="1010677" y="890189"/>
                      </a:lnTo>
                      <a:close/>
                      <a:moveTo>
                        <a:pt x="796906" y="890189"/>
                      </a:moveTo>
                      <a:lnTo>
                        <a:pt x="803349" y="1235390"/>
                      </a:lnTo>
                      <a:lnTo>
                        <a:pt x="887593" y="1235390"/>
                      </a:lnTo>
                      <a:lnTo>
                        <a:pt x="882514" y="890189"/>
                      </a:lnTo>
                      <a:close/>
                      <a:moveTo>
                        <a:pt x="672677" y="890189"/>
                      </a:moveTo>
                      <a:lnTo>
                        <a:pt x="686921" y="1235390"/>
                      </a:lnTo>
                      <a:lnTo>
                        <a:pt x="768141" y="1235390"/>
                      </a:lnTo>
                      <a:lnTo>
                        <a:pt x="758711" y="890189"/>
                      </a:lnTo>
                      <a:close/>
                      <a:moveTo>
                        <a:pt x="549135" y="890189"/>
                      </a:moveTo>
                      <a:lnTo>
                        <a:pt x="566649" y="1235390"/>
                      </a:lnTo>
                      <a:lnTo>
                        <a:pt x="648363" y="1235390"/>
                      </a:lnTo>
                      <a:lnTo>
                        <a:pt x="630848" y="890189"/>
                      </a:lnTo>
                      <a:close/>
                      <a:moveTo>
                        <a:pt x="420950" y="890189"/>
                      </a:moveTo>
                      <a:lnTo>
                        <a:pt x="445495" y="1235390"/>
                      </a:lnTo>
                      <a:lnTo>
                        <a:pt x="528447" y="1235390"/>
                      </a:lnTo>
                      <a:lnTo>
                        <a:pt x="507692" y="890189"/>
                      </a:lnTo>
                      <a:close/>
                      <a:moveTo>
                        <a:pt x="279884" y="890189"/>
                      </a:moveTo>
                      <a:lnTo>
                        <a:pt x="306153" y="1235390"/>
                      </a:lnTo>
                      <a:lnTo>
                        <a:pt x="404067" y="1235390"/>
                      </a:lnTo>
                      <a:lnTo>
                        <a:pt x="376006" y="890189"/>
                      </a:lnTo>
                      <a:close/>
                      <a:moveTo>
                        <a:pt x="166198" y="890189"/>
                      </a:moveTo>
                      <a:lnTo>
                        <a:pt x="215872" y="1235390"/>
                      </a:lnTo>
                      <a:lnTo>
                        <a:pt x="260820" y="1235390"/>
                      </a:lnTo>
                      <a:lnTo>
                        <a:pt x="234552" y="890189"/>
                      </a:lnTo>
                      <a:close/>
                      <a:moveTo>
                        <a:pt x="1861752" y="462358"/>
                      </a:moveTo>
                      <a:lnTo>
                        <a:pt x="1834094" y="825816"/>
                      </a:lnTo>
                      <a:lnTo>
                        <a:pt x="1906814" y="825816"/>
                      </a:lnTo>
                      <a:lnTo>
                        <a:pt x="1959116" y="462358"/>
                      </a:lnTo>
                      <a:close/>
                      <a:moveTo>
                        <a:pt x="1732045" y="462358"/>
                      </a:moveTo>
                      <a:lnTo>
                        <a:pt x="1702500" y="825816"/>
                      </a:lnTo>
                      <a:lnTo>
                        <a:pt x="1788762" y="825816"/>
                      </a:lnTo>
                      <a:lnTo>
                        <a:pt x="1816420" y="462358"/>
                      </a:lnTo>
                      <a:close/>
                      <a:moveTo>
                        <a:pt x="1590996" y="462358"/>
                      </a:moveTo>
                      <a:lnTo>
                        <a:pt x="1569143" y="825816"/>
                      </a:lnTo>
                      <a:lnTo>
                        <a:pt x="1656902" y="825816"/>
                      </a:lnTo>
                      <a:lnTo>
                        <a:pt x="1682746" y="462358"/>
                      </a:lnTo>
                      <a:close/>
                      <a:moveTo>
                        <a:pt x="1458881" y="462358"/>
                      </a:moveTo>
                      <a:lnTo>
                        <a:pt x="1440440" y="825816"/>
                      </a:lnTo>
                      <a:lnTo>
                        <a:pt x="1527096" y="825816"/>
                      </a:lnTo>
                      <a:lnTo>
                        <a:pt x="1545536" y="462358"/>
                      </a:lnTo>
                      <a:close/>
                      <a:moveTo>
                        <a:pt x="1320913" y="462358"/>
                      </a:moveTo>
                      <a:lnTo>
                        <a:pt x="1310984" y="825816"/>
                      </a:lnTo>
                      <a:lnTo>
                        <a:pt x="1398001" y="825816"/>
                      </a:lnTo>
                      <a:lnTo>
                        <a:pt x="1412998" y="462358"/>
                      </a:lnTo>
                      <a:close/>
                      <a:moveTo>
                        <a:pt x="1188950" y="462358"/>
                      </a:moveTo>
                      <a:lnTo>
                        <a:pt x="1183602" y="825816"/>
                      </a:lnTo>
                      <a:lnTo>
                        <a:pt x="1272233" y="825816"/>
                      </a:lnTo>
                      <a:lnTo>
                        <a:pt x="1279016" y="462358"/>
                      </a:lnTo>
                      <a:close/>
                      <a:moveTo>
                        <a:pt x="1056396" y="462358"/>
                      </a:moveTo>
                      <a:lnTo>
                        <a:pt x="1056396" y="825816"/>
                      </a:lnTo>
                      <a:lnTo>
                        <a:pt x="1142905" y="825816"/>
                      </a:lnTo>
                      <a:lnTo>
                        <a:pt x="1144950" y="462358"/>
                      </a:lnTo>
                      <a:close/>
                      <a:moveTo>
                        <a:pt x="920219" y="462358"/>
                      </a:moveTo>
                      <a:lnTo>
                        <a:pt x="922264" y="825816"/>
                      </a:lnTo>
                      <a:lnTo>
                        <a:pt x="1010677" y="825816"/>
                      </a:lnTo>
                      <a:lnTo>
                        <a:pt x="1010677" y="462358"/>
                      </a:lnTo>
                      <a:close/>
                      <a:moveTo>
                        <a:pt x="788921" y="462358"/>
                      </a:moveTo>
                      <a:lnTo>
                        <a:pt x="795705" y="825816"/>
                      </a:lnTo>
                      <a:lnTo>
                        <a:pt x="881567" y="825816"/>
                      </a:lnTo>
                      <a:lnTo>
                        <a:pt x="876219" y="462358"/>
                      </a:lnTo>
                      <a:close/>
                      <a:moveTo>
                        <a:pt x="655024" y="462358"/>
                      </a:moveTo>
                      <a:lnTo>
                        <a:pt x="670021" y="825816"/>
                      </a:lnTo>
                      <a:lnTo>
                        <a:pt x="756953" y="825816"/>
                      </a:lnTo>
                      <a:lnTo>
                        <a:pt x="747024" y="462358"/>
                      </a:lnTo>
                      <a:close/>
                      <a:moveTo>
                        <a:pt x="527430" y="462358"/>
                      </a:moveTo>
                      <a:lnTo>
                        <a:pt x="545869" y="825816"/>
                      </a:lnTo>
                      <a:lnTo>
                        <a:pt x="627582" y="825816"/>
                      </a:lnTo>
                      <a:lnTo>
                        <a:pt x="609141" y="462358"/>
                      </a:lnTo>
                      <a:close/>
                      <a:moveTo>
                        <a:pt x="390529" y="462358"/>
                      </a:moveTo>
                      <a:lnTo>
                        <a:pt x="416372" y="825816"/>
                      </a:lnTo>
                      <a:lnTo>
                        <a:pt x="503822" y="825816"/>
                      </a:lnTo>
                      <a:lnTo>
                        <a:pt x="481969" y="462358"/>
                      </a:lnTo>
                      <a:close/>
                      <a:moveTo>
                        <a:pt x="247329" y="462358"/>
                      </a:moveTo>
                      <a:lnTo>
                        <a:pt x="274986" y="825816"/>
                      </a:lnTo>
                      <a:lnTo>
                        <a:pt x="370774" y="825816"/>
                      </a:lnTo>
                      <a:lnTo>
                        <a:pt x="341229" y="462358"/>
                      </a:lnTo>
                      <a:close/>
                      <a:moveTo>
                        <a:pt x="104632" y="462358"/>
                      </a:moveTo>
                      <a:lnTo>
                        <a:pt x="156934" y="825816"/>
                      </a:lnTo>
                      <a:lnTo>
                        <a:pt x="229653" y="825816"/>
                      </a:lnTo>
                      <a:lnTo>
                        <a:pt x="201996" y="462358"/>
                      </a:lnTo>
                      <a:close/>
                      <a:moveTo>
                        <a:pt x="0" y="0"/>
                      </a:moveTo>
                      <a:lnTo>
                        <a:pt x="38099" y="0"/>
                      </a:lnTo>
                      <a:lnTo>
                        <a:pt x="95940" y="401953"/>
                      </a:lnTo>
                      <a:lnTo>
                        <a:pt x="197399" y="401953"/>
                      </a:lnTo>
                      <a:lnTo>
                        <a:pt x="168635" y="23944"/>
                      </a:lnTo>
                      <a:lnTo>
                        <a:pt x="213967" y="23944"/>
                      </a:lnTo>
                      <a:lnTo>
                        <a:pt x="242732" y="401953"/>
                      </a:lnTo>
                      <a:lnTo>
                        <a:pt x="336319" y="401953"/>
                      </a:lnTo>
                      <a:lnTo>
                        <a:pt x="305592" y="23946"/>
                      </a:lnTo>
                      <a:lnTo>
                        <a:pt x="359355" y="23946"/>
                      </a:lnTo>
                      <a:lnTo>
                        <a:pt x="386233" y="401953"/>
                      </a:lnTo>
                      <a:lnTo>
                        <a:pt x="478337" y="401953"/>
                      </a:lnTo>
                      <a:lnTo>
                        <a:pt x="455610" y="23946"/>
                      </a:lnTo>
                      <a:lnTo>
                        <a:pt x="505187" y="23946"/>
                      </a:lnTo>
                      <a:lnTo>
                        <a:pt x="524365" y="401953"/>
                      </a:lnTo>
                      <a:lnTo>
                        <a:pt x="606076" y="401953"/>
                      </a:lnTo>
                      <a:lnTo>
                        <a:pt x="586897" y="23945"/>
                      </a:lnTo>
                      <a:lnTo>
                        <a:pt x="636934" y="23945"/>
                      </a:lnTo>
                      <a:lnTo>
                        <a:pt x="652531" y="401953"/>
                      </a:lnTo>
                      <a:lnTo>
                        <a:pt x="745374" y="401953"/>
                      </a:lnTo>
                      <a:lnTo>
                        <a:pt x="735048" y="23946"/>
                      </a:lnTo>
                      <a:lnTo>
                        <a:pt x="780739" y="23946"/>
                      </a:lnTo>
                      <a:lnTo>
                        <a:pt x="787794" y="401953"/>
                      </a:lnTo>
                      <a:lnTo>
                        <a:pt x="875330" y="401953"/>
                      </a:lnTo>
                      <a:lnTo>
                        <a:pt x="869769" y="23947"/>
                      </a:lnTo>
                      <a:lnTo>
                        <a:pt x="917753" y="23947"/>
                      </a:lnTo>
                      <a:lnTo>
                        <a:pt x="919880" y="401953"/>
                      </a:lnTo>
                      <a:lnTo>
                        <a:pt x="1010677" y="401953"/>
                      </a:lnTo>
                      <a:lnTo>
                        <a:pt x="1010677" y="7618"/>
                      </a:lnTo>
                      <a:lnTo>
                        <a:pt x="1056396" y="7618"/>
                      </a:lnTo>
                      <a:lnTo>
                        <a:pt x="1056396" y="401953"/>
                      </a:lnTo>
                      <a:lnTo>
                        <a:pt x="1145290" y="401953"/>
                      </a:lnTo>
                      <a:lnTo>
                        <a:pt x="1147416" y="23947"/>
                      </a:lnTo>
                      <a:lnTo>
                        <a:pt x="1195400" y="23947"/>
                      </a:lnTo>
                      <a:lnTo>
                        <a:pt x="1189839" y="401953"/>
                      </a:lnTo>
                      <a:lnTo>
                        <a:pt x="1280144" y="401953"/>
                      </a:lnTo>
                      <a:lnTo>
                        <a:pt x="1287199" y="23946"/>
                      </a:lnTo>
                      <a:lnTo>
                        <a:pt x="1332889" y="23946"/>
                      </a:lnTo>
                      <a:lnTo>
                        <a:pt x="1322563" y="401953"/>
                      </a:lnTo>
                      <a:lnTo>
                        <a:pt x="1415491" y="401953"/>
                      </a:lnTo>
                      <a:lnTo>
                        <a:pt x="1431088" y="23945"/>
                      </a:lnTo>
                      <a:lnTo>
                        <a:pt x="1481125" y="23945"/>
                      </a:lnTo>
                      <a:lnTo>
                        <a:pt x="1461946" y="401953"/>
                      </a:lnTo>
                      <a:lnTo>
                        <a:pt x="1548601" y="401953"/>
                      </a:lnTo>
                      <a:lnTo>
                        <a:pt x="1567779" y="23946"/>
                      </a:lnTo>
                      <a:lnTo>
                        <a:pt x="1617355" y="23946"/>
                      </a:lnTo>
                      <a:lnTo>
                        <a:pt x="1594628" y="401953"/>
                      </a:lnTo>
                      <a:lnTo>
                        <a:pt x="1687041" y="401953"/>
                      </a:lnTo>
                      <a:lnTo>
                        <a:pt x="1713919" y="23946"/>
                      </a:lnTo>
                      <a:lnTo>
                        <a:pt x="1767682" y="23946"/>
                      </a:lnTo>
                      <a:lnTo>
                        <a:pt x="1736955" y="401953"/>
                      </a:lnTo>
                      <a:lnTo>
                        <a:pt x="1821016" y="401953"/>
                      </a:lnTo>
                      <a:lnTo>
                        <a:pt x="1849781" y="23945"/>
                      </a:lnTo>
                      <a:lnTo>
                        <a:pt x="1895113" y="23945"/>
                      </a:lnTo>
                      <a:lnTo>
                        <a:pt x="1866348" y="401953"/>
                      </a:lnTo>
                      <a:lnTo>
                        <a:pt x="1967808" y="401953"/>
                      </a:lnTo>
                      <a:lnTo>
                        <a:pt x="2025649" y="0"/>
                      </a:lnTo>
                      <a:lnTo>
                        <a:pt x="2063750" y="0"/>
                      </a:lnTo>
                      <a:lnTo>
                        <a:pt x="1885331" y="1239878"/>
                      </a:lnTo>
                      <a:lnTo>
                        <a:pt x="1886347" y="1240894"/>
                      </a:lnTo>
                      <a:lnTo>
                        <a:pt x="1886347" y="1262678"/>
                      </a:lnTo>
                      <a:cubicBezTo>
                        <a:pt x="1886347" y="1278865"/>
                        <a:pt x="1873225" y="1291987"/>
                        <a:pt x="1857038" y="1291987"/>
                      </a:cubicBezTo>
                      <a:lnTo>
                        <a:pt x="206710" y="1291987"/>
                      </a:lnTo>
                      <a:cubicBezTo>
                        <a:pt x="190523" y="1291987"/>
                        <a:pt x="177401" y="1278865"/>
                        <a:pt x="177401" y="1262678"/>
                      </a:cubicBezTo>
                      <a:lnTo>
                        <a:pt x="177401" y="1240894"/>
                      </a:lnTo>
                      <a:lnTo>
                        <a:pt x="178419" y="1239877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512" name="グループ化 1511">
                  <a:extLst>
                    <a:ext uri="{FF2B5EF4-FFF2-40B4-BE49-F238E27FC236}">
                      <a16:creationId xmlns:a16="http://schemas.microsoft.com/office/drawing/2014/main" id="{66805F4A-B93C-486A-945E-6FBAF6B55905}"/>
                    </a:ext>
                  </a:extLst>
                </p:cNvPr>
                <p:cNvGrpSpPr/>
                <p:nvPr/>
              </p:nvGrpSpPr>
              <p:grpSpPr>
                <a:xfrm>
                  <a:off x="4077492" y="1852160"/>
                  <a:ext cx="2196309" cy="164682"/>
                  <a:chOff x="4077492" y="1852160"/>
                  <a:chExt cx="2196309" cy="164682"/>
                </a:xfrm>
                <a:grpFill/>
              </p:grpSpPr>
              <p:grpSp>
                <p:nvGrpSpPr>
                  <p:cNvPr id="1513" name="グループ化 1512">
                    <a:extLst>
                      <a:ext uri="{FF2B5EF4-FFF2-40B4-BE49-F238E27FC236}">
                        <a16:creationId xmlns:a16="http://schemas.microsoft.com/office/drawing/2014/main" id="{8A1C4CE0-7015-4AE6-81C3-F195DAA14070}"/>
                      </a:ext>
                    </a:extLst>
                  </p:cNvPr>
                  <p:cNvGrpSpPr/>
                  <p:nvPr/>
                </p:nvGrpSpPr>
                <p:grpSpPr>
                  <a:xfrm>
                    <a:off x="4077492" y="1852160"/>
                    <a:ext cx="848520" cy="129518"/>
                    <a:chOff x="4184649" y="1852160"/>
                    <a:chExt cx="848520" cy="129518"/>
                  </a:xfrm>
                  <a:grpFill/>
                </p:grpSpPr>
                <p:sp>
                  <p:nvSpPr>
                    <p:cNvPr id="1518" name="フリーフォーム: 図形 1517">
                      <a:extLst>
                        <a:ext uri="{FF2B5EF4-FFF2-40B4-BE49-F238E27FC236}">
                          <a16:creationId xmlns:a16="http://schemas.microsoft.com/office/drawing/2014/main" id="{750E4595-E450-4F02-9737-F739D89C3B2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897439" y="1852160"/>
                      <a:ext cx="135730" cy="129518"/>
                    </a:xfrm>
                    <a:custGeom>
                      <a:avLst/>
                      <a:gdLst>
                        <a:gd name="connsiteX0" fmla="*/ 364332 w 735808"/>
                        <a:gd name="connsiteY0" fmla="*/ 59661 h 702131"/>
                        <a:gd name="connsiteX1" fmla="*/ 180976 w 735808"/>
                        <a:gd name="connsiteY1" fmla="*/ 243017 h 702131"/>
                        <a:gd name="connsiteX2" fmla="*/ 364332 w 735808"/>
                        <a:gd name="connsiteY2" fmla="*/ 426373 h 702131"/>
                        <a:gd name="connsiteX3" fmla="*/ 547688 w 735808"/>
                        <a:gd name="connsiteY3" fmla="*/ 243017 h 702131"/>
                        <a:gd name="connsiteX4" fmla="*/ 364332 w 735808"/>
                        <a:gd name="connsiteY4" fmla="*/ 59661 h 702131"/>
                        <a:gd name="connsiteX5" fmla="*/ 367904 w 735808"/>
                        <a:gd name="connsiteY5" fmla="*/ 0 h 702131"/>
                        <a:gd name="connsiteX6" fmla="*/ 597692 w 735808"/>
                        <a:gd name="connsiteY6" fmla="*/ 141645 h 702131"/>
                        <a:gd name="connsiteX7" fmla="*/ 735808 w 735808"/>
                        <a:gd name="connsiteY7" fmla="*/ 702131 h 702131"/>
                        <a:gd name="connsiteX8" fmla="*/ 0 w 735808"/>
                        <a:gd name="connsiteY8" fmla="*/ 702131 h 702131"/>
                        <a:gd name="connsiteX9" fmla="*/ 138117 w 735808"/>
                        <a:gd name="connsiteY9" fmla="*/ 141645 h 702131"/>
                        <a:gd name="connsiteX10" fmla="*/ 367904 w 735808"/>
                        <a:gd name="connsiteY10" fmla="*/ 0 h 70213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735808" h="702131">
                          <a:moveTo>
                            <a:pt x="364332" y="59661"/>
                          </a:moveTo>
                          <a:cubicBezTo>
                            <a:pt x="263067" y="59661"/>
                            <a:pt x="180976" y="141752"/>
                            <a:pt x="180976" y="243017"/>
                          </a:cubicBezTo>
                          <a:cubicBezTo>
                            <a:pt x="180976" y="344282"/>
                            <a:pt x="263067" y="426373"/>
                            <a:pt x="364332" y="426373"/>
                          </a:cubicBezTo>
                          <a:cubicBezTo>
                            <a:pt x="465597" y="426373"/>
                            <a:pt x="547688" y="344282"/>
                            <a:pt x="547688" y="243017"/>
                          </a:cubicBezTo>
                          <a:cubicBezTo>
                            <a:pt x="547688" y="141752"/>
                            <a:pt x="465597" y="59661"/>
                            <a:pt x="364332" y="59661"/>
                          </a:cubicBezTo>
                          <a:close/>
                          <a:moveTo>
                            <a:pt x="367904" y="0"/>
                          </a:moveTo>
                          <a:cubicBezTo>
                            <a:pt x="481252" y="0"/>
                            <a:pt x="575821" y="60808"/>
                            <a:pt x="597692" y="141645"/>
                          </a:cubicBezTo>
                          <a:lnTo>
                            <a:pt x="735808" y="702131"/>
                          </a:lnTo>
                          <a:lnTo>
                            <a:pt x="0" y="702131"/>
                          </a:lnTo>
                          <a:lnTo>
                            <a:pt x="138117" y="141645"/>
                          </a:lnTo>
                          <a:cubicBezTo>
                            <a:pt x="159988" y="60808"/>
                            <a:pt x="254557" y="0"/>
                            <a:pt x="367904" y="0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519" name="四角形: 角を丸くする 1518">
                      <a:extLst>
                        <a:ext uri="{FF2B5EF4-FFF2-40B4-BE49-F238E27FC236}">
                          <a16:creationId xmlns:a16="http://schemas.microsoft.com/office/drawing/2014/main" id="{6C05EC81-0C7A-4F95-B497-31CB8EBB5C0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184649" y="1875078"/>
                      <a:ext cx="804070" cy="45719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1514" name="グループ化 1513">
                    <a:extLst>
                      <a:ext uri="{FF2B5EF4-FFF2-40B4-BE49-F238E27FC236}">
                        <a16:creationId xmlns:a16="http://schemas.microsoft.com/office/drawing/2014/main" id="{BD3595FB-D63A-433B-BD82-274E792E2323}"/>
                      </a:ext>
                    </a:extLst>
                  </p:cNvPr>
                  <p:cNvGrpSpPr/>
                  <p:nvPr/>
                </p:nvGrpSpPr>
                <p:grpSpPr>
                  <a:xfrm flipH="1">
                    <a:off x="5425281" y="1852160"/>
                    <a:ext cx="848520" cy="129518"/>
                    <a:chOff x="4184649" y="1852160"/>
                    <a:chExt cx="848520" cy="129518"/>
                  </a:xfrm>
                  <a:grpFill/>
                </p:grpSpPr>
                <p:sp>
                  <p:nvSpPr>
                    <p:cNvPr id="1516" name="フリーフォーム: 図形 1515">
                      <a:extLst>
                        <a:ext uri="{FF2B5EF4-FFF2-40B4-BE49-F238E27FC236}">
                          <a16:creationId xmlns:a16="http://schemas.microsoft.com/office/drawing/2014/main" id="{4FC3C913-4928-40F4-86B6-7160AC6CA81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897439" y="1852160"/>
                      <a:ext cx="135730" cy="129518"/>
                    </a:xfrm>
                    <a:custGeom>
                      <a:avLst/>
                      <a:gdLst>
                        <a:gd name="connsiteX0" fmla="*/ 364332 w 735808"/>
                        <a:gd name="connsiteY0" fmla="*/ 59661 h 702131"/>
                        <a:gd name="connsiteX1" fmla="*/ 180976 w 735808"/>
                        <a:gd name="connsiteY1" fmla="*/ 243017 h 702131"/>
                        <a:gd name="connsiteX2" fmla="*/ 364332 w 735808"/>
                        <a:gd name="connsiteY2" fmla="*/ 426373 h 702131"/>
                        <a:gd name="connsiteX3" fmla="*/ 547688 w 735808"/>
                        <a:gd name="connsiteY3" fmla="*/ 243017 h 702131"/>
                        <a:gd name="connsiteX4" fmla="*/ 364332 w 735808"/>
                        <a:gd name="connsiteY4" fmla="*/ 59661 h 702131"/>
                        <a:gd name="connsiteX5" fmla="*/ 367904 w 735808"/>
                        <a:gd name="connsiteY5" fmla="*/ 0 h 702131"/>
                        <a:gd name="connsiteX6" fmla="*/ 597692 w 735808"/>
                        <a:gd name="connsiteY6" fmla="*/ 141645 h 702131"/>
                        <a:gd name="connsiteX7" fmla="*/ 735808 w 735808"/>
                        <a:gd name="connsiteY7" fmla="*/ 702131 h 702131"/>
                        <a:gd name="connsiteX8" fmla="*/ 0 w 735808"/>
                        <a:gd name="connsiteY8" fmla="*/ 702131 h 702131"/>
                        <a:gd name="connsiteX9" fmla="*/ 138117 w 735808"/>
                        <a:gd name="connsiteY9" fmla="*/ 141645 h 702131"/>
                        <a:gd name="connsiteX10" fmla="*/ 367904 w 735808"/>
                        <a:gd name="connsiteY10" fmla="*/ 0 h 70213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735808" h="702131">
                          <a:moveTo>
                            <a:pt x="364332" y="59661"/>
                          </a:moveTo>
                          <a:cubicBezTo>
                            <a:pt x="263067" y="59661"/>
                            <a:pt x="180976" y="141752"/>
                            <a:pt x="180976" y="243017"/>
                          </a:cubicBezTo>
                          <a:cubicBezTo>
                            <a:pt x="180976" y="344282"/>
                            <a:pt x="263067" y="426373"/>
                            <a:pt x="364332" y="426373"/>
                          </a:cubicBezTo>
                          <a:cubicBezTo>
                            <a:pt x="465597" y="426373"/>
                            <a:pt x="547688" y="344282"/>
                            <a:pt x="547688" y="243017"/>
                          </a:cubicBezTo>
                          <a:cubicBezTo>
                            <a:pt x="547688" y="141752"/>
                            <a:pt x="465597" y="59661"/>
                            <a:pt x="364332" y="59661"/>
                          </a:cubicBezTo>
                          <a:close/>
                          <a:moveTo>
                            <a:pt x="367904" y="0"/>
                          </a:moveTo>
                          <a:cubicBezTo>
                            <a:pt x="481252" y="0"/>
                            <a:pt x="575821" y="60808"/>
                            <a:pt x="597692" y="141645"/>
                          </a:cubicBezTo>
                          <a:lnTo>
                            <a:pt x="735808" y="702131"/>
                          </a:lnTo>
                          <a:lnTo>
                            <a:pt x="0" y="702131"/>
                          </a:lnTo>
                          <a:lnTo>
                            <a:pt x="138117" y="141645"/>
                          </a:lnTo>
                          <a:cubicBezTo>
                            <a:pt x="159988" y="60808"/>
                            <a:pt x="254557" y="0"/>
                            <a:pt x="367904" y="0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517" name="四角形: 角を丸くする 1516">
                      <a:extLst>
                        <a:ext uri="{FF2B5EF4-FFF2-40B4-BE49-F238E27FC236}">
                          <a16:creationId xmlns:a16="http://schemas.microsoft.com/office/drawing/2014/main" id="{EC72EE9A-C47C-4438-8C6B-E2B13195971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184649" y="1875078"/>
                      <a:ext cx="804070" cy="45719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1515" name="四角形: 角を丸くする 1514">
                    <a:extLst>
                      <a:ext uri="{FF2B5EF4-FFF2-40B4-BE49-F238E27FC236}">
                        <a16:creationId xmlns:a16="http://schemas.microsoft.com/office/drawing/2014/main" id="{97A213C0-7CF2-42E9-AB15-E8BFCB207ED1}"/>
                      </a:ext>
                    </a:extLst>
                  </p:cNvPr>
                  <p:cNvSpPr/>
                  <p:nvPr/>
                </p:nvSpPr>
                <p:spPr>
                  <a:xfrm>
                    <a:off x="4102100" y="1946514"/>
                    <a:ext cx="2152650" cy="70328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1492" name="グループ化 1491">
                <a:extLst>
                  <a:ext uri="{FF2B5EF4-FFF2-40B4-BE49-F238E27FC236}">
                    <a16:creationId xmlns:a16="http://schemas.microsoft.com/office/drawing/2014/main" id="{110CEF7F-912F-42C7-ADEE-1F417EA1260B}"/>
                  </a:ext>
                </a:extLst>
              </p:cNvPr>
              <p:cNvGrpSpPr/>
              <p:nvPr/>
            </p:nvGrpSpPr>
            <p:grpSpPr>
              <a:xfrm>
                <a:off x="662948" y="1120264"/>
                <a:ext cx="2691442" cy="2395460"/>
                <a:chOff x="-2234242" y="1154189"/>
                <a:chExt cx="2691442" cy="2395460"/>
              </a:xfrm>
            </p:grpSpPr>
            <p:grpSp>
              <p:nvGrpSpPr>
                <p:cNvPr id="1493" name="グループ化 1492">
                  <a:extLst>
                    <a:ext uri="{FF2B5EF4-FFF2-40B4-BE49-F238E27FC236}">
                      <a16:creationId xmlns:a16="http://schemas.microsoft.com/office/drawing/2014/main" id="{ACC2FDA4-8CD4-4399-BA03-18C9B8EEA721}"/>
                    </a:ext>
                  </a:extLst>
                </p:cNvPr>
                <p:cNvGrpSpPr/>
                <p:nvPr/>
              </p:nvGrpSpPr>
              <p:grpSpPr>
                <a:xfrm>
                  <a:off x="-1099246" y="1852160"/>
                  <a:ext cx="427844" cy="904346"/>
                  <a:chOff x="2094997" y="1804056"/>
                  <a:chExt cx="476250" cy="965022"/>
                </a:xfrm>
              </p:grpSpPr>
              <p:sp>
                <p:nvSpPr>
                  <p:cNvPr id="1506" name="四角形: 上の 2 つの角を丸める 1505">
                    <a:extLst>
                      <a:ext uri="{FF2B5EF4-FFF2-40B4-BE49-F238E27FC236}">
                        <a16:creationId xmlns:a16="http://schemas.microsoft.com/office/drawing/2014/main" id="{4A440DFA-4786-4AA4-B7C7-D6F8DA9CD487}"/>
                      </a:ext>
                    </a:extLst>
                  </p:cNvPr>
                  <p:cNvSpPr/>
                  <p:nvPr/>
                </p:nvSpPr>
                <p:spPr>
                  <a:xfrm>
                    <a:off x="2209980" y="2365040"/>
                    <a:ext cx="246282" cy="363864"/>
                  </a:xfrm>
                  <a:prstGeom prst="round2SameRect">
                    <a:avLst/>
                  </a:prstGeom>
                  <a:solidFill>
                    <a:schemeClr val="bg2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507" name="正方形/長方形 1506">
                    <a:extLst>
                      <a:ext uri="{FF2B5EF4-FFF2-40B4-BE49-F238E27FC236}">
                        <a16:creationId xmlns:a16="http://schemas.microsoft.com/office/drawing/2014/main" id="{A65B0256-A226-4C7B-9E44-5572AB7D1BFD}"/>
                      </a:ext>
                    </a:extLst>
                  </p:cNvPr>
                  <p:cNvSpPr/>
                  <p:nvPr/>
                </p:nvSpPr>
                <p:spPr>
                  <a:xfrm>
                    <a:off x="2302812" y="1978818"/>
                    <a:ext cx="55579" cy="790260"/>
                  </a:xfrm>
                  <a:prstGeom prst="rect">
                    <a:avLst/>
                  </a:prstGeom>
                  <a:solidFill>
                    <a:schemeClr val="accent4">
                      <a:lumMod val="20000"/>
                      <a:lumOff val="8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508" name="四角形: 角を丸くする 1507">
                    <a:extLst>
                      <a:ext uri="{FF2B5EF4-FFF2-40B4-BE49-F238E27FC236}">
                        <a16:creationId xmlns:a16="http://schemas.microsoft.com/office/drawing/2014/main" id="{63C00183-316C-4716-85F8-ED4386F14420}"/>
                      </a:ext>
                    </a:extLst>
                  </p:cNvPr>
                  <p:cNvSpPr/>
                  <p:nvPr/>
                </p:nvSpPr>
                <p:spPr>
                  <a:xfrm>
                    <a:off x="2094997" y="1804056"/>
                    <a:ext cx="476250" cy="229709"/>
                  </a:xfrm>
                  <a:prstGeom prst="roundRect">
                    <a:avLst/>
                  </a:prstGeom>
                  <a:solidFill>
                    <a:schemeClr val="accent4">
                      <a:lumMod val="20000"/>
                      <a:lumOff val="8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509" name="四角形: 角を丸くする 1508">
                    <a:extLst>
                      <a:ext uri="{FF2B5EF4-FFF2-40B4-BE49-F238E27FC236}">
                        <a16:creationId xmlns:a16="http://schemas.microsoft.com/office/drawing/2014/main" id="{E20ABAA2-747F-46A4-9698-DBE9152739A8}"/>
                      </a:ext>
                    </a:extLst>
                  </p:cNvPr>
                  <p:cNvSpPr/>
                  <p:nvPr/>
                </p:nvSpPr>
                <p:spPr>
                  <a:xfrm>
                    <a:off x="2118306" y="1828801"/>
                    <a:ext cx="429632" cy="180220"/>
                  </a:xfrm>
                  <a:prstGeom prst="roundRect">
                    <a:avLst/>
                  </a:prstGeom>
                  <a:solidFill>
                    <a:schemeClr val="tx1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510" name="フリーフォーム: 図形 1509">
                    <a:extLst>
                      <a:ext uri="{FF2B5EF4-FFF2-40B4-BE49-F238E27FC236}">
                        <a16:creationId xmlns:a16="http://schemas.microsoft.com/office/drawing/2014/main" id="{C4ADD78D-C23A-4F01-AE7C-1D61A04FA47D}"/>
                      </a:ext>
                    </a:extLst>
                  </p:cNvPr>
                  <p:cNvSpPr/>
                  <p:nvPr/>
                </p:nvSpPr>
                <p:spPr>
                  <a:xfrm flipH="1">
                    <a:off x="2515943" y="1839097"/>
                    <a:ext cx="19089" cy="117680"/>
                  </a:xfrm>
                  <a:custGeom>
                    <a:avLst/>
                    <a:gdLst>
                      <a:gd name="connsiteX0" fmla="*/ 22860 w 45720"/>
                      <a:gd name="connsiteY0" fmla="*/ 92870 h 273091"/>
                      <a:gd name="connsiteX1" fmla="*/ 45720 w 45720"/>
                      <a:gd name="connsiteY1" fmla="*/ 115730 h 273091"/>
                      <a:gd name="connsiteX2" fmla="*/ 45719 w 45720"/>
                      <a:gd name="connsiteY2" fmla="*/ 250231 h 273091"/>
                      <a:gd name="connsiteX3" fmla="*/ 22859 w 45720"/>
                      <a:gd name="connsiteY3" fmla="*/ 273091 h 273091"/>
                      <a:gd name="connsiteX4" fmla="*/ 22860 w 45720"/>
                      <a:gd name="connsiteY4" fmla="*/ 273090 h 273091"/>
                      <a:gd name="connsiteX5" fmla="*/ 0 w 45720"/>
                      <a:gd name="connsiteY5" fmla="*/ 250230 h 273091"/>
                      <a:gd name="connsiteX6" fmla="*/ 0 w 45720"/>
                      <a:gd name="connsiteY6" fmla="*/ 115730 h 273091"/>
                      <a:gd name="connsiteX7" fmla="*/ 22860 w 45720"/>
                      <a:gd name="connsiteY7" fmla="*/ 92870 h 273091"/>
                      <a:gd name="connsiteX8" fmla="*/ 22860 w 45720"/>
                      <a:gd name="connsiteY8" fmla="*/ 0 h 273091"/>
                      <a:gd name="connsiteX9" fmla="*/ 45720 w 45720"/>
                      <a:gd name="connsiteY9" fmla="*/ 22860 h 273091"/>
                      <a:gd name="connsiteX10" fmla="*/ 45719 w 45720"/>
                      <a:gd name="connsiteY10" fmla="*/ 38299 h 273091"/>
                      <a:gd name="connsiteX11" fmla="*/ 22859 w 45720"/>
                      <a:gd name="connsiteY11" fmla="*/ 61159 h 273091"/>
                      <a:gd name="connsiteX12" fmla="*/ 22860 w 45720"/>
                      <a:gd name="connsiteY12" fmla="*/ 61158 h 273091"/>
                      <a:gd name="connsiteX13" fmla="*/ 0 w 45720"/>
                      <a:gd name="connsiteY13" fmla="*/ 38298 h 273091"/>
                      <a:gd name="connsiteX14" fmla="*/ 0 w 45720"/>
                      <a:gd name="connsiteY14" fmla="*/ 22860 h 273091"/>
                      <a:gd name="connsiteX15" fmla="*/ 22860 w 45720"/>
                      <a:gd name="connsiteY15" fmla="*/ 0 h 27309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</a:cxnLst>
                    <a:rect l="l" t="t" r="r" b="b"/>
                    <a:pathLst>
                      <a:path w="45720" h="273091">
                        <a:moveTo>
                          <a:pt x="22860" y="92870"/>
                        </a:moveTo>
                        <a:cubicBezTo>
                          <a:pt x="35485" y="92870"/>
                          <a:pt x="45720" y="103105"/>
                          <a:pt x="45720" y="115730"/>
                        </a:cubicBezTo>
                        <a:cubicBezTo>
                          <a:pt x="45720" y="160564"/>
                          <a:pt x="45719" y="205397"/>
                          <a:pt x="45719" y="250231"/>
                        </a:cubicBezTo>
                        <a:cubicBezTo>
                          <a:pt x="45719" y="262856"/>
                          <a:pt x="35484" y="273091"/>
                          <a:pt x="22859" y="273091"/>
                        </a:cubicBezTo>
                        <a:lnTo>
                          <a:pt x="22860" y="273090"/>
                        </a:lnTo>
                        <a:cubicBezTo>
                          <a:pt x="10235" y="273090"/>
                          <a:pt x="0" y="262855"/>
                          <a:pt x="0" y="250230"/>
                        </a:cubicBezTo>
                        <a:lnTo>
                          <a:pt x="0" y="115730"/>
                        </a:lnTo>
                        <a:cubicBezTo>
                          <a:pt x="0" y="103105"/>
                          <a:pt x="10235" y="92870"/>
                          <a:pt x="22860" y="92870"/>
                        </a:cubicBezTo>
                        <a:close/>
                        <a:moveTo>
                          <a:pt x="22860" y="0"/>
                        </a:moveTo>
                        <a:cubicBezTo>
                          <a:pt x="35485" y="0"/>
                          <a:pt x="45720" y="10235"/>
                          <a:pt x="45720" y="22860"/>
                        </a:cubicBezTo>
                        <a:cubicBezTo>
                          <a:pt x="45720" y="28006"/>
                          <a:pt x="45719" y="33153"/>
                          <a:pt x="45719" y="38299"/>
                        </a:cubicBezTo>
                        <a:cubicBezTo>
                          <a:pt x="45719" y="50924"/>
                          <a:pt x="35484" y="61159"/>
                          <a:pt x="22859" y="61159"/>
                        </a:cubicBezTo>
                        <a:lnTo>
                          <a:pt x="22860" y="61158"/>
                        </a:lnTo>
                        <a:cubicBezTo>
                          <a:pt x="10235" y="61158"/>
                          <a:pt x="0" y="50923"/>
                          <a:pt x="0" y="38298"/>
                        </a:cubicBezTo>
                        <a:lnTo>
                          <a:pt x="0" y="22860"/>
                        </a:lnTo>
                        <a:cubicBezTo>
                          <a:pt x="0" y="10235"/>
                          <a:pt x="10235" y="0"/>
                          <a:pt x="22860" y="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1494" name="正方形/長方形 1493">
                  <a:extLst>
                    <a:ext uri="{FF2B5EF4-FFF2-40B4-BE49-F238E27FC236}">
                      <a16:creationId xmlns:a16="http://schemas.microsoft.com/office/drawing/2014/main" id="{E7CD72DA-93B3-4416-9FE4-3046700051C3}"/>
                    </a:ext>
                  </a:extLst>
                </p:cNvPr>
                <p:cNvSpPr/>
                <p:nvPr/>
              </p:nvSpPr>
              <p:spPr>
                <a:xfrm>
                  <a:off x="-463304" y="2614939"/>
                  <a:ext cx="520382" cy="175578"/>
                </a:xfrm>
                <a:prstGeom prst="rect">
                  <a:avLst/>
                </a:prstGeom>
                <a:solidFill>
                  <a:schemeClr val="accent4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495" name="正方形/長方形 1494">
                  <a:extLst>
                    <a:ext uri="{FF2B5EF4-FFF2-40B4-BE49-F238E27FC236}">
                      <a16:creationId xmlns:a16="http://schemas.microsoft.com/office/drawing/2014/main" id="{0D4703DD-024A-4E86-A6E3-EA6F3AC6E23C}"/>
                    </a:ext>
                  </a:extLst>
                </p:cNvPr>
                <p:cNvSpPr/>
                <p:nvPr/>
              </p:nvSpPr>
              <p:spPr>
                <a:xfrm>
                  <a:off x="-206764" y="2098465"/>
                  <a:ext cx="601662" cy="670614"/>
                </a:xfrm>
                <a:prstGeom prst="rect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496" name="正方形/長方形 1495">
                  <a:extLst>
                    <a:ext uri="{FF2B5EF4-FFF2-40B4-BE49-F238E27FC236}">
                      <a16:creationId xmlns:a16="http://schemas.microsoft.com/office/drawing/2014/main" id="{731132B9-8AAB-4D20-BD77-0A552BE0038D}"/>
                    </a:ext>
                  </a:extLst>
                </p:cNvPr>
                <p:cNvSpPr/>
                <p:nvPr/>
              </p:nvSpPr>
              <p:spPr>
                <a:xfrm>
                  <a:off x="-144852" y="2257425"/>
                  <a:ext cx="76200" cy="511654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497" name="台形 1496">
                  <a:extLst>
                    <a:ext uri="{FF2B5EF4-FFF2-40B4-BE49-F238E27FC236}">
                      <a16:creationId xmlns:a16="http://schemas.microsoft.com/office/drawing/2014/main" id="{EB9DAE1E-2BBF-4BC7-B9FA-62A7C4C60A04}"/>
                    </a:ext>
                  </a:extLst>
                </p:cNvPr>
                <p:cNvSpPr/>
                <p:nvPr/>
              </p:nvSpPr>
              <p:spPr>
                <a:xfrm>
                  <a:off x="60084" y="1733550"/>
                  <a:ext cx="138457" cy="318727"/>
                </a:xfrm>
                <a:prstGeom prst="trapezoid">
                  <a:avLst/>
                </a:prstGeom>
                <a:solidFill>
                  <a:schemeClr val="bg1">
                    <a:lumMod val="8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498" name="正方形/長方形 2">
                  <a:extLst>
                    <a:ext uri="{FF2B5EF4-FFF2-40B4-BE49-F238E27FC236}">
                      <a16:creationId xmlns:a16="http://schemas.microsoft.com/office/drawing/2014/main" id="{0B881207-0D0D-41C3-8F08-F09E681CB485}"/>
                    </a:ext>
                  </a:extLst>
                </p:cNvPr>
                <p:cNvSpPr/>
                <p:nvPr/>
              </p:nvSpPr>
              <p:spPr>
                <a:xfrm>
                  <a:off x="-2145102" y="2769078"/>
                  <a:ext cx="2540000" cy="780571"/>
                </a:xfrm>
                <a:custGeom>
                  <a:avLst/>
                  <a:gdLst>
                    <a:gd name="connsiteX0" fmla="*/ 0 w 1676400"/>
                    <a:gd name="connsiteY0" fmla="*/ 0 h 1676400"/>
                    <a:gd name="connsiteX1" fmla="*/ 1676400 w 1676400"/>
                    <a:gd name="connsiteY1" fmla="*/ 0 h 1676400"/>
                    <a:gd name="connsiteX2" fmla="*/ 1676400 w 1676400"/>
                    <a:gd name="connsiteY2" fmla="*/ 1676400 h 1676400"/>
                    <a:gd name="connsiteX3" fmla="*/ 0 w 1676400"/>
                    <a:gd name="connsiteY3" fmla="*/ 1676400 h 1676400"/>
                    <a:gd name="connsiteX4" fmla="*/ 0 w 1676400"/>
                    <a:gd name="connsiteY4" fmla="*/ 0 h 1676400"/>
                    <a:gd name="connsiteX0" fmla="*/ 0 w 1676400"/>
                    <a:gd name="connsiteY0" fmla="*/ 0 h 1689100"/>
                    <a:gd name="connsiteX1" fmla="*/ 1676400 w 1676400"/>
                    <a:gd name="connsiteY1" fmla="*/ 0 h 1689100"/>
                    <a:gd name="connsiteX2" fmla="*/ 1676400 w 1676400"/>
                    <a:gd name="connsiteY2" fmla="*/ 1676400 h 1689100"/>
                    <a:gd name="connsiteX3" fmla="*/ 844550 w 1676400"/>
                    <a:gd name="connsiteY3" fmla="*/ 1689100 h 1689100"/>
                    <a:gd name="connsiteX4" fmla="*/ 0 w 1676400"/>
                    <a:gd name="connsiteY4" fmla="*/ 1676400 h 1689100"/>
                    <a:gd name="connsiteX5" fmla="*/ 0 w 1676400"/>
                    <a:gd name="connsiteY5" fmla="*/ 0 h 1689100"/>
                    <a:gd name="connsiteX0" fmla="*/ 844550 w 1676400"/>
                    <a:gd name="connsiteY0" fmla="*/ 1689100 h 1780540"/>
                    <a:gd name="connsiteX1" fmla="*/ 0 w 1676400"/>
                    <a:gd name="connsiteY1" fmla="*/ 1676400 h 1780540"/>
                    <a:gd name="connsiteX2" fmla="*/ 0 w 1676400"/>
                    <a:gd name="connsiteY2" fmla="*/ 0 h 1780540"/>
                    <a:gd name="connsiteX3" fmla="*/ 1676400 w 1676400"/>
                    <a:gd name="connsiteY3" fmla="*/ 0 h 1780540"/>
                    <a:gd name="connsiteX4" fmla="*/ 1676400 w 1676400"/>
                    <a:gd name="connsiteY4" fmla="*/ 1676400 h 1780540"/>
                    <a:gd name="connsiteX5" fmla="*/ 935990 w 1676400"/>
                    <a:gd name="connsiteY5" fmla="*/ 1780540 h 1780540"/>
                    <a:gd name="connsiteX0" fmla="*/ 844550 w 1676400"/>
                    <a:gd name="connsiteY0" fmla="*/ 1689100 h 1689100"/>
                    <a:gd name="connsiteX1" fmla="*/ 0 w 1676400"/>
                    <a:gd name="connsiteY1" fmla="*/ 1676400 h 1689100"/>
                    <a:gd name="connsiteX2" fmla="*/ 0 w 1676400"/>
                    <a:gd name="connsiteY2" fmla="*/ 0 h 1689100"/>
                    <a:gd name="connsiteX3" fmla="*/ 1676400 w 1676400"/>
                    <a:gd name="connsiteY3" fmla="*/ 0 h 1689100"/>
                    <a:gd name="connsiteX4" fmla="*/ 1676400 w 1676400"/>
                    <a:gd name="connsiteY4" fmla="*/ 1676400 h 1689100"/>
                    <a:gd name="connsiteX0" fmla="*/ 0 w 1676400"/>
                    <a:gd name="connsiteY0" fmla="*/ 1676400 h 1676400"/>
                    <a:gd name="connsiteX1" fmla="*/ 0 w 1676400"/>
                    <a:gd name="connsiteY1" fmla="*/ 0 h 1676400"/>
                    <a:gd name="connsiteX2" fmla="*/ 1676400 w 1676400"/>
                    <a:gd name="connsiteY2" fmla="*/ 0 h 1676400"/>
                    <a:gd name="connsiteX3" fmla="*/ 1676400 w 1676400"/>
                    <a:gd name="connsiteY3" fmla="*/ 1676400 h 16764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676400" h="1676400">
                      <a:moveTo>
                        <a:pt x="0" y="1676400"/>
                      </a:moveTo>
                      <a:lnTo>
                        <a:pt x="0" y="0"/>
                      </a:lnTo>
                      <a:lnTo>
                        <a:pt x="1676400" y="0"/>
                      </a:lnTo>
                      <a:lnTo>
                        <a:pt x="1676400" y="1676400"/>
                      </a:lnTo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499" name="正方形/長方形 1498">
                  <a:extLst>
                    <a:ext uri="{FF2B5EF4-FFF2-40B4-BE49-F238E27FC236}">
                      <a16:creationId xmlns:a16="http://schemas.microsoft.com/office/drawing/2014/main" id="{265FFD27-300E-4701-AA5E-26F145352578}"/>
                    </a:ext>
                  </a:extLst>
                </p:cNvPr>
                <p:cNvSpPr/>
                <p:nvPr/>
              </p:nvSpPr>
              <p:spPr>
                <a:xfrm>
                  <a:off x="-2145102" y="2772135"/>
                  <a:ext cx="2540000" cy="86264"/>
                </a:xfrm>
                <a:prstGeom prst="rect">
                  <a:avLst/>
                </a:prstGeom>
                <a:solidFill>
                  <a:srgbClr val="000000">
                    <a:alpha val="4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00" name="四角形: 上の 2 つの角を丸める 1499">
                  <a:extLst>
                    <a:ext uri="{FF2B5EF4-FFF2-40B4-BE49-F238E27FC236}">
                      <a16:creationId xmlns:a16="http://schemas.microsoft.com/office/drawing/2014/main" id="{356A7D7F-BF43-43B9-A93F-B4A2B35A8AC2}"/>
                    </a:ext>
                  </a:extLst>
                </p:cNvPr>
                <p:cNvSpPr/>
                <p:nvPr/>
              </p:nvSpPr>
              <p:spPr>
                <a:xfrm>
                  <a:off x="-2234242" y="2725947"/>
                  <a:ext cx="2691442" cy="86264"/>
                </a:xfrm>
                <a:prstGeom prst="round2SameRect">
                  <a:avLst>
                    <a:gd name="adj1" fmla="val 27709"/>
                    <a:gd name="adj2" fmla="val 0"/>
                  </a:avLst>
                </a:prstGeom>
                <a:solidFill>
                  <a:schemeClr val="bg1">
                    <a:lumMod val="8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501" name="フローチャート: 手操作入力 1500">
                  <a:extLst>
                    <a:ext uri="{FF2B5EF4-FFF2-40B4-BE49-F238E27FC236}">
                      <a16:creationId xmlns:a16="http://schemas.microsoft.com/office/drawing/2014/main" id="{5320DB4A-071D-4899-A84D-8223A8768A9C}"/>
                    </a:ext>
                  </a:extLst>
                </p:cNvPr>
                <p:cNvSpPr/>
                <p:nvPr/>
              </p:nvSpPr>
              <p:spPr>
                <a:xfrm>
                  <a:off x="-253306" y="2033765"/>
                  <a:ext cx="710506" cy="86264"/>
                </a:xfrm>
                <a:prstGeom prst="flowChartManualInput">
                  <a:avLst/>
                </a:prstGeom>
                <a:solidFill>
                  <a:schemeClr val="accent4">
                    <a:lumMod val="20000"/>
                    <a:lumOff val="8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502" name="グループ化 1501">
                  <a:extLst>
                    <a:ext uri="{FF2B5EF4-FFF2-40B4-BE49-F238E27FC236}">
                      <a16:creationId xmlns:a16="http://schemas.microsoft.com/office/drawing/2014/main" id="{8F5018AB-82AA-45E2-B7DC-EA7C779767C8}"/>
                    </a:ext>
                  </a:extLst>
                </p:cNvPr>
                <p:cNvGrpSpPr/>
                <p:nvPr/>
              </p:nvGrpSpPr>
              <p:grpSpPr>
                <a:xfrm rot="353465">
                  <a:off x="-16014" y="1154189"/>
                  <a:ext cx="199773" cy="822672"/>
                  <a:chOff x="2811218" y="347664"/>
                  <a:chExt cx="199773" cy="822672"/>
                </a:xfrm>
              </p:grpSpPr>
              <p:sp>
                <p:nvSpPr>
                  <p:cNvPr id="1504" name="八角形 28">
                    <a:extLst>
                      <a:ext uri="{FF2B5EF4-FFF2-40B4-BE49-F238E27FC236}">
                        <a16:creationId xmlns:a16="http://schemas.microsoft.com/office/drawing/2014/main" id="{A92E117F-C668-430C-8DEA-7521556C89DD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2728914" y="716809"/>
                    <a:ext cx="479772" cy="84382"/>
                  </a:xfrm>
                  <a:custGeom>
                    <a:avLst/>
                    <a:gdLst>
                      <a:gd name="connsiteX0" fmla="*/ 0 w 1160707"/>
                      <a:gd name="connsiteY0" fmla="*/ 106012 h 361950"/>
                      <a:gd name="connsiteX1" fmla="*/ 106012 w 1160707"/>
                      <a:gd name="connsiteY1" fmla="*/ 0 h 361950"/>
                      <a:gd name="connsiteX2" fmla="*/ 1054695 w 1160707"/>
                      <a:gd name="connsiteY2" fmla="*/ 0 h 361950"/>
                      <a:gd name="connsiteX3" fmla="*/ 1160707 w 1160707"/>
                      <a:gd name="connsiteY3" fmla="*/ 106012 h 361950"/>
                      <a:gd name="connsiteX4" fmla="*/ 1160707 w 1160707"/>
                      <a:gd name="connsiteY4" fmla="*/ 255938 h 361950"/>
                      <a:gd name="connsiteX5" fmla="*/ 1054695 w 1160707"/>
                      <a:gd name="connsiteY5" fmla="*/ 361950 h 361950"/>
                      <a:gd name="connsiteX6" fmla="*/ 106012 w 1160707"/>
                      <a:gd name="connsiteY6" fmla="*/ 361950 h 361950"/>
                      <a:gd name="connsiteX7" fmla="*/ 0 w 1160707"/>
                      <a:gd name="connsiteY7" fmla="*/ 255938 h 361950"/>
                      <a:gd name="connsiteX8" fmla="*/ 0 w 1160707"/>
                      <a:gd name="connsiteY8" fmla="*/ 106012 h 361950"/>
                      <a:gd name="connsiteX0" fmla="*/ 0 w 1160707"/>
                      <a:gd name="connsiteY0" fmla="*/ 106012 h 361950"/>
                      <a:gd name="connsiteX1" fmla="*/ 106012 w 1160707"/>
                      <a:gd name="connsiteY1" fmla="*/ 0 h 361950"/>
                      <a:gd name="connsiteX2" fmla="*/ 1054695 w 1160707"/>
                      <a:gd name="connsiteY2" fmla="*/ 0 h 361950"/>
                      <a:gd name="connsiteX3" fmla="*/ 1160707 w 1160707"/>
                      <a:gd name="connsiteY3" fmla="*/ 106012 h 361950"/>
                      <a:gd name="connsiteX4" fmla="*/ 1160707 w 1160707"/>
                      <a:gd name="connsiteY4" fmla="*/ 255938 h 361950"/>
                      <a:gd name="connsiteX5" fmla="*/ 1054695 w 1160707"/>
                      <a:gd name="connsiteY5" fmla="*/ 361950 h 361950"/>
                      <a:gd name="connsiteX6" fmla="*/ 0 w 1160707"/>
                      <a:gd name="connsiteY6" fmla="*/ 255938 h 361950"/>
                      <a:gd name="connsiteX7" fmla="*/ 0 w 1160707"/>
                      <a:gd name="connsiteY7" fmla="*/ 106012 h 361950"/>
                      <a:gd name="connsiteX0" fmla="*/ 0 w 1160707"/>
                      <a:gd name="connsiteY0" fmla="*/ 106012 h 255938"/>
                      <a:gd name="connsiteX1" fmla="*/ 106012 w 1160707"/>
                      <a:gd name="connsiteY1" fmla="*/ 0 h 255938"/>
                      <a:gd name="connsiteX2" fmla="*/ 1054695 w 1160707"/>
                      <a:gd name="connsiteY2" fmla="*/ 0 h 255938"/>
                      <a:gd name="connsiteX3" fmla="*/ 1160707 w 1160707"/>
                      <a:gd name="connsiteY3" fmla="*/ 106012 h 255938"/>
                      <a:gd name="connsiteX4" fmla="*/ 1160707 w 1160707"/>
                      <a:gd name="connsiteY4" fmla="*/ 255938 h 255938"/>
                      <a:gd name="connsiteX5" fmla="*/ 0 w 1160707"/>
                      <a:gd name="connsiteY5" fmla="*/ 255938 h 255938"/>
                      <a:gd name="connsiteX6" fmla="*/ 0 w 1160707"/>
                      <a:gd name="connsiteY6" fmla="*/ 106012 h 2559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160707" h="255938">
                        <a:moveTo>
                          <a:pt x="0" y="106012"/>
                        </a:moveTo>
                        <a:lnTo>
                          <a:pt x="106012" y="0"/>
                        </a:lnTo>
                        <a:lnTo>
                          <a:pt x="1054695" y="0"/>
                        </a:lnTo>
                        <a:lnTo>
                          <a:pt x="1160707" y="106012"/>
                        </a:lnTo>
                        <a:lnTo>
                          <a:pt x="1160707" y="255938"/>
                        </a:lnTo>
                        <a:lnTo>
                          <a:pt x="0" y="255938"/>
                        </a:lnTo>
                        <a:lnTo>
                          <a:pt x="0" y="106012"/>
                        </a:lnTo>
                        <a:close/>
                      </a:path>
                    </a:pathLst>
                  </a:custGeom>
                  <a:solidFill>
                    <a:schemeClr val="accent4">
                      <a:lumMod val="40000"/>
                      <a:lumOff val="6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505" name="八角形 28">
                    <a:extLst>
                      <a:ext uri="{FF2B5EF4-FFF2-40B4-BE49-F238E27FC236}">
                        <a16:creationId xmlns:a16="http://schemas.microsoft.com/office/drawing/2014/main" id="{FA4C482F-AFF3-4426-B1EC-F9B4241B80B5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2465885" y="692997"/>
                    <a:ext cx="822672" cy="132006"/>
                  </a:xfrm>
                  <a:custGeom>
                    <a:avLst/>
                    <a:gdLst>
                      <a:gd name="connsiteX0" fmla="*/ 0 w 1160707"/>
                      <a:gd name="connsiteY0" fmla="*/ 106012 h 361950"/>
                      <a:gd name="connsiteX1" fmla="*/ 106012 w 1160707"/>
                      <a:gd name="connsiteY1" fmla="*/ 0 h 361950"/>
                      <a:gd name="connsiteX2" fmla="*/ 1054695 w 1160707"/>
                      <a:gd name="connsiteY2" fmla="*/ 0 h 361950"/>
                      <a:gd name="connsiteX3" fmla="*/ 1160707 w 1160707"/>
                      <a:gd name="connsiteY3" fmla="*/ 106012 h 361950"/>
                      <a:gd name="connsiteX4" fmla="*/ 1160707 w 1160707"/>
                      <a:gd name="connsiteY4" fmla="*/ 255938 h 361950"/>
                      <a:gd name="connsiteX5" fmla="*/ 1054695 w 1160707"/>
                      <a:gd name="connsiteY5" fmla="*/ 361950 h 361950"/>
                      <a:gd name="connsiteX6" fmla="*/ 106012 w 1160707"/>
                      <a:gd name="connsiteY6" fmla="*/ 361950 h 361950"/>
                      <a:gd name="connsiteX7" fmla="*/ 0 w 1160707"/>
                      <a:gd name="connsiteY7" fmla="*/ 255938 h 361950"/>
                      <a:gd name="connsiteX8" fmla="*/ 0 w 1160707"/>
                      <a:gd name="connsiteY8" fmla="*/ 106012 h 361950"/>
                      <a:gd name="connsiteX0" fmla="*/ 0 w 1160707"/>
                      <a:gd name="connsiteY0" fmla="*/ 106012 h 361950"/>
                      <a:gd name="connsiteX1" fmla="*/ 106012 w 1160707"/>
                      <a:gd name="connsiteY1" fmla="*/ 0 h 361950"/>
                      <a:gd name="connsiteX2" fmla="*/ 1054695 w 1160707"/>
                      <a:gd name="connsiteY2" fmla="*/ 0 h 361950"/>
                      <a:gd name="connsiteX3" fmla="*/ 1160707 w 1160707"/>
                      <a:gd name="connsiteY3" fmla="*/ 106012 h 361950"/>
                      <a:gd name="connsiteX4" fmla="*/ 1160707 w 1160707"/>
                      <a:gd name="connsiteY4" fmla="*/ 255938 h 361950"/>
                      <a:gd name="connsiteX5" fmla="*/ 1054695 w 1160707"/>
                      <a:gd name="connsiteY5" fmla="*/ 361950 h 361950"/>
                      <a:gd name="connsiteX6" fmla="*/ 0 w 1160707"/>
                      <a:gd name="connsiteY6" fmla="*/ 255938 h 361950"/>
                      <a:gd name="connsiteX7" fmla="*/ 0 w 1160707"/>
                      <a:gd name="connsiteY7" fmla="*/ 106012 h 361950"/>
                      <a:gd name="connsiteX0" fmla="*/ 0 w 1160707"/>
                      <a:gd name="connsiteY0" fmla="*/ 106012 h 255938"/>
                      <a:gd name="connsiteX1" fmla="*/ 106012 w 1160707"/>
                      <a:gd name="connsiteY1" fmla="*/ 0 h 255938"/>
                      <a:gd name="connsiteX2" fmla="*/ 1054695 w 1160707"/>
                      <a:gd name="connsiteY2" fmla="*/ 0 h 255938"/>
                      <a:gd name="connsiteX3" fmla="*/ 1160707 w 1160707"/>
                      <a:gd name="connsiteY3" fmla="*/ 106012 h 255938"/>
                      <a:gd name="connsiteX4" fmla="*/ 1160707 w 1160707"/>
                      <a:gd name="connsiteY4" fmla="*/ 255938 h 255938"/>
                      <a:gd name="connsiteX5" fmla="*/ 0 w 1160707"/>
                      <a:gd name="connsiteY5" fmla="*/ 255938 h 255938"/>
                      <a:gd name="connsiteX6" fmla="*/ 0 w 1160707"/>
                      <a:gd name="connsiteY6" fmla="*/ 106012 h 2559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160707" h="255938">
                        <a:moveTo>
                          <a:pt x="0" y="106012"/>
                        </a:moveTo>
                        <a:lnTo>
                          <a:pt x="106012" y="0"/>
                        </a:lnTo>
                        <a:lnTo>
                          <a:pt x="1054695" y="0"/>
                        </a:lnTo>
                        <a:lnTo>
                          <a:pt x="1160707" y="106012"/>
                        </a:lnTo>
                        <a:lnTo>
                          <a:pt x="1160707" y="255938"/>
                        </a:lnTo>
                        <a:lnTo>
                          <a:pt x="0" y="255938"/>
                        </a:lnTo>
                        <a:lnTo>
                          <a:pt x="0" y="106012"/>
                        </a:lnTo>
                        <a:close/>
                      </a:path>
                    </a:pathLst>
                  </a:custGeom>
                  <a:solidFill>
                    <a:schemeClr val="accent4">
                      <a:lumMod val="40000"/>
                      <a:lumOff val="6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1503" name="四角形: 上の 2 つの角を丸める 1502">
                  <a:extLst>
                    <a:ext uri="{FF2B5EF4-FFF2-40B4-BE49-F238E27FC236}">
                      <a16:creationId xmlns:a16="http://schemas.microsoft.com/office/drawing/2014/main" id="{F4ACAF58-F270-4E1A-92DF-A6C3176F33B9}"/>
                    </a:ext>
                  </a:extLst>
                </p:cNvPr>
                <p:cNvSpPr/>
                <p:nvPr/>
              </p:nvSpPr>
              <p:spPr>
                <a:xfrm>
                  <a:off x="-269066" y="2210043"/>
                  <a:ext cx="334873" cy="86265"/>
                </a:xfrm>
                <a:prstGeom prst="round2SameRect">
                  <a:avLst>
                    <a:gd name="adj1" fmla="val 6309"/>
                    <a:gd name="adj2" fmla="val 50000"/>
                  </a:avLst>
                </a:prstGeom>
                <a:solidFill>
                  <a:schemeClr val="accent4">
                    <a:lumMod val="20000"/>
                    <a:lumOff val="8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</p:grpSp>
      <p:grpSp>
        <p:nvGrpSpPr>
          <p:cNvPr id="9" name="グループ化 8">
            <a:extLst>
              <a:ext uri="{FF2B5EF4-FFF2-40B4-BE49-F238E27FC236}">
                <a16:creationId xmlns:a16="http://schemas.microsoft.com/office/drawing/2014/main" id="{840F4196-CC4A-4B47-9901-9321BF8FB708}"/>
              </a:ext>
            </a:extLst>
          </p:cNvPr>
          <p:cNvGrpSpPr/>
          <p:nvPr/>
        </p:nvGrpSpPr>
        <p:grpSpPr>
          <a:xfrm>
            <a:off x="3590511" y="3891246"/>
            <a:ext cx="2691442" cy="2544483"/>
            <a:chOff x="3590511" y="3891246"/>
            <a:chExt cx="2691442" cy="2544483"/>
          </a:xfrm>
        </p:grpSpPr>
        <p:grpSp>
          <p:nvGrpSpPr>
            <p:cNvPr id="1191" name="グループ化 1190">
              <a:extLst>
                <a:ext uri="{FF2B5EF4-FFF2-40B4-BE49-F238E27FC236}">
                  <a16:creationId xmlns:a16="http://schemas.microsoft.com/office/drawing/2014/main" id="{16EF0BF5-68A0-449E-96C8-8522F3B1A2A8}"/>
                </a:ext>
              </a:extLst>
            </p:cNvPr>
            <p:cNvGrpSpPr/>
            <p:nvPr/>
          </p:nvGrpSpPr>
          <p:grpSpPr>
            <a:xfrm>
              <a:off x="3804197" y="3891246"/>
              <a:ext cx="1244190" cy="1812843"/>
              <a:chOff x="3754170" y="4193757"/>
              <a:chExt cx="1815099" cy="2644685"/>
            </a:xfrm>
          </p:grpSpPr>
          <p:grpSp>
            <p:nvGrpSpPr>
              <p:cNvPr id="1192" name="グループ化 1191">
                <a:extLst>
                  <a:ext uri="{FF2B5EF4-FFF2-40B4-BE49-F238E27FC236}">
                    <a16:creationId xmlns:a16="http://schemas.microsoft.com/office/drawing/2014/main" id="{4788D834-374F-4A37-9ACF-CB1C5A090E33}"/>
                  </a:ext>
                </a:extLst>
              </p:cNvPr>
              <p:cNvGrpSpPr/>
              <p:nvPr/>
            </p:nvGrpSpPr>
            <p:grpSpPr>
              <a:xfrm>
                <a:off x="3754170" y="4193757"/>
                <a:ext cx="1815099" cy="2247987"/>
                <a:chOff x="3754170" y="4193757"/>
                <a:chExt cx="1815099" cy="2247987"/>
              </a:xfrm>
            </p:grpSpPr>
            <p:grpSp>
              <p:nvGrpSpPr>
                <p:cNvPr id="1199" name="グループ化 1198">
                  <a:extLst>
                    <a:ext uri="{FF2B5EF4-FFF2-40B4-BE49-F238E27FC236}">
                      <a16:creationId xmlns:a16="http://schemas.microsoft.com/office/drawing/2014/main" id="{50A163B2-D792-4EA2-94C5-202E5DABB08C}"/>
                    </a:ext>
                  </a:extLst>
                </p:cNvPr>
                <p:cNvGrpSpPr/>
                <p:nvPr/>
              </p:nvGrpSpPr>
              <p:grpSpPr>
                <a:xfrm>
                  <a:off x="4376033" y="4193757"/>
                  <a:ext cx="1193236" cy="2247987"/>
                  <a:chOff x="4376033" y="1295282"/>
                  <a:chExt cx="1193236" cy="2247987"/>
                </a:xfrm>
              </p:grpSpPr>
              <p:grpSp>
                <p:nvGrpSpPr>
                  <p:cNvPr id="1213" name="グループ化 1212">
                    <a:extLst>
                      <a:ext uri="{FF2B5EF4-FFF2-40B4-BE49-F238E27FC236}">
                        <a16:creationId xmlns:a16="http://schemas.microsoft.com/office/drawing/2014/main" id="{0DF24C5A-0FCF-4E4E-AE6C-816351123F29}"/>
                      </a:ext>
                    </a:extLst>
                  </p:cNvPr>
                  <p:cNvGrpSpPr/>
                  <p:nvPr/>
                </p:nvGrpSpPr>
                <p:grpSpPr>
                  <a:xfrm rot="16200000" flipH="1">
                    <a:off x="4487608" y="2201237"/>
                    <a:ext cx="296112" cy="296112"/>
                    <a:chOff x="6070600" y="2196792"/>
                    <a:chExt cx="296112" cy="296112"/>
                  </a:xfrm>
                </p:grpSpPr>
                <p:sp>
                  <p:nvSpPr>
                    <p:cNvPr id="1245" name="涙形 1244">
                      <a:extLst>
                        <a:ext uri="{FF2B5EF4-FFF2-40B4-BE49-F238E27FC236}">
                          <a16:creationId xmlns:a16="http://schemas.microsoft.com/office/drawing/2014/main" id="{4BDD8B57-71AD-4A41-B6B3-03F731E3F9B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070600" y="2196792"/>
                      <a:ext cx="296112" cy="296112"/>
                    </a:xfrm>
                    <a:prstGeom prst="teardrop">
                      <a:avLst>
                        <a:gd name="adj" fmla="val 117691"/>
                      </a:avLst>
                    </a:prstGeom>
                    <a:solidFill>
                      <a:srgbClr val="FF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246" name="涙形 1245">
                      <a:extLst>
                        <a:ext uri="{FF2B5EF4-FFF2-40B4-BE49-F238E27FC236}">
                          <a16:creationId xmlns:a16="http://schemas.microsoft.com/office/drawing/2014/main" id="{B50DF207-5F31-404E-9777-8F0BC8215CD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120199" y="2250982"/>
                      <a:ext cx="187732" cy="187732"/>
                    </a:xfrm>
                    <a:prstGeom prst="teardrop">
                      <a:avLst>
                        <a:gd name="adj" fmla="val 117691"/>
                      </a:avLst>
                    </a:prstGeom>
                    <a:solidFill>
                      <a:srgbClr val="C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1214" name="グループ化 1213">
                    <a:extLst>
                      <a:ext uri="{FF2B5EF4-FFF2-40B4-BE49-F238E27FC236}">
                        <a16:creationId xmlns:a16="http://schemas.microsoft.com/office/drawing/2014/main" id="{837276B6-3B23-42AA-B16C-24F8D5EAD1A4}"/>
                      </a:ext>
                    </a:extLst>
                  </p:cNvPr>
                  <p:cNvGrpSpPr/>
                  <p:nvPr/>
                </p:nvGrpSpPr>
                <p:grpSpPr>
                  <a:xfrm rot="5400000">
                    <a:off x="5135705" y="2201237"/>
                    <a:ext cx="296112" cy="296112"/>
                    <a:chOff x="6070600" y="2196792"/>
                    <a:chExt cx="296112" cy="296112"/>
                  </a:xfrm>
                </p:grpSpPr>
                <p:sp>
                  <p:nvSpPr>
                    <p:cNvPr id="1243" name="涙形 1242">
                      <a:extLst>
                        <a:ext uri="{FF2B5EF4-FFF2-40B4-BE49-F238E27FC236}">
                          <a16:creationId xmlns:a16="http://schemas.microsoft.com/office/drawing/2014/main" id="{85DC076A-9E97-4712-B031-CD82599685A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070600" y="2196792"/>
                      <a:ext cx="296112" cy="296112"/>
                    </a:xfrm>
                    <a:prstGeom prst="teardrop">
                      <a:avLst>
                        <a:gd name="adj" fmla="val 117691"/>
                      </a:avLst>
                    </a:prstGeom>
                    <a:solidFill>
                      <a:srgbClr val="FF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244" name="涙形 1243">
                      <a:extLst>
                        <a:ext uri="{FF2B5EF4-FFF2-40B4-BE49-F238E27FC236}">
                          <a16:creationId xmlns:a16="http://schemas.microsoft.com/office/drawing/2014/main" id="{ECEF7A39-C1ED-4B72-A786-658A49F370E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120199" y="2250982"/>
                      <a:ext cx="187732" cy="187732"/>
                    </a:xfrm>
                    <a:prstGeom prst="teardrop">
                      <a:avLst>
                        <a:gd name="adj" fmla="val 117691"/>
                      </a:avLst>
                    </a:prstGeom>
                    <a:solidFill>
                      <a:srgbClr val="C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1215" name="グループ化 1214">
                    <a:extLst>
                      <a:ext uri="{FF2B5EF4-FFF2-40B4-BE49-F238E27FC236}">
                        <a16:creationId xmlns:a16="http://schemas.microsoft.com/office/drawing/2014/main" id="{A8501FE7-AB24-4243-8C03-18D42CCD0887}"/>
                      </a:ext>
                    </a:extLst>
                  </p:cNvPr>
                  <p:cNvGrpSpPr/>
                  <p:nvPr/>
                </p:nvGrpSpPr>
                <p:grpSpPr>
                  <a:xfrm>
                    <a:off x="4376033" y="1416132"/>
                    <a:ext cx="1193236" cy="656581"/>
                    <a:chOff x="4376033" y="1381139"/>
                    <a:chExt cx="1193236" cy="656581"/>
                  </a:xfrm>
                </p:grpSpPr>
                <p:sp>
                  <p:nvSpPr>
                    <p:cNvPr id="1241" name="四角形: 角を丸くする 1240">
                      <a:extLst>
                        <a:ext uri="{FF2B5EF4-FFF2-40B4-BE49-F238E27FC236}">
                          <a16:creationId xmlns:a16="http://schemas.microsoft.com/office/drawing/2014/main" id="{49D93028-A1E5-4D5A-9158-CBF17CED5967}"/>
                        </a:ext>
                      </a:extLst>
                    </p:cNvPr>
                    <p:cNvSpPr/>
                    <p:nvPr/>
                  </p:nvSpPr>
                  <p:spPr>
                    <a:xfrm rot="1800000" flipH="1">
                      <a:off x="4912688" y="1381139"/>
                      <a:ext cx="656581" cy="656581"/>
                    </a:xfrm>
                    <a:prstGeom prst="roundRect">
                      <a:avLst/>
                    </a:prstGeom>
                    <a:solidFill>
                      <a:srgbClr val="FF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242" name="四角形: 角を丸くする 1241">
                      <a:extLst>
                        <a:ext uri="{FF2B5EF4-FFF2-40B4-BE49-F238E27FC236}">
                          <a16:creationId xmlns:a16="http://schemas.microsoft.com/office/drawing/2014/main" id="{856C70B4-654B-45E8-AB21-09BA4AA3B81E}"/>
                        </a:ext>
                      </a:extLst>
                    </p:cNvPr>
                    <p:cNvSpPr/>
                    <p:nvPr/>
                  </p:nvSpPr>
                  <p:spPr>
                    <a:xfrm rot="19800000">
                      <a:off x="4376033" y="1381139"/>
                      <a:ext cx="656581" cy="656581"/>
                    </a:xfrm>
                    <a:prstGeom prst="roundRect">
                      <a:avLst/>
                    </a:prstGeom>
                    <a:solidFill>
                      <a:srgbClr val="FF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1216" name="片側の 2 つの角を丸めた四角形 144">
                    <a:extLst>
                      <a:ext uri="{FF2B5EF4-FFF2-40B4-BE49-F238E27FC236}">
                        <a16:creationId xmlns:a16="http://schemas.microsoft.com/office/drawing/2014/main" id="{73836651-6B8D-43E9-A9AB-2AA492F53517}"/>
                      </a:ext>
                    </a:extLst>
                  </p:cNvPr>
                  <p:cNvSpPr/>
                  <p:nvPr/>
                </p:nvSpPr>
                <p:spPr>
                  <a:xfrm>
                    <a:off x="4531942" y="2549525"/>
                    <a:ext cx="840158" cy="993744"/>
                  </a:xfrm>
                  <a:prstGeom prst="round2SameRect">
                    <a:avLst>
                      <a:gd name="adj1" fmla="val 39895"/>
                      <a:gd name="adj2" fmla="val 0"/>
                    </a:avLst>
                  </a:prstGeom>
                  <a:pattFill prst="dkVert">
                    <a:fgClr>
                      <a:srgbClr val="00B0F0"/>
                    </a:fgClr>
                    <a:bgClr>
                      <a:schemeClr val="accent5">
                        <a:lumMod val="20000"/>
                        <a:lumOff val="80000"/>
                      </a:schemeClr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217" name="フリーフォーム: 図形 1216">
                    <a:extLst>
                      <a:ext uri="{FF2B5EF4-FFF2-40B4-BE49-F238E27FC236}">
                        <a16:creationId xmlns:a16="http://schemas.microsoft.com/office/drawing/2014/main" id="{5E610050-C4A8-4A6C-B880-97FB68ADC381}"/>
                      </a:ext>
                    </a:extLst>
                  </p:cNvPr>
                  <p:cNvSpPr/>
                  <p:nvPr/>
                </p:nvSpPr>
                <p:spPr>
                  <a:xfrm>
                    <a:off x="4770307" y="2340367"/>
                    <a:ext cx="382718" cy="344375"/>
                  </a:xfrm>
                  <a:custGeom>
                    <a:avLst/>
                    <a:gdLst>
                      <a:gd name="connsiteX0" fmla="*/ 160641 w 525992"/>
                      <a:gd name="connsiteY0" fmla="*/ 0 h 380772"/>
                      <a:gd name="connsiteX1" fmla="*/ 362085 w 525992"/>
                      <a:gd name="connsiteY1" fmla="*/ 0 h 380772"/>
                      <a:gd name="connsiteX2" fmla="*/ 386315 w 525992"/>
                      <a:gd name="connsiteY2" fmla="*/ 240006 h 380772"/>
                      <a:gd name="connsiteX3" fmla="*/ 519778 w 525992"/>
                      <a:gd name="connsiteY3" fmla="*/ 240006 h 380772"/>
                      <a:gd name="connsiteX4" fmla="*/ 525992 w 525992"/>
                      <a:gd name="connsiteY4" fmla="*/ 254756 h 380772"/>
                      <a:gd name="connsiteX5" fmla="*/ 262996 w 525992"/>
                      <a:gd name="connsiteY5" fmla="*/ 380772 h 380772"/>
                      <a:gd name="connsiteX6" fmla="*/ 0 w 525992"/>
                      <a:gd name="connsiteY6" fmla="*/ 254756 h 380772"/>
                      <a:gd name="connsiteX7" fmla="*/ 6215 w 525992"/>
                      <a:gd name="connsiteY7" fmla="*/ 240006 h 380772"/>
                      <a:gd name="connsiteX8" fmla="*/ 136411 w 525992"/>
                      <a:gd name="connsiteY8" fmla="*/ 240006 h 380772"/>
                      <a:gd name="connsiteX0" fmla="*/ 160641 w 525992"/>
                      <a:gd name="connsiteY0" fmla="*/ 0 h 380772"/>
                      <a:gd name="connsiteX1" fmla="*/ 362085 w 525992"/>
                      <a:gd name="connsiteY1" fmla="*/ 0 h 380772"/>
                      <a:gd name="connsiteX2" fmla="*/ 386315 w 525992"/>
                      <a:gd name="connsiteY2" fmla="*/ 240006 h 380772"/>
                      <a:gd name="connsiteX3" fmla="*/ 519778 w 525992"/>
                      <a:gd name="connsiteY3" fmla="*/ 240006 h 380772"/>
                      <a:gd name="connsiteX4" fmla="*/ 525992 w 525992"/>
                      <a:gd name="connsiteY4" fmla="*/ 254756 h 380772"/>
                      <a:gd name="connsiteX5" fmla="*/ 262996 w 525992"/>
                      <a:gd name="connsiteY5" fmla="*/ 380772 h 380772"/>
                      <a:gd name="connsiteX6" fmla="*/ 0 w 525992"/>
                      <a:gd name="connsiteY6" fmla="*/ 254756 h 380772"/>
                      <a:gd name="connsiteX7" fmla="*/ 6215 w 525992"/>
                      <a:gd name="connsiteY7" fmla="*/ 240006 h 380772"/>
                      <a:gd name="connsiteX8" fmla="*/ 139089 w 525992"/>
                      <a:gd name="connsiteY8" fmla="*/ 216193 h 380772"/>
                      <a:gd name="connsiteX9" fmla="*/ 160641 w 525992"/>
                      <a:gd name="connsiteY9" fmla="*/ 0 h 380772"/>
                      <a:gd name="connsiteX0" fmla="*/ 160641 w 525992"/>
                      <a:gd name="connsiteY0" fmla="*/ 0 h 380772"/>
                      <a:gd name="connsiteX1" fmla="*/ 362085 w 525992"/>
                      <a:gd name="connsiteY1" fmla="*/ 0 h 380772"/>
                      <a:gd name="connsiteX2" fmla="*/ 380961 w 525992"/>
                      <a:gd name="connsiteY2" fmla="*/ 220956 h 380772"/>
                      <a:gd name="connsiteX3" fmla="*/ 519778 w 525992"/>
                      <a:gd name="connsiteY3" fmla="*/ 240006 h 380772"/>
                      <a:gd name="connsiteX4" fmla="*/ 525992 w 525992"/>
                      <a:gd name="connsiteY4" fmla="*/ 254756 h 380772"/>
                      <a:gd name="connsiteX5" fmla="*/ 262996 w 525992"/>
                      <a:gd name="connsiteY5" fmla="*/ 380772 h 380772"/>
                      <a:gd name="connsiteX6" fmla="*/ 0 w 525992"/>
                      <a:gd name="connsiteY6" fmla="*/ 254756 h 380772"/>
                      <a:gd name="connsiteX7" fmla="*/ 6215 w 525992"/>
                      <a:gd name="connsiteY7" fmla="*/ 240006 h 380772"/>
                      <a:gd name="connsiteX8" fmla="*/ 139089 w 525992"/>
                      <a:gd name="connsiteY8" fmla="*/ 216193 h 380772"/>
                      <a:gd name="connsiteX9" fmla="*/ 160641 w 525992"/>
                      <a:gd name="connsiteY9" fmla="*/ 0 h 380772"/>
                      <a:gd name="connsiteX0" fmla="*/ 160641 w 525992"/>
                      <a:gd name="connsiteY0" fmla="*/ 0 h 351598"/>
                      <a:gd name="connsiteX1" fmla="*/ 362085 w 525992"/>
                      <a:gd name="connsiteY1" fmla="*/ 0 h 351598"/>
                      <a:gd name="connsiteX2" fmla="*/ 380961 w 525992"/>
                      <a:gd name="connsiteY2" fmla="*/ 220956 h 351598"/>
                      <a:gd name="connsiteX3" fmla="*/ 519778 w 525992"/>
                      <a:gd name="connsiteY3" fmla="*/ 240006 h 351598"/>
                      <a:gd name="connsiteX4" fmla="*/ 525992 w 525992"/>
                      <a:gd name="connsiteY4" fmla="*/ 254756 h 351598"/>
                      <a:gd name="connsiteX5" fmla="*/ 262996 w 525992"/>
                      <a:gd name="connsiteY5" fmla="*/ 351598 h 351598"/>
                      <a:gd name="connsiteX6" fmla="*/ 0 w 525992"/>
                      <a:gd name="connsiteY6" fmla="*/ 254756 h 351598"/>
                      <a:gd name="connsiteX7" fmla="*/ 6215 w 525992"/>
                      <a:gd name="connsiteY7" fmla="*/ 240006 h 351598"/>
                      <a:gd name="connsiteX8" fmla="*/ 139089 w 525992"/>
                      <a:gd name="connsiteY8" fmla="*/ 216193 h 351598"/>
                      <a:gd name="connsiteX9" fmla="*/ 160641 w 525992"/>
                      <a:gd name="connsiteY9" fmla="*/ 0 h 35159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525992" h="351598">
                        <a:moveTo>
                          <a:pt x="160641" y="0"/>
                        </a:moveTo>
                        <a:lnTo>
                          <a:pt x="362085" y="0"/>
                        </a:lnTo>
                        <a:lnTo>
                          <a:pt x="380961" y="220956"/>
                        </a:lnTo>
                        <a:lnTo>
                          <a:pt x="519778" y="240006"/>
                        </a:lnTo>
                        <a:lnTo>
                          <a:pt x="525992" y="254756"/>
                        </a:lnTo>
                        <a:cubicBezTo>
                          <a:pt x="525992" y="324353"/>
                          <a:pt x="408245" y="351598"/>
                          <a:pt x="262996" y="351598"/>
                        </a:cubicBezTo>
                        <a:cubicBezTo>
                          <a:pt x="117747" y="351598"/>
                          <a:pt x="0" y="324353"/>
                          <a:pt x="0" y="254756"/>
                        </a:cubicBezTo>
                        <a:lnTo>
                          <a:pt x="6215" y="240006"/>
                        </a:lnTo>
                        <a:lnTo>
                          <a:pt x="139089" y="216193"/>
                        </a:lnTo>
                        <a:cubicBezTo>
                          <a:pt x="147166" y="136191"/>
                          <a:pt x="152564" y="80002"/>
                          <a:pt x="160641" y="0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1218" name="グループ化 1217">
                    <a:extLst>
                      <a:ext uri="{FF2B5EF4-FFF2-40B4-BE49-F238E27FC236}">
                        <a16:creationId xmlns:a16="http://schemas.microsoft.com/office/drawing/2014/main" id="{4828DC70-9C49-4060-8EE1-EF0A2A1102DE}"/>
                      </a:ext>
                    </a:extLst>
                  </p:cNvPr>
                  <p:cNvGrpSpPr/>
                  <p:nvPr/>
                </p:nvGrpSpPr>
                <p:grpSpPr>
                  <a:xfrm>
                    <a:off x="4416788" y="1325433"/>
                    <a:ext cx="1086287" cy="1165865"/>
                    <a:chOff x="2355996" y="739604"/>
                    <a:chExt cx="1086287" cy="1165865"/>
                  </a:xfrm>
                </p:grpSpPr>
                <p:grpSp>
                  <p:nvGrpSpPr>
                    <p:cNvPr id="1226" name="グループ化 1225">
                      <a:extLst>
                        <a:ext uri="{FF2B5EF4-FFF2-40B4-BE49-F238E27FC236}">
                          <a16:creationId xmlns:a16="http://schemas.microsoft.com/office/drawing/2014/main" id="{244EDF20-BCBC-47BB-82D6-5CA49017157A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355996" y="880575"/>
                      <a:ext cx="1086287" cy="1024894"/>
                      <a:chOff x="2791859" y="2017486"/>
                      <a:chExt cx="1150915" cy="1045028"/>
                    </a:xfrm>
                    <a:solidFill>
                      <a:srgbClr val="FFCC99"/>
                    </a:solidFill>
                  </p:grpSpPr>
                  <p:grpSp>
                    <p:nvGrpSpPr>
                      <p:cNvPr id="1234" name="グループ化 1233">
                        <a:extLst>
                          <a:ext uri="{FF2B5EF4-FFF2-40B4-BE49-F238E27FC236}">
                            <a16:creationId xmlns:a16="http://schemas.microsoft.com/office/drawing/2014/main" id="{BBEE7F2F-0B0E-4441-A610-33D2E75BF764}"/>
                          </a:ext>
                        </a:extLst>
                      </p:cNvPr>
                      <p:cNvGrpSpPr/>
                      <p:nvPr/>
                    </p:nvGrpSpPr>
                    <p:grpSpPr>
                      <a:xfrm rot="20700000">
                        <a:off x="2791859" y="2459313"/>
                        <a:ext cx="222006" cy="333009"/>
                        <a:chOff x="2680607" y="2825750"/>
                        <a:chExt cx="157843" cy="236764"/>
                      </a:xfrm>
                      <a:grpFill/>
                    </p:grpSpPr>
                    <p:sp>
                      <p:nvSpPr>
                        <p:cNvPr id="1239" name="円/楕円 159">
                          <a:extLst>
                            <a:ext uri="{FF2B5EF4-FFF2-40B4-BE49-F238E27FC236}">
                              <a16:creationId xmlns:a16="http://schemas.microsoft.com/office/drawing/2014/main" id="{D228619E-55D9-415E-A469-C2C17C39AC74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680607" y="2825750"/>
                          <a:ext cx="157843" cy="236764"/>
                        </a:xfrm>
                        <a:prstGeom prst="ellipse">
                          <a:avLst/>
                        </a:prstGeom>
                        <a:grpFill/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1240" name="円/楕円 160">
                          <a:extLst>
                            <a:ext uri="{FF2B5EF4-FFF2-40B4-BE49-F238E27FC236}">
                              <a16:creationId xmlns:a16="http://schemas.microsoft.com/office/drawing/2014/main" id="{EAAC8434-801B-4029-9DB7-485DAF02C1EE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709182" y="2867025"/>
                          <a:ext cx="100694" cy="154214"/>
                        </a:xfrm>
                        <a:prstGeom prst="ellipse">
                          <a:avLst/>
                        </a:prstGeom>
                        <a:solidFill>
                          <a:srgbClr val="FF9966"/>
                        </a:solidFill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</p:grpSp>
                  <p:grpSp>
                    <p:nvGrpSpPr>
                      <p:cNvPr id="1235" name="グループ化 1234">
                        <a:extLst>
                          <a:ext uri="{FF2B5EF4-FFF2-40B4-BE49-F238E27FC236}">
                            <a16:creationId xmlns:a16="http://schemas.microsoft.com/office/drawing/2014/main" id="{E544711E-E5C1-4CBE-87C0-2FD322B6F5E5}"/>
                          </a:ext>
                        </a:extLst>
                      </p:cNvPr>
                      <p:cNvGrpSpPr/>
                      <p:nvPr/>
                    </p:nvGrpSpPr>
                    <p:grpSpPr>
                      <a:xfrm rot="900000" flipH="1">
                        <a:off x="3720768" y="2459301"/>
                        <a:ext cx="222006" cy="333008"/>
                        <a:chOff x="2680607" y="2825750"/>
                        <a:chExt cx="157843" cy="236764"/>
                      </a:xfrm>
                      <a:grpFill/>
                    </p:grpSpPr>
                    <p:sp>
                      <p:nvSpPr>
                        <p:cNvPr id="1237" name="円/楕円 157">
                          <a:extLst>
                            <a:ext uri="{FF2B5EF4-FFF2-40B4-BE49-F238E27FC236}">
                              <a16:creationId xmlns:a16="http://schemas.microsoft.com/office/drawing/2014/main" id="{67327F66-6F2B-4E68-A5DC-F22533784718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680607" y="2825750"/>
                          <a:ext cx="157843" cy="236764"/>
                        </a:xfrm>
                        <a:prstGeom prst="ellipse">
                          <a:avLst/>
                        </a:prstGeom>
                        <a:grpFill/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1238" name="円/楕円 158">
                          <a:extLst>
                            <a:ext uri="{FF2B5EF4-FFF2-40B4-BE49-F238E27FC236}">
                              <a16:creationId xmlns:a16="http://schemas.microsoft.com/office/drawing/2014/main" id="{E08F9621-ACC7-43EB-A74D-20F598BA97A7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709182" y="2867025"/>
                          <a:ext cx="100694" cy="154214"/>
                        </a:xfrm>
                        <a:prstGeom prst="ellipse">
                          <a:avLst/>
                        </a:prstGeom>
                        <a:solidFill>
                          <a:srgbClr val="FF9966"/>
                        </a:solidFill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</p:grpSp>
                  <p:sp>
                    <p:nvSpPr>
                      <p:cNvPr id="1236" name="円/楕円 156">
                        <a:extLst>
                          <a:ext uri="{FF2B5EF4-FFF2-40B4-BE49-F238E27FC236}">
                            <a16:creationId xmlns:a16="http://schemas.microsoft.com/office/drawing/2014/main" id="{8040DA94-3315-46A6-AB9F-F72B1161B5E3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902857" y="2017486"/>
                        <a:ext cx="928914" cy="1045028"/>
                      </a:xfrm>
                      <a:prstGeom prst="ellipse">
                        <a:avLst/>
                      </a:prstGeom>
                      <a:grpFill/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1227" name="円/楕円 27">
                      <a:extLst>
                        <a:ext uri="{FF2B5EF4-FFF2-40B4-BE49-F238E27FC236}">
                          <a16:creationId xmlns:a16="http://schemas.microsoft.com/office/drawing/2014/main" id="{07DB5E42-CE77-4014-BF06-BF39D293C7B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78219" y="1736565"/>
                      <a:ext cx="248363" cy="82340"/>
                    </a:xfrm>
                    <a:custGeom>
                      <a:avLst/>
                      <a:gdLst>
                        <a:gd name="connsiteX0" fmla="*/ 0 w 3210417"/>
                        <a:gd name="connsiteY0" fmla="*/ 346285 h 692570"/>
                        <a:gd name="connsiteX1" fmla="*/ 1605209 w 3210417"/>
                        <a:gd name="connsiteY1" fmla="*/ 0 h 692570"/>
                        <a:gd name="connsiteX2" fmla="*/ 3210418 w 3210417"/>
                        <a:gd name="connsiteY2" fmla="*/ 346285 h 692570"/>
                        <a:gd name="connsiteX3" fmla="*/ 1605209 w 3210417"/>
                        <a:gd name="connsiteY3" fmla="*/ 692570 h 692570"/>
                        <a:gd name="connsiteX4" fmla="*/ 0 w 3210417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57559 h 403844"/>
                        <a:gd name="connsiteX1" fmla="*/ 1605209 w 3210418"/>
                        <a:gd name="connsiteY1" fmla="*/ 212924 h 403844"/>
                        <a:gd name="connsiteX2" fmla="*/ 3210418 w 3210418"/>
                        <a:gd name="connsiteY2" fmla="*/ 57559 h 403844"/>
                        <a:gd name="connsiteX3" fmla="*/ 1605209 w 3210418"/>
                        <a:gd name="connsiteY3" fmla="*/ 403844 h 403844"/>
                        <a:gd name="connsiteX4" fmla="*/ 0 w 3210418"/>
                        <a:gd name="connsiteY4" fmla="*/ 57559 h 403844"/>
                        <a:gd name="connsiteX0" fmla="*/ 58 w 3210476"/>
                        <a:gd name="connsiteY0" fmla="*/ 57559 h 403844"/>
                        <a:gd name="connsiteX1" fmla="*/ 1605267 w 3210476"/>
                        <a:gd name="connsiteY1" fmla="*/ 212924 h 403844"/>
                        <a:gd name="connsiteX2" fmla="*/ 3210476 w 3210476"/>
                        <a:gd name="connsiteY2" fmla="*/ 57559 h 403844"/>
                        <a:gd name="connsiteX3" fmla="*/ 1605267 w 3210476"/>
                        <a:gd name="connsiteY3" fmla="*/ 403844 h 403844"/>
                        <a:gd name="connsiteX4" fmla="*/ 58 w 3210476"/>
                        <a:gd name="connsiteY4" fmla="*/ 57559 h 403844"/>
                        <a:gd name="connsiteX0" fmla="*/ 58 w 3210534"/>
                        <a:gd name="connsiteY0" fmla="*/ 15401 h 361686"/>
                        <a:gd name="connsiteX1" fmla="*/ 1605267 w 3210534"/>
                        <a:gd name="connsiteY1" fmla="*/ 170766 h 361686"/>
                        <a:gd name="connsiteX2" fmla="*/ 3210476 w 3210534"/>
                        <a:gd name="connsiteY2" fmla="*/ 15401 h 361686"/>
                        <a:gd name="connsiteX3" fmla="*/ 1605267 w 3210534"/>
                        <a:gd name="connsiteY3" fmla="*/ 361686 h 361686"/>
                        <a:gd name="connsiteX4" fmla="*/ 58 w 3210534"/>
                        <a:gd name="connsiteY4" fmla="*/ 15401 h 361686"/>
                        <a:gd name="connsiteX0" fmla="*/ 58 w 3210476"/>
                        <a:gd name="connsiteY0" fmla="*/ 20254 h 366539"/>
                        <a:gd name="connsiteX1" fmla="*/ 1605267 w 3210476"/>
                        <a:gd name="connsiteY1" fmla="*/ 175619 h 366539"/>
                        <a:gd name="connsiteX2" fmla="*/ 3210476 w 3210476"/>
                        <a:gd name="connsiteY2" fmla="*/ 20254 h 366539"/>
                        <a:gd name="connsiteX3" fmla="*/ 1605267 w 3210476"/>
                        <a:gd name="connsiteY3" fmla="*/ 366539 h 366539"/>
                        <a:gd name="connsiteX4" fmla="*/ 58 w 3210476"/>
                        <a:gd name="connsiteY4" fmla="*/ 20254 h 366539"/>
                        <a:gd name="connsiteX0" fmla="*/ 58 w 3255103"/>
                        <a:gd name="connsiteY0" fmla="*/ 43286 h 389571"/>
                        <a:gd name="connsiteX1" fmla="*/ 3210476 w 3255103"/>
                        <a:gd name="connsiteY1" fmla="*/ 43286 h 389571"/>
                        <a:gd name="connsiteX2" fmla="*/ 1605267 w 3255103"/>
                        <a:gd name="connsiteY2" fmla="*/ 389571 h 389571"/>
                        <a:gd name="connsiteX3" fmla="*/ 58 w 3255103"/>
                        <a:gd name="connsiteY3" fmla="*/ 43286 h 38957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3255103" h="389571">
                          <a:moveTo>
                            <a:pt x="58" y="43286"/>
                          </a:moveTo>
                          <a:cubicBezTo>
                            <a:pt x="267593" y="-14428"/>
                            <a:pt x="2942941" y="-14428"/>
                            <a:pt x="3210476" y="43286"/>
                          </a:cubicBezTo>
                          <a:cubicBezTo>
                            <a:pt x="3478011" y="101000"/>
                            <a:pt x="2491799" y="389571"/>
                            <a:pt x="1605267" y="389571"/>
                          </a:cubicBezTo>
                          <a:cubicBezTo>
                            <a:pt x="718735" y="389571"/>
                            <a:pt x="-7588" y="119524"/>
                            <a:pt x="58" y="43286"/>
                          </a:cubicBezTo>
                          <a:close/>
                        </a:path>
                      </a:pathLst>
                    </a:custGeom>
                    <a:solidFill>
                      <a:srgbClr val="FF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228" name="月 1227">
                      <a:extLst>
                        <a:ext uri="{FF2B5EF4-FFF2-40B4-BE49-F238E27FC236}">
                          <a16:creationId xmlns:a16="http://schemas.microsoft.com/office/drawing/2014/main" id="{A0931F44-0F2C-4649-9F25-7C722DB1A44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459311" y="1053789"/>
                      <a:ext cx="104457" cy="846766"/>
                    </a:xfrm>
                    <a:prstGeom prst="moon">
                      <a:avLst/>
                    </a:prstGeom>
                    <a:solidFill>
                      <a:srgbClr val="ED7D31">
                        <a:lumMod val="75000"/>
                      </a:srgb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229" name="月 1228">
                      <a:extLst>
                        <a:ext uri="{FF2B5EF4-FFF2-40B4-BE49-F238E27FC236}">
                          <a16:creationId xmlns:a16="http://schemas.microsoft.com/office/drawing/2014/main" id="{25F77A81-EDD3-4130-8B75-4CEF26A19D97}"/>
                        </a:ext>
                      </a:extLst>
                    </p:cNvPr>
                    <p:cNvSpPr/>
                    <p:nvPr/>
                  </p:nvSpPr>
                  <p:spPr>
                    <a:xfrm flipH="1">
                      <a:off x="3234510" y="1053789"/>
                      <a:ext cx="104457" cy="846766"/>
                    </a:xfrm>
                    <a:prstGeom prst="moon">
                      <a:avLst/>
                    </a:prstGeom>
                    <a:solidFill>
                      <a:srgbClr val="ED7D31">
                        <a:lumMod val="75000"/>
                      </a:srgb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230" name="正方形/長方形 67">
                      <a:extLst>
                        <a:ext uri="{FF2B5EF4-FFF2-40B4-BE49-F238E27FC236}">
                          <a16:creationId xmlns:a16="http://schemas.microsoft.com/office/drawing/2014/main" id="{809C1679-3C16-4DDD-89D1-62C57B27EBB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867091" y="1640211"/>
                      <a:ext cx="65249" cy="3344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749072" h="1123608">
                          <a:moveTo>
                            <a:pt x="374536" y="0"/>
                          </a:moveTo>
                          <a:lnTo>
                            <a:pt x="749072" y="374536"/>
                          </a:lnTo>
                          <a:cubicBezTo>
                            <a:pt x="955923" y="581387"/>
                            <a:pt x="955923" y="916758"/>
                            <a:pt x="749072" y="1123608"/>
                          </a:cubicBezTo>
                          <a:cubicBezTo>
                            <a:pt x="542221" y="1330459"/>
                            <a:pt x="206851" y="1330459"/>
                            <a:pt x="0" y="1123608"/>
                          </a:cubicBezTo>
                          <a:cubicBezTo>
                            <a:pt x="-206851" y="916758"/>
                            <a:pt x="-206851" y="581387"/>
                            <a:pt x="0" y="374536"/>
                          </a:cubicBezTo>
                          <a:close/>
                        </a:path>
                      </a:pathLst>
                    </a:cu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231" name="フリーフォーム: 図形 1230">
                      <a:extLst>
                        <a:ext uri="{FF2B5EF4-FFF2-40B4-BE49-F238E27FC236}">
                          <a16:creationId xmlns:a16="http://schemas.microsoft.com/office/drawing/2014/main" id="{A8D89DA8-EE80-4D00-9DF2-C21B22B1871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394411" y="739604"/>
                      <a:ext cx="1028240" cy="651784"/>
                    </a:xfrm>
                    <a:custGeom>
                      <a:avLst/>
                      <a:gdLst>
                        <a:gd name="connsiteX0" fmla="*/ 474085 w 1031382"/>
                        <a:gd name="connsiteY0" fmla="*/ 0 h 594179"/>
                        <a:gd name="connsiteX1" fmla="*/ 520965 w 1031382"/>
                        <a:gd name="connsiteY1" fmla="*/ 3715 h 594179"/>
                        <a:gd name="connsiteX2" fmla="*/ 557297 w 1031382"/>
                        <a:gd name="connsiteY2" fmla="*/ 1 h 594179"/>
                        <a:gd name="connsiteX3" fmla="*/ 796709 w 1031382"/>
                        <a:gd name="connsiteY3" fmla="*/ 67334 h 594179"/>
                        <a:gd name="connsiteX4" fmla="*/ 990269 w 1031382"/>
                        <a:gd name="connsiteY4" fmla="*/ 594179 h 594179"/>
                        <a:gd name="connsiteX5" fmla="*/ 990268 w 1031382"/>
                        <a:gd name="connsiteY5" fmla="*/ 594179 h 594179"/>
                        <a:gd name="connsiteX6" fmla="*/ 639436 w 1031382"/>
                        <a:gd name="connsiteY6" fmla="*/ 339739 h 594179"/>
                        <a:gd name="connsiteX7" fmla="*/ 515690 w 1031382"/>
                        <a:gd name="connsiteY7" fmla="*/ 276595 h 594179"/>
                        <a:gd name="connsiteX8" fmla="*/ 391946 w 1031382"/>
                        <a:gd name="connsiteY8" fmla="*/ 339738 h 594179"/>
                        <a:gd name="connsiteX9" fmla="*/ 41114 w 1031382"/>
                        <a:gd name="connsiteY9" fmla="*/ 594178 h 594179"/>
                        <a:gd name="connsiteX10" fmla="*/ 41113 w 1031382"/>
                        <a:gd name="connsiteY10" fmla="*/ 594178 h 594179"/>
                        <a:gd name="connsiteX11" fmla="*/ 234673 w 1031382"/>
                        <a:gd name="connsiteY11" fmla="*/ 67333 h 594179"/>
                        <a:gd name="connsiteX12" fmla="*/ 474085 w 1031382"/>
                        <a:gd name="connsiteY12" fmla="*/ 0 h 59417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</a:cxnLst>
                      <a:rect l="l" t="t" r="r" b="b"/>
                      <a:pathLst>
                        <a:path w="1031382" h="594179">
                          <a:moveTo>
                            <a:pt x="474085" y="0"/>
                          </a:moveTo>
                          <a:lnTo>
                            <a:pt x="520965" y="3715"/>
                          </a:lnTo>
                          <a:lnTo>
                            <a:pt x="557297" y="1"/>
                          </a:lnTo>
                          <a:cubicBezTo>
                            <a:pt x="636256" y="831"/>
                            <a:pt x="719396" y="22698"/>
                            <a:pt x="796709" y="67334"/>
                          </a:cubicBezTo>
                          <a:cubicBezTo>
                            <a:pt x="1002877" y="186366"/>
                            <a:pt x="1089537" y="422242"/>
                            <a:pt x="990269" y="594179"/>
                          </a:cubicBezTo>
                          <a:lnTo>
                            <a:pt x="990268" y="594179"/>
                          </a:lnTo>
                          <a:cubicBezTo>
                            <a:pt x="882758" y="497516"/>
                            <a:pt x="764842" y="412142"/>
                            <a:pt x="639436" y="339739"/>
                          </a:cubicBezTo>
                          <a:lnTo>
                            <a:pt x="515690" y="276595"/>
                          </a:lnTo>
                          <a:lnTo>
                            <a:pt x="391946" y="339738"/>
                          </a:lnTo>
                          <a:cubicBezTo>
                            <a:pt x="266540" y="412141"/>
                            <a:pt x="148624" y="497515"/>
                            <a:pt x="41114" y="594178"/>
                          </a:cubicBezTo>
                          <a:lnTo>
                            <a:pt x="41113" y="594178"/>
                          </a:lnTo>
                          <a:cubicBezTo>
                            <a:pt x="-58155" y="422241"/>
                            <a:pt x="28505" y="186365"/>
                            <a:pt x="234673" y="67333"/>
                          </a:cubicBezTo>
                          <a:cubicBezTo>
                            <a:pt x="311986" y="22697"/>
                            <a:pt x="395126" y="830"/>
                            <a:pt x="474085" y="0"/>
                          </a:cubicBezTo>
                          <a:close/>
                        </a:path>
                      </a:pathLst>
                    </a:custGeom>
                    <a:solidFill>
                      <a:srgbClr val="ED7D31">
                        <a:lumMod val="75000"/>
                      </a:srgb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232" name="月 1231">
                      <a:extLst>
                        <a:ext uri="{FF2B5EF4-FFF2-40B4-BE49-F238E27FC236}">
                          <a16:creationId xmlns:a16="http://schemas.microsoft.com/office/drawing/2014/main" id="{6D8433EA-4B04-4F46-9F5C-F04A4BD74189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2631235" y="1131326"/>
                      <a:ext cx="59509" cy="225583"/>
                    </a:xfrm>
                    <a:prstGeom prst="moon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233" name="月 1232">
                      <a:extLst>
                        <a:ext uri="{FF2B5EF4-FFF2-40B4-BE49-F238E27FC236}">
                          <a16:creationId xmlns:a16="http://schemas.microsoft.com/office/drawing/2014/main" id="{BCBD2DCC-7794-4952-9D88-4A7C8B988E84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3113988" y="1131328"/>
                      <a:ext cx="59509" cy="225583"/>
                    </a:xfrm>
                    <a:prstGeom prst="moon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1219" name="台形 1218">
                    <a:extLst>
                      <a:ext uri="{FF2B5EF4-FFF2-40B4-BE49-F238E27FC236}">
                        <a16:creationId xmlns:a16="http://schemas.microsoft.com/office/drawing/2014/main" id="{2711CC98-B4A9-4E3B-8F64-BD593E6469E8}"/>
                      </a:ext>
                    </a:extLst>
                  </p:cNvPr>
                  <p:cNvSpPr/>
                  <p:nvPr/>
                </p:nvSpPr>
                <p:spPr>
                  <a:xfrm>
                    <a:off x="4664340" y="2608473"/>
                    <a:ext cx="107848" cy="295963"/>
                  </a:xfrm>
                  <a:prstGeom prst="trapezoid">
                    <a:avLst>
                      <a:gd name="adj" fmla="val 29450"/>
                    </a:avLst>
                  </a:prstGeom>
                  <a:solidFill>
                    <a:srgbClr val="FF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220" name="台形 1219">
                    <a:extLst>
                      <a:ext uri="{FF2B5EF4-FFF2-40B4-BE49-F238E27FC236}">
                        <a16:creationId xmlns:a16="http://schemas.microsoft.com/office/drawing/2014/main" id="{42103562-56C8-4BB6-B7D0-C5F1692E888E}"/>
                      </a:ext>
                    </a:extLst>
                  </p:cNvPr>
                  <p:cNvSpPr/>
                  <p:nvPr/>
                </p:nvSpPr>
                <p:spPr>
                  <a:xfrm>
                    <a:off x="5147572" y="2608473"/>
                    <a:ext cx="107848" cy="295963"/>
                  </a:xfrm>
                  <a:prstGeom prst="trapezoid">
                    <a:avLst>
                      <a:gd name="adj" fmla="val 29450"/>
                    </a:avLst>
                  </a:prstGeom>
                  <a:solidFill>
                    <a:srgbClr val="FF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221" name="台形 1220">
                    <a:extLst>
                      <a:ext uri="{FF2B5EF4-FFF2-40B4-BE49-F238E27FC236}">
                        <a16:creationId xmlns:a16="http://schemas.microsoft.com/office/drawing/2014/main" id="{5E0F062C-41FC-45A3-B10E-B3FC3DE9E542}"/>
                      </a:ext>
                    </a:extLst>
                  </p:cNvPr>
                  <p:cNvSpPr/>
                  <p:nvPr/>
                </p:nvSpPr>
                <p:spPr>
                  <a:xfrm>
                    <a:off x="4554902" y="2854448"/>
                    <a:ext cx="810054" cy="688821"/>
                  </a:xfrm>
                  <a:prstGeom prst="trapezoid">
                    <a:avLst>
                      <a:gd name="adj" fmla="val 15364"/>
                    </a:avLst>
                  </a:prstGeom>
                  <a:solidFill>
                    <a:srgbClr val="FF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222" name="フリーフォーム: 図形 1221">
                    <a:extLst>
                      <a:ext uri="{FF2B5EF4-FFF2-40B4-BE49-F238E27FC236}">
                        <a16:creationId xmlns:a16="http://schemas.microsoft.com/office/drawing/2014/main" id="{0AA1922D-E0F3-430B-8A1F-EC4170858F96}"/>
                      </a:ext>
                    </a:extLst>
                  </p:cNvPr>
                  <p:cNvSpPr/>
                  <p:nvPr/>
                </p:nvSpPr>
                <p:spPr>
                  <a:xfrm>
                    <a:off x="4636332" y="2538038"/>
                    <a:ext cx="650667" cy="227586"/>
                  </a:xfrm>
                  <a:custGeom>
                    <a:avLst/>
                    <a:gdLst>
                      <a:gd name="connsiteX0" fmla="*/ 227607 w 698657"/>
                      <a:gd name="connsiteY0" fmla="*/ 1063 h 231750"/>
                      <a:gd name="connsiteX1" fmla="*/ 256868 w 698657"/>
                      <a:gd name="connsiteY1" fmla="*/ 15528 h 231750"/>
                      <a:gd name="connsiteX2" fmla="*/ 349329 w 698657"/>
                      <a:gd name="connsiteY2" fmla="*/ 118706 h 231750"/>
                      <a:gd name="connsiteX3" fmla="*/ 441789 w 698657"/>
                      <a:gd name="connsiteY3" fmla="*/ 15529 h 231750"/>
                      <a:gd name="connsiteX4" fmla="*/ 471051 w 698657"/>
                      <a:gd name="connsiteY4" fmla="*/ 1064 h 231750"/>
                      <a:gd name="connsiteX5" fmla="*/ 507619 w 698657"/>
                      <a:gd name="connsiteY5" fmla="*/ 4166 h 231750"/>
                      <a:gd name="connsiteX6" fmla="*/ 674555 w 698657"/>
                      <a:gd name="connsiteY6" fmla="*/ 66260 h 231750"/>
                      <a:gd name="connsiteX7" fmla="*/ 692193 w 698657"/>
                      <a:gd name="connsiteY7" fmla="*/ 108671 h 231750"/>
                      <a:gd name="connsiteX8" fmla="*/ 595813 w 698657"/>
                      <a:gd name="connsiteY8" fmla="*/ 216222 h 231750"/>
                      <a:gd name="connsiteX9" fmla="*/ 529984 w 698657"/>
                      <a:gd name="connsiteY9" fmla="*/ 227586 h 231750"/>
                      <a:gd name="connsiteX10" fmla="*/ 363048 w 698657"/>
                      <a:gd name="connsiteY10" fmla="*/ 165492 h 231750"/>
                      <a:gd name="connsiteX11" fmla="*/ 349328 w 698657"/>
                      <a:gd name="connsiteY11" fmla="*/ 153972 h 231750"/>
                      <a:gd name="connsiteX12" fmla="*/ 335609 w 698657"/>
                      <a:gd name="connsiteY12" fmla="*/ 165491 h 231750"/>
                      <a:gd name="connsiteX13" fmla="*/ 168673 w 698657"/>
                      <a:gd name="connsiteY13" fmla="*/ 227585 h 231750"/>
                      <a:gd name="connsiteX14" fmla="*/ 102844 w 698657"/>
                      <a:gd name="connsiteY14" fmla="*/ 216221 h 231750"/>
                      <a:gd name="connsiteX15" fmla="*/ 6464 w 698657"/>
                      <a:gd name="connsiteY15" fmla="*/ 108670 h 231750"/>
                      <a:gd name="connsiteX16" fmla="*/ 24102 w 698657"/>
                      <a:gd name="connsiteY16" fmla="*/ 66259 h 231750"/>
                      <a:gd name="connsiteX17" fmla="*/ 191038 w 698657"/>
                      <a:gd name="connsiteY17" fmla="*/ 4165 h 231750"/>
                      <a:gd name="connsiteX18" fmla="*/ 227607 w 698657"/>
                      <a:gd name="connsiteY18" fmla="*/ 1063 h 231750"/>
                      <a:gd name="connsiteX0" fmla="*/ 227607 w 698657"/>
                      <a:gd name="connsiteY0" fmla="*/ 1063 h 231750"/>
                      <a:gd name="connsiteX1" fmla="*/ 256868 w 698657"/>
                      <a:gd name="connsiteY1" fmla="*/ 15528 h 231750"/>
                      <a:gd name="connsiteX2" fmla="*/ 349329 w 698657"/>
                      <a:gd name="connsiteY2" fmla="*/ 118706 h 231750"/>
                      <a:gd name="connsiteX3" fmla="*/ 441789 w 698657"/>
                      <a:gd name="connsiteY3" fmla="*/ 15529 h 231750"/>
                      <a:gd name="connsiteX4" fmla="*/ 471051 w 698657"/>
                      <a:gd name="connsiteY4" fmla="*/ 1064 h 231750"/>
                      <a:gd name="connsiteX5" fmla="*/ 507619 w 698657"/>
                      <a:gd name="connsiteY5" fmla="*/ 4166 h 231750"/>
                      <a:gd name="connsiteX6" fmla="*/ 674555 w 698657"/>
                      <a:gd name="connsiteY6" fmla="*/ 66260 h 231750"/>
                      <a:gd name="connsiteX7" fmla="*/ 692193 w 698657"/>
                      <a:gd name="connsiteY7" fmla="*/ 108671 h 231750"/>
                      <a:gd name="connsiteX8" fmla="*/ 595813 w 698657"/>
                      <a:gd name="connsiteY8" fmla="*/ 216222 h 231750"/>
                      <a:gd name="connsiteX9" fmla="*/ 529984 w 698657"/>
                      <a:gd name="connsiteY9" fmla="*/ 227586 h 231750"/>
                      <a:gd name="connsiteX10" fmla="*/ 363048 w 698657"/>
                      <a:gd name="connsiteY10" fmla="*/ 165492 h 231750"/>
                      <a:gd name="connsiteX11" fmla="*/ 349328 w 698657"/>
                      <a:gd name="connsiteY11" fmla="*/ 153972 h 231750"/>
                      <a:gd name="connsiteX12" fmla="*/ 168673 w 698657"/>
                      <a:gd name="connsiteY12" fmla="*/ 227585 h 231750"/>
                      <a:gd name="connsiteX13" fmla="*/ 102844 w 698657"/>
                      <a:gd name="connsiteY13" fmla="*/ 216221 h 231750"/>
                      <a:gd name="connsiteX14" fmla="*/ 6464 w 698657"/>
                      <a:gd name="connsiteY14" fmla="*/ 108670 h 231750"/>
                      <a:gd name="connsiteX15" fmla="*/ 24102 w 698657"/>
                      <a:gd name="connsiteY15" fmla="*/ 66259 h 231750"/>
                      <a:gd name="connsiteX16" fmla="*/ 191038 w 698657"/>
                      <a:gd name="connsiteY16" fmla="*/ 4165 h 231750"/>
                      <a:gd name="connsiteX17" fmla="*/ 227607 w 698657"/>
                      <a:gd name="connsiteY17" fmla="*/ 1063 h 231750"/>
                      <a:gd name="connsiteX0" fmla="*/ 227607 w 698657"/>
                      <a:gd name="connsiteY0" fmla="*/ 1063 h 231750"/>
                      <a:gd name="connsiteX1" fmla="*/ 256868 w 698657"/>
                      <a:gd name="connsiteY1" fmla="*/ 15528 h 231750"/>
                      <a:gd name="connsiteX2" fmla="*/ 349329 w 698657"/>
                      <a:gd name="connsiteY2" fmla="*/ 118706 h 231750"/>
                      <a:gd name="connsiteX3" fmla="*/ 441789 w 698657"/>
                      <a:gd name="connsiteY3" fmla="*/ 15529 h 231750"/>
                      <a:gd name="connsiteX4" fmla="*/ 471051 w 698657"/>
                      <a:gd name="connsiteY4" fmla="*/ 1064 h 231750"/>
                      <a:gd name="connsiteX5" fmla="*/ 507619 w 698657"/>
                      <a:gd name="connsiteY5" fmla="*/ 4166 h 231750"/>
                      <a:gd name="connsiteX6" fmla="*/ 674555 w 698657"/>
                      <a:gd name="connsiteY6" fmla="*/ 66260 h 231750"/>
                      <a:gd name="connsiteX7" fmla="*/ 692193 w 698657"/>
                      <a:gd name="connsiteY7" fmla="*/ 108671 h 231750"/>
                      <a:gd name="connsiteX8" fmla="*/ 595813 w 698657"/>
                      <a:gd name="connsiteY8" fmla="*/ 216222 h 231750"/>
                      <a:gd name="connsiteX9" fmla="*/ 529984 w 698657"/>
                      <a:gd name="connsiteY9" fmla="*/ 227586 h 231750"/>
                      <a:gd name="connsiteX10" fmla="*/ 349328 w 698657"/>
                      <a:gd name="connsiteY10" fmla="*/ 153972 h 231750"/>
                      <a:gd name="connsiteX11" fmla="*/ 168673 w 698657"/>
                      <a:gd name="connsiteY11" fmla="*/ 227585 h 231750"/>
                      <a:gd name="connsiteX12" fmla="*/ 102844 w 698657"/>
                      <a:gd name="connsiteY12" fmla="*/ 216221 h 231750"/>
                      <a:gd name="connsiteX13" fmla="*/ 6464 w 698657"/>
                      <a:gd name="connsiteY13" fmla="*/ 108670 h 231750"/>
                      <a:gd name="connsiteX14" fmla="*/ 24102 w 698657"/>
                      <a:gd name="connsiteY14" fmla="*/ 66259 h 231750"/>
                      <a:gd name="connsiteX15" fmla="*/ 191038 w 698657"/>
                      <a:gd name="connsiteY15" fmla="*/ 4165 h 231750"/>
                      <a:gd name="connsiteX16" fmla="*/ 227607 w 698657"/>
                      <a:gd name="connsiteY16" fmla="*/ 1063 h 231750"/>
                      <a:gd name="connsiteX0" fmla="*/ 227607 w 698657"/>
                      <a:gd name="connsiteY0" fmla="*/ 1063 h 231750"/>
                      <a:gd name="connsiteX1" fmla="*/ 256868 w 698657"/>
                      <a:gd name="connsiteY1" fmla="*/ 15528 h 231750"/>
                      <a:gd name="connsiteX2" fmla="*/ 349329 w 698657"/>
                      <a:gd name="connsiteY2" fmla="*/ 118706 h 231750"/>
                      <a:gd name="connsiteX3" fmla="*/ 441789 w 698657"/>
                      <a:gd name="connsiteY3" fmla="*/ 15529 h 231750"/>
                      <a:gd name="connsiteX4" fmla="*/ 471051 w 698657"/>
                      <a:gd name="connsiteY4" fmla="*/ 1064 h 231750"/>
                      <a:gd name="connsiteX5" fmla="*/ 507619 w 698657"/>
                      <a:gd name="connsiteY5" fmla="*/ 4166 h 231750"/>
                      <a:gd name="connsiteX6" fmla="*/ 674555 w 698657"/>
                      <a:gd name="connsiteY6" fmla="*/ 66260 h 231750"/>
                      <a:gd name="connsiteX7" fmla="*/ 692193 w 698657"/>
                      <a:gd name="connsiteY7" fmla="*/ 108671 h 231750"/>
                      <a:gd name="connsiteX8" fmla="*/ 595813 w 698657"/>
                      <a:gd name="connsiteY8" fmla="*/ 216222 h 231750"/>
                      <a:gd name="connsiteX9" fmla="*/ 529984 w 698657"/>
                      <a:gd name="connsiteY9" fmla="*/ 227586 h 231750"/>
                      <a:gd name="connsiteX10" fmla="*/ 349328 w 698657"/>
                      <a:gd name="connsiteY10" fmla="*/ 142065 h 231750"/>
                      <a:gd name="connsiteX11" fmla="*/ 168673 w 698657"/>
                      <a:gd name="connsiteY11" fmla="*/ 227585 h 231750"/>
                      <a:gd name="connsiteX12" fmla="*/ 102844 w 698657"/>
                      <a:gd name="connsiteY12" fmla="*/ 216221 h 231750"/>
                      <a:gd name="connsiteX13" fmla="*/ 6464 w 698657"/>
                      <a:gd name="connsiteY13" fmla="*/ 108670 h 231750"/>
                      <a:gd name="connsiteX14" fmla="*/ 24102 w 698657"/>
                      <a:gd name="connsiteY14" fmla="*/ 66259 h 231750"/>
                      <a:gd name="connsiteX15" fmla="*/ 191038 w 698657"/>
                      <a:gd name="connsiteY15" fmla="*/ 4165 h 231750"/>
                      <a:gd name="connsiteX16" fmla="*/ 227607 w 698657"/>
                      <a:gd name="connsiteY16" fmla="*/ 1063 h 231750"/>
                      <a:gd name="connsiteX0" fmla="*/ 203505 w 674555"/>
                      <a:gd name="connsiteY0" fmla="*/ 1063 h 231750"/>
                      <a:gd name="connsiteX1" fmla="*/ 232766 w 674555"/>
                      <a:gd name="connsiteY1" fmla="*/ 15528 h 231750"/>
                      <a:gd name="connsiteX2" fmla="*/ 325227 w 674555"/>
                      <a:gd name="connsiteY2" fmla="*/ 118706 h 231750"/>
                      <a:gd name="connsiteX3" fmla="*/ 417687 w 674555"/>
                      <a:gd name="connsiteY3" fmla="*/ 15529 h 231750"/>
                      <a:gd name="connsiteX4" fmla="*/ 446949 w 674555"/>
                      <a:gd name="connsiteY4" fmla="*/ 1064 h 231750"/>
                      <a:gd name="connsiteX5" fmla="*/ 483517 w 674555"/>
                      <a:gd name="connsiteY5" fmla="*/ 4166 h 231750"/>
                      <a:gd name="connsiteX6" fmla="*/ 650453 w 674555"/>
                      <a:gd name="connsiteY6" fmla="*/ 66260 h 231750"/>
                      <a:gd name="connsiteX7" fmla="*/ 668091 w 674555"/>
                      <a:gd name="connsiteY7" fmla="*/ 108671 h 231750"/>
                      <a:gd name="connsiteX8" fmla="*/ 571711 w 674555"/>
                      <a:gd name="connsiteY8" fmla="*/ 216222 h 231750"/>
                      <a:gd name="connsiteX9" fmla="*/ 505882 w 674555"/>
                      <a:gd name="connsiteY9" fmla="*/ 227586 h 231750"/>
                      <a:gd name="connsiteX10" fmla="*/ 325226 w 674555"/>
                      <a:gd name="connsiteY10" fmla="*/ 142065 h 231750"/>
                      <a:gd name="connsiteX11" fmla="*/ 144571 w 674555"/>
                      <a:gd name="connsiteY11" fmla="*/ 227585 h 231750"/>
                      <a:gd name="connsiteX12" fmla="*/ 78742 w 674555"/>
                      <a:gd name="connsiteY12" fmla="*/ 216221 h 231750"/>
                      <a:gd name="connsiteX13" fmla="*/ 0 w 674555"/>
                      <a:gd name="connsiteY13" fmla="*/ 66259 h 231750"/>
                      <a:gd name="connsiteX14" fmla="*/ 166936 w 674555"/>
                      <a:gd name="connsiteY14" fmla="*/ 4165 h 231750"/>
                      <a:gd name="connsiteX15" fmla="*/ 203505 w 674555"/>
                      <a:gd name="connsiteY15" fmla="*/ 1063 h 231750"/>
                      <a:gd name="connsiteX0" fmla="*/ 203505 w 652477"/>
                      <a:gd name="connsiteY0" fmla="*/ 1063 h 231750"/>
                      <a:gd name="connsiteX1" fmla="*/ 232766 w 652477"/>
                      <a:gd name="connsiteY1" fmla="*/ 15528 h 231750"/>
                      <a:gd name="connsiteX2" fmla="*/ 325227 w 652477"/>
                      <a:gd name="connsiteY2" fmla="*/ 118706 h 231750"/>
                      <a:gd name="connsiteX3" fmla="*/ 417687 w 652477"/>
                      <a:gd name="connsiteY3" fmla="*/ 15529 h 231750"/>
                      <a:gd name="connsiteX4" fmla="*/ 446949 w 652477"/>
                      <a:gd name="connsiteY4" fmla="*/ 1064 h 231750"/>
                      <a:gd name="connsiteX5" fmla="*/ 483517 w 652477"/>
                      <a:gd name="connsiteY5" fmla="*/ 4166 h 231750"/>
                      <a:gd name="connsiteX6" fmla="*/ 650453 w 652477"/>
                      <a:gd name="connsiteY6" fmla="*/ 66260 h 231750"/>
                      <a:gd name="connsiteX7" fmla="*/ 571711 w 652477"/>
                      <a:gd name="connsiteY7" fmla="*/ 216222 h 231750"/>
                      <a:gd name="connsiteX8" fmla="*/ 505882 w 652477"/>
                      <a:gd name="connsiteY8" fmla="*/ 227586 h 231750"/>
                      <a:gd name="connsiteX9" fmla="*/ 325226 w 652477"/>
                      <a:gd name="connsiteY9" fmla="*/ 142065 h 231750"/>
                      <a:gd name="connsiteX10" fmla="*/ 144571 w 652477"/>
                      <a:gd name="connsiteY10" fmla="*/ 227585 h 231750"/>
                      <a:gd name="connsiteX11" fmla="*/ 78742 w 652477"/>
                      <a:gd name="connsiteY11" fmla="*/ 216221 h 231750"/>
                      <a:gd name="connsiteX12" fmla="*/ 0 w 652477"/>
                      <a:gd name="connsiteY12" fmla="*/ 66259 h 231750"/>
                      <a:gd name="connsiteX13" fmla="*/ 166936 w 652477"/>
                      <a:gd name="connsiteY13" fmla="*/ 4165 h 231750"/>
                      <a:gd name="connsiteX14" fmla="*/ 203505 w 652477"/>
                      <a:gd name="connsiteY14" fmla="*/ 1063 h 231750"/>
                      <a:gd name="connsiteX0" fmla="*/ 203505 w 650560"/>
                      <a:gd name="connsiteY0" fmla="*/ 1063 h 231749"/>
                      <a:gd name="connsiteX1" fmla="*/ 232766 w 650560"/>
                      <a:gd name="connsiteY1" fmla="*/ 15528 h 231749"/>
                      <a:gd name="connsiteX2" fmla="*/ 325227 w 650560"/>
                      <a:gd name="connsiteY2" fmla="*/ 118706 h 231749"/>
                      <a:gd name="connsiteX3" fmla="*/ 417687 w 650560"/>
                      <a:gd name="connsiteY3" fmla="*/ 15529 h 231749"/>
                      <a:gd name="connsiteX4" fmla="*/ 446949 w 650560"/>
                      <a:gd name="connsiteY4" fmla="*/ 1064 h 231749"/>
                      <a:gd name="connsiteX5" fmla="*/ 483517 w 650560"/>
                      <a:gd name="connsiteY5" fmla="*/ 4166 h 231749"/>
                      <a:gd name="connsiteX6" fmla="*/ 650453 w 650560"/>
                      <a:gd name="connsiteY6" fmla="*/ 66260 h 231749"/>
                      <a:gd name="connsiteX7" fmla="*/ 505882 w 650560"/>
                      <a:gd name="connsiteY7" fmla="*/ 227586 h 231749"/>
                      <a:gd name="connsiteX8" fmla="*/ 325226 w 650560"/>
                      <a:gd name="connsiteY8" fmla="*/ 142065 h 231749"/>
                      <a:gd name="connsiteX9" fmla="*/ 144571 w 650560"/>
                      <a:gd name="connsiteY9" fmla="*/ 227585 h 231749"/>
                      <a:gd name="connsiteX10" fmla="*/ 78742 w 650560"/>
                      <a:gd name="connsiteY10" fmla="*/ 216221 h 231749"/>
                      <a:gd name="connsiteX11" fmla="*/ 0 w 650560"/>
                      <a:gd name="connsiteY11" fmla="*/ 66259 h 231749"/>
                      <a:gd name="connsiteX12" fmla="*/ 166936 w 650560"/>
                      <a:gd name="connsiteY12" fmla="*/ 4165 h 231749"/>
                      <a:gd name="connsiteX13" fmla="*/ 203505 w 650560"/>
                      <a:gd name="connsiteY13" fmla="*/ 1063 h 231749"/>
                      <a:gd name="connsiteX0" fmla="*/ 203612 w 650667"/>
                      <a:gd name="connsiteY0" fmla="*/ 1063 h 227586"/>
                      <a:gd name="connsiteX1" fmla="*/ 232873 w 650667"/>
                      <a:gd name="connsiteY1" fmla="*/ 15528 h 227586"/>
                      <a:gd name="connsiteX2" fmla="*/ 325334 w 650667"/>
                      <a:gd name="connsiteY2" fmla="*/ 118706 h 227586"/>
                      <a:gd name="connsiteX3" fmla="*/ 417794 w 650667"/>
                      <a:gd name="connsiteY3" fmla="*/ 15529 h 227586"/>
                      <a:gd name="connsiteX4" fmla="*/ 447056 w 650667"/>
                      <a:gd name="connsiteY4" fmla="*/ 1064 h 227586"/>
                      <a:gd name="connsiteX5" fmla="*/ 483624 w 650667"/>
                      <a:gd name="connsiteY5" fmla="*/ 4166 h 227586"/>
                      <a:gd name="connsiteX6" fmla="*/ 650560 w 650667"/>
                      <a:gd name="connsiteY6" fmla="*/ 66260 h 227586"/>
                      <a:gd name="connsiteX7" fmla="*/ 505989 w 650667"/>
                      <a:gd name="connsiteY7" fmla="*/ 227586 h 227586"/>
                      <a:gd name="connsiteX8" fmla="*/ 325333 w 650667"/>
                      <a:gd name="connsiteY8" fmla="*/ 142065 h 227586"/>
                      <a:gd name="connsiteX9" fmla="*/ 144678 w 650667"/>
                      <a:gd name="connsiteY9" fmla="*/ 227585 h 227586"/>
                      <a:gd name="connsiteX10" fmla="*/ 107 w 650667"/>
                      <a:gd name="connsiteY10" fmla="*/ 66259 h 227586"/>
                      <a:gd name="connsiteX11" fmla="*/ 167043 w 650667"/>
                      <a:gd name="connsiteY11" fmla="*/ 4165 h 227586"/>
                      <a:gd name="connsiteX12" fmla="*/ 203612 w 650667"/>
                      <a:gd name="connsiteY12" fmla="*/ 1063 h 22758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650667" h="227586">
                        <a:moveTo>
                          <a:pt x="203612" y="1063"/>
                        </a:moveTo>
                        <a:cubicBezTo>
                          <a:pt x="215524" y="3119"/>
                          <a:pt x="226219" y="8104"/>
                          <a:pt x="232873" y="15528"/>
                        </a:cubicBezTo>
                        <a:lnTo>
                          <a:pt x="325334" y="118706"/>
                        </a:lnTo>
                        <a:lnTo>
                          <a:pt x="417794" y="15529"/>
                        </a:lnTo>
                        <a:cubicBezTo>
                          <a:pt x="424448" y="8105"/>
                          <a:pt x="435143" y="3120"/>
                          <a:pt x="447056" y="1064"/>
                        </a:cubicBezTo>
                        <a:cubicBezTo>
                          <a:pt x="458970" y="-993"/>
                          <a:pt x="472100" y="-121"/>
                          <a:pt x="483624" y="4166"/>
                        </a:cubicBezTo>
                        <a:lnTo>
                          <a:pt x="650560" y="66260"/>
                        </a:lnTo>
                        <a:cubicBezTo>
                          <a:pt x="654288" y="103497"/>
                          <a:pt x="560194" y="214952"/>
                          <a:pt x="505989" y="227586"/>
                        </a:cubicBezTo>
                        <a:lnTo>
                          <a:pt x="325333" y="142065"/>
                        </a:lnTo>
                        <a:lnTo>
                          <a:pt x="144678" y="227585"/>
                        </a:lnTo>
                        <a:cubicBezTo>
                          <a:pt x="90474" y="214951"/>
                          <a:pt x="-3621" y="103496"/>
                          <a:pt x="107" y="66259"/>
                        </a:cubicBezTo>
                        <a:lnTo>
                          <a:pt x="167043" y="4165"/>
                        </a:lnTo>
                        <a:cubicBezTo>
                          <a:pt x="178567" y="-122"/>
                          <a:pt x="191699" y="-994"/>
                          <a:pt x="203612" y="1063"/>
                        </a:cubicBezTo>
                        <a:close/>
                      </a:path>
                    </a:pathLst>
                  </a:custGeom>
                  <a:solidFill>
                    <a:srgbClr val="00B0F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223" name="楕円 1222">
                    <a:extLst>
                      <a:ext uri="{FF2B5EF4-FFF2-40B4-BE49-F238E27FC236}">
                        <a16:creationId xmlns:a16="http://schemas.microsoft.com/office/drawing/2014/main" id="{B2499F43-EBD3-42CE-B348-012B8BD769B0}"/>
                      </a:ext>
                    </a:extLst>
                  </p:cNvPr>
                  <p:cNvSpPr/>
                  <p:nvPr/>
                </p:nvSpPr>
                <p:spPr>
                  <a:xfrm>
                    <a:off x="4931039" y="2733779"/>
                    <a:ext cx="57680" cy="59758"/>
                  </a:xfrm>
                  <a:prstGeom prst="ellipse">
                    <a:avLst/>
                  </a:prstGeom>
                  <a:solidFill>
                    <a:schemeClr val="bg1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224" name="四角形: 角を丸くする 8">
                    <a:extLst>
                      <a:ext uri="{FF2B5EF4-FFF2-40B4-BE49-F238E27FC236}">
                        <a16:creationId xmlns:a16="http://schemas.microsoft.com/office/drawing/2014/main" id="{075C540B-BF51-4DF3-B874-28EAB1612164}"/>
                      </a:ext>
                    </a:extLst>
                  </p:cNvPr>
                  <p:cNvSpPr/>
                  <p:nvPr/>
                </p:nvSpPr>
                <p:spPr>
                  <a:xfrm rot="20098952" flipH="1">
                    <a:off x="5292308" y="2770817"/>
                    <a:ext cx="193907" cy="611509"/>
                  </a:xfrm>
                  <a:custGeom>
                    <a:avLst/>
                    <a:gdLst>
                      <a:gd name="connsiteX0" fmla="*/ 0 w 193907"/>
                      <a:gd name="connsiteY0" fmla="*/ 96954 h 708462"/>
                      <a:gd name="connsiteX1" fmla="*/ 96954 w 193907"/>
                      <a:gd name="connsiteY1" fmla="*/ 0 h 708462"/>
                      <a:gd name="connsiteX2" fmla="*/ 96954 w 193907"/>
                      <a:gd name="connsiteY2" fmla="*/ 0 h 708462"/>
                      <a:gd name="connsiteX3" fmla="*/ 193908 w 193907"/>
                      <a:gd name="connsiteY3" fmla="*/ 96954 h 708462"/>
                      <a:gd name="connsiteX4" fmla="*/ 193907 w 193907"/>
                      <a:gd name="connsiteY4" fmla="*/ 611509 h 708462"/>
                      <a:gd name="connsiteX5" fmla="*/ 96953 w 193907"/>
                      <a:gd name="connsiteY5" fmla="*/ 708463 h 708462"/>
                      <a:gd name="connsiteX6" fmla="*/ 96954 w 193907"/>
                      <a:gd name="connsiteY6" fmla="*/ 708462 h 708462"/>
                      <a:gd name="connsiteX7" fmla="*/ 0 w 193907"/>
                      <a:gd name="connsiteY7" fmla="*/ 611508 h 708462"/>
                      <a:gd name="connsiteX8" fmla="*/ 0 w 193907"/>
                      <a:gd name="connsiteY8" fmla="*/ 96954 h 708462"/>
                      <a:gd name="connsiteX0" fmla="*/ 0 w 193908"/>
                      <a:gd name="connsiteY0" fmla="*/ 96954 h 708463"/>
                      <a:gd name="connsiteX1" fmla="*/ 96954 w 193908"/>
                      <a:gd name="connsiteY1" fmla="*/ 0 h 708463"/>
                      <a:gd name="connsiteX2" fmla="*/ 193908 w 193908"/>
                      <a:gd name="connsiteY2" fmla="*/ 96954 h 708463"/>
                      <a:gd name="connsiteX3" fmla="*/ 193907 w 193908"/>
                      <a:gd name="connsiteY3" fmla="*/ 611509 h 708463"/>
                      <a:gd name="connsiteX4" fmla="*/ 96953 w 193908"/>
                      <a:gd name="connsiteY4" fmla="*/ 708463 h 708463"/>
                      <a:gd name="connsiteX5" fmla="*/ 96954 w 193908"/>
                      <a:gd name="connsiteY5" fmla="*/ 708462 h 708463"/>
                      <a:gd name="connsiteX6" fmla="*/ 0 w 193908"/>
                      <a:gd name="connsiteY6" fmla="*/ 611508 h 708463"/>
                      <a:gd name="connsiteX7" fmla="*/ 0 w 193908"/>
                      <a:gd name="connsiteY7" fmla="*/ 96954 h 708463"/>
                      <a:gd name="connsiteX0" fmla="*/ 96954 w 193908"/>
                      <a:gd name="connsiteY0" fmla="*/ 0 h 708463"/>
                      <a:gd name="connsiteX1" fmla="*/ 193908 w 193908"/>
                      <a:gd name="connsiteY1" fmla="*/ 96954 h 708463"/>
                      <a:gd name="connsiteX2" fmla="*/ 193907 w 193908"/>
                      <a:gd name="connsiteY2" fmla="*/ 611509 h 708463"/>
                      <a:gd name="connsiteX3" fmla="*/ 96953 w 193908"/>
                      <a:gd name="connsiteY3" fmla="*/ 708463 h 708463"/>
                      <a:gd name="connsiteX4" fmla="*/ 96954 w 193908"/>
                      <a:gd name="connsiteY4" fmla="*/ 708462 h 708463"/>
                      <a:gd name="connsiteX5" fmla="*/ 0 w 193908"/>
                      <a:gd name="connsiteY5" fmla="*/ 611508 h 708463"/>
                      <a:gd name="connsiteX6" fmla="*/ 0 w 193908"/>
                      <a:gd name="connsiteY6" fmla="*/ 96954 h 708463"/>
                      <a:gd name="connsiteX7" fmla="*/ 188394 w 193908"/>
                      <a:gd name="connsiteY7" fmla="*/ 91440 h 708463"/>
                      <a:gd name="connsiteX0" fmla="*/ 193908 w 193908"/>
                      <a:gd name="connsiteY0" fmla="*/ 58607 h 670116"/>
                      <a:gd name="connsiteX1" fmla="*/ 193907 w 193908"/>
                      <a:gd name="connsiteY1" fmla="*/ 573162 h 670116"/>
                      <a:gd name="connsiteX2" fmla="*/ 96953 w 193908"/>
                      <a:gd name="connsiteY2" fmla="*/ 670116 h 670116"/>
                      <a:gd name="connsiteX3" fmla="*/ 96954 w 193908"/>
                      <a:gd name="connsiteY3" fmla="*/ 670115 h 670116"/>
                      <a:gd name="connsiteX4" fmla="*/ 0 w 193908"/>
                      <a:gd name="connsiteY4" fmla="*/ 573161 h 670116"/>
                      <a:gd name="connsiteX5" fmla="*/ 0 w 193908"/>
                      <a:gd name="connsiteY5" fmla="*/ 58607 h 670116"/>
                      <a:gd name="connsiteX6" fmla="*/ 188394 w 193908"/>
                      <a:gd name="connsiteY6" fmla="*/ 53093 h 670116"/>
                      <a:gd name="connsiteX0" fmla="*/ 193908 w 193908"/>
                      <a:gd name="connsiteY0" fmla="*/ 0 h 611509"/>
                      <a:gd name="connsiteX1" fmla="*/ 193907 w 193908"/>
                      <a:gd name="connsiteY1" fmla="*/ 514555 h 611509"/>
                      <a:gd name="connsiteX2" fmla="*/ 96953 w 193908"/>
                      <a:gd name="connsiteY2" fmla="*/ 611509 h 611509"/>
                      <a:gd name="connsiteX3" fmla="*/ 96954 w 193908"/>
                      <a:gd name="connsiteY3" fmla="*/ 611508 h 611509"/>
                      <a:gd name="connsiteX4" fmla="*/ 0 w 193908"/>
                      <a:gd name="connsiteY4" fmla="*/ 514554 h 611509"/>
                      <a:gd name="connsiteX5" fmla="*/ 0 w 193908"/>
                      <a:gd name="connsiteY5" fmla="*/ 0 h 611509"/>
                      <a:gd name="connsiteX0" fmla="*/ 193908 w 195377"/>
                      <a:gd name="connsiteY0" fmla="*/ 0 h 611509"/>
                      <a:gd name="connsiteX1" fmla="*/ 193907 w 195377"/>
                      <a:gd name="connsiteY1" fmla="*/ 514555 h 611509"/>
                      <a:gd name="connsiteX2" fmla="*/ 96953 w 195377"/>
                      <a:gd name="connsiteY2" fmla="*/ 611509 h 611509"/>
                      <a:gd name="connsiteX3" fmla="*/ 96954 w 195377"/>
                      <a:gd name="connsiteY3" fmla="*/ 611508 h 611509"/>
                      <a:gd name="connsiteX4" fmla="*/ 0 w 195377"/>
                      <a:gd name="connsiteY4" fmla="*/ 514554 h 611509"/>
                      <a:gd name="connsiteX5" fmla="*/ 0 w 195377"/>
                      <a:gd name="connsiteY5" fmla="*/ 0 h 611509"/>
                      <a:gd name="connsiteX0" fmla="*/ 171756 w 196825"/>
                      <a:gd name="connsiteY0" fmla="*/ 189028 h 611509"/>
                      <a:gd name="connsiteX1" fmla="*/ 193907 w 196825"/>
                      <a:gd name="connsiteY1" fmla="*/ 514555 h 611509"/>
                      <a:gd name="connsiteX2" fmla="*/ 96953 w 196825"/>
                      <a:gd name="connsiteY2" fmla="*/ 611509 h 611509"/>
                      <a:gd name="connsiteX3" fmla="*/ 96954 w 196825"/>
                      <a:gd name="connsiteY3" fmla="*/ 611508 h 611509"/>
                      <a:gd name="connsiteX4" fmla="*/ 0 w 196825"/>
                      <a:gd name="connsiteY4" fmla="*/ 514554 h 611509"/>
                      <a:gd name="connsiteX5" fmla="*/ 0 w 196825"/>
                      <a:gd name="connsiteY5" fmla="*/ 0 h 611509"/>
                      <a:gd name="connsiteX0" fmla="*/ 171756 w 193907"/>
                      <a:gd name="connsiteY0" fmla="*/ 189028 h 611509"/>
                      <a:gd name="connsiteX1" fmla="*/ 193907 w 193907"/>
                      <a:gd name="connsiteY1" fmla="*/ 514555 h 611509"/>
                      <a:gd name="connsiteX2" fmla="*/ 96953 w 193907"/>
                      <a:gd name="connsiteY2" fmla="*/ 611509 h 611509"/>
                      <a:gd name="connsiteX3" fmla="*/ 96954 w 193907"/>
                      <a:gd name="connsiteY3" fmla="*/ 611508 h 611509"/>
                      <a:gd name="connsiteX4" fmla="*/ 0 w 193907"/>
                      <a:gd name="connsiteY4" fmla="*/ 514554 h 611509"/>
                      <a:gd name="connsiteX5" fmla="*/ 0 w 193907"/>
                      <a:gd name="connsiteY5" fmla="*/ 0 h 611509"/>
                      <a:gd name="connsiteX0" fmla="*/ 171756 w 193907"/>
                      <a:gd name="connsiteY0" fmla="*/ 189028 h 611509"/>
                      <a:gd name="connsiteX1" fmla="*/ 193907 w 193907"/>
                      <a:gd name="connsiteY1" fmla="*/ 514555 h 611509"/>
                      <a:gd name="connsiteX2" fmla="*/ 96953 w 193907"/>
                      <a:gd name="connsiteY2" fmla="*/ 611509 h 611509"/>
                      <a:gd name="connsiteX3" fmla="*/ 96954 w 193907"/>
                      <a:gd name="connsiteY3" fmla="*/ 611508 h 611509"/>
                      <a:gd name="connsiteX4" fmla="*/ 0 w 193907"/>
                      <a:gd name="connsiteY4" fmla="*/ 514554 h 611509"/>
                      <a:gd name="connsiteX5" fmla="*/ 0 w 193907"/>
                      <a:gd name="connsiteY5" fmla="*/ 0 h 611509"/>
                      <a:gd name="connsiteX0" fmla="*/ 171756 w 193907"/>
                      <a:gd name="connsiteY0" fmla="*/ 189028 h 611509"/>
                      <a:gd name="connsiteX1" fmla="*/ 193907 w 193907"/>
                      <a:gd name="connsiteY1" fmla="*/ 514555 h 611509"/>
                      <a:gd name="connsiteX2" fmla="*/ 96953 w 193907"/>
                      <a:gd name="connsiteY2" fmla="*/ 611509 h 611509"/>
                      <a:gd name="connsiteX3" fmla="*/ 96954 w 193907"/>
                      <a:gd name="connsiteY3" fmla="*/ 611508 h 611509"/>
                      <a:gd name="connsiteX4" fmla="*/ 0 w 193907"/>
                      <a:gd name="connsiteY4" fmla="*/ 514554 h 611509"/>
                      <a:gd name="connsiteX5" fmla="*/ 0 w 193907"/>
                      <a:gd name="connsiteY5" fmla="*/ 0 h 611509"/>
                      <a:gd name="connsiteX0" fmla="*/ 187007 w 193907"/>
                      <a:gd name="connsiteY0" fmla="*/ 334324 h 611509"/>
                      <a:gd name="connsiteX1" fmla="*/ 193907 w 193907"/>
                      <a:gd name="connsiteY1" fmla="*/ 514555 h 611509"/>
                      <a:gd name="connsiteX2" fmla="*/ 96953 w 193907"/>
                      <a:gd name="connsiteY2" fmla="*/ 611509 h 611509"/>
                      <a:gd name="connsiteX3" fmla="*/ 96954 w 193907"/>
                      <a:gd name="connsiteY3" fmla="*/ 611508 h 611509"/>
                      <a:gd name="connsiteX4" fmla="*/ 0 w 193907"/>
                      <a:gd name="connsiteY4" fmla="*/ 514554 h 611509"/>
                      <a:gd name="connsiteX5" fmla="*/ 0 w 193907"/>
                      <a:gd name="connsiteY5" fmla="*/ 0 h 611509"/>
                      <a:gd name="connsiteX0" fmla="*/ 187007 w 193907"/>
                      <a:gd name="connsiteY0" fmla="*/ 334324 h 611509"/>
                      <a:gd name="connsiteX1" fmla="*/ 193907 w 193907"/>
                      <a:gd name="connsiteY1" fmla="*/ 514555 h 611509"/>
                      <a:gd name="connsiteX2" fmla="*/ 96953 w 193907"/>
                      <a:gd name="connsiteY2" fmla="*/ 611509 h 611509"/>
                      <a:gd name="connsiteX3" fmla="*/ 96954 w 193907"/>
                      <a:gd name="connsiteY3" fmla="*/ 611508 h 611509"/>
                      <a:gd name="connsiteX4" fmla="*/ 0 w 193907"/>
                      <a:gd name="connsiteY4" fmla="*/ 514554 h 611509"/>
                      <a:gd name="connsiteX5" fmla="*/ 0 w 193907"/>
                      <a:gd name="connsiteY5" fmla="*/ 0 h 611509"/>
                      <a:gd name="connsiteX0" fmla="*/ 187007 w 193907"/>
                      <a:gd name="connsiteY0" fmla="*/ 334324 h 611509"/>
                      <a:gd name="connsiteX1" fmla="*/ 193907 w 193907"/>
                      <a:gd name="connsiteY1" fmla="*/ 514555 h 611509"/>
                      <a:gd name="connsiteX2" fmla="*/ 96953 w 193907"/>
                      <a:gd name="connsiteY2" fmla="*/ 611509 h 611509"/>
                      <a:gd name="connsiteX3" fmla="*/ 96954 w 193907"/>
                      <a:gd name="connsiteY3" fmla="*/ 611508 h 611509"/>
                      <a:gd name="connsiteX4" fmla="*/ 0 w 193907"/>
                      <a:gd name="connsiteY4" fmla="*/ 514554 h 611509"/>
                      <a:gd name="connsiteX5" fmla="*/ 0 w 193907"/>
                      <a:gd name="connsiteY5" fmla="*/ 0 h 6115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93907" h="611509">
                        <a:moveTo>
                          <a:pt x="187007" y="334324"/>
                        </a:moveTo>
                        <a:lnTo>
                          <a:pt x="193907" y="514555"/>
                        </a:lnTo>
                        <a:cubicBezTo>
                          <a:pt x="181440" y="584969"/>
                          <a:pt x="150499" y="611509"/>
                          <a:pt x="96953" y="611509"/>
                        </a:cubicBezTo>
                        <a:lnTo>
                          <a:pt x="96954" y="611508"/>
                        </a:lnTo>
                        <a:cubicBezTo>
                          <a:pt x="43408" y="611508"/>
                          <a:pt x="0" y="568100"/>
                          <a:pt x="0" y="514554"/>
                        </a:cubicBezTo>
                        <a:lnTo>
                          <a:pt x="0" y="0"/>
                        </a:lnTo>
                      </a:path>
                    </a:pathLst>
                  </a:custGeom>
                  <a:pattFill prst="dkVert">
                    <a:fgClr>
                      <a:srgbClr val="00B0F0"/>
                    </a:fgClr>
                    <a:bgClr>
                      <a:schemeClr val="accent5">
                        <a:lumMod val="20000"/>
                        <a:lumOff val="80000"/>
                      </a:schemeClr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225" name="フリーフォーム: 図形 1224">
                    <a:extLst>
                      <a:ext uri="{FF2B5EF4-FFF2-40B4-BE49-F238E27FC236}">
                        <a16:creationId xmlns:a16="http://schemas.microsoft.com/office/drawing/2014/main" id="{D157163B-82E0-4758-9663-A36A48D56C2D}"/>
                      </a:ext>
                    </a:extLst>
                  </p:cNvPr>
                  <p:cNvSpPr/>
                  <p:nvPr/>
                </p:nvSpPr>
                <p:spPr>
                  <a:xfrm>
                    <a:off x="4437044" y="1295282"/>
                    <a:ext cx="1063644" cy="629203"/>
                  </a:xfrm>
                  <a:custGeom>
                    <a:avLst/>
                    <a:gdLst>
                      <a:gd name="connsiteX0" fmla="*/ 531822 w 1063644"/>
                      <a:gd name="connsiteY0" fmla="*/ 0 h 629203"/>
                      <a:gd name="connsiteX1" fmla="*/ 1063644 w 1063644"/>
                      <a:gd name="connsiteY1" fmla="*/ 502141 h 629203"/>
                      <a:gd name="connsiteX2" fmla="*/ 1052840 w 1063644"/>
                      <a:gd name="connsiteY2" fmla="*/ 603340 h 629203"/>
                      <a:gd name="connsiteX3" fmla="*/ 1044337 w 1063644"/>
                      <a:gd name="connsiteY3" fmla="*/ 629203 h 629203"/>
                      <a:gd name="connsiteX4" fmla="*/ 1036594 w 1063644"/>
                      <a:gd name="connsiteY4" fmla="*/ 604749 h 629203"/>
                      <a:gd name="connsiteX5" fmla="*/ 531822 w 1063644"/>
                      <a:gd name="connsiteY5" fmla="*/ 276730 h 629203"/>
                      <a:gd name="connsiteX6" fmla="*/ 27051 w 1063644"/>
                      <a:gd name="connsiteY6" fmla="*/ 604749 h 629203"/>
                      <a:gd name="connsiteX7" fmla="*/ 19308 w 1063644"/>
                      <a:gd name="connsiteY7" fmla="*/ 629203 h 629203"/>
                      <a:gd name="connsiteX8" fmla="*/ 10805 w 1063644"/>
                      <a:gd name="connsiteY8" fmla="*/ 603340 h 629203"/>
                      <a:gd name="connsiteX9" fmla="*/ 0 w 1063644"/>
                      <a:gd name="connsiteY9" fmla="*/ 502141 h 629203"/>
                      <a:gd name="connsiteX10" fmla="*/ 531822 w 1063644"/>
                      <a:gd name="connsiteY10" fmla="*/ 0 h 62920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063644" h="629203">
                        <a:moveTo>
                          <a:pt x="531822" y="0"/>
                        </a:moveTo>
                        <a:cubicBezTo>
                          <a:pt x="825539" y="0"/>
                          <a:pt x="1063644" y="224816"/>
                          <a:pt x="1063644" y="502141"/>
                        </a:cubicBezTo>
                        <a:cubicBezTo>
                          <a:pt x="1063644" y="536807"/>
                          <a:pt x="1059924" y="570652"/>
                          <a:pt x="1052840" y="603340"/>
                        </a:cubicBezTo>
                        <a:lnTo>
                          <a:pt x="1044337" y="629203"/>
                        </a:lnTo>
                        <a:lnTo>
                          <a:pt x="1036594" y="604749"/>
                        </a:lnTo>
                        <a:cubicBezTo>
                          <a:pt x="953430" y="411986"/>
                          <a:pt x="758738" y="276730"/>
                          <a:pt x="531822" y="276730"/>
                        </a:cubicBezTo>
                        <a:cubicBezTo>
                          <a:pt x="304907" y="276730"/>
                          <a:pt x="110215" y="411986"/>
                          <a:pt x="27051" y="604749"/>
                        </a:cubicBezTo>
                        <a:lnTo>
                          <a:pt x="19308" y="629203"/>
                        </a:lnTo>
                        <a:lnTo>
                          <a:pt x="10805" y="603340"/>
                        </a:lnTo>
                        <a:cubicBezTo>
                          <a:pt x="3721" y="570652"/>
                          <a:pt x="0" y="536807"/>
                          <a:pt x="0" y="502141"/>
                        </a:cubicBezTo>
                        <a:cubicBezTo>
                          <a:pt x="0" y="224816"/>
                          <a:pt x="238105" y="0"/>
                          <a:pt x="531822" y="0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200" name="グループ化 1199">
                  <a:extLst>
                    <a:ext uri="{FF2B5EF4-FFF2-40B4-BE49-F238E27FC236}">
                      <a16:creationId xmlns:a16="http://schemas.microsoft.com/office/drawing/2014/main" id="{16079050-3825-4B6B-B2DD-42DD5ABEFAFE}"/>
                    </a:ext>
                  </a:extLst>
                </p:cNvPr>
                <p:cNvGrpSpPr/>
                <p:nvPr/>
              </p:nvGrpSpPr>
              <p:grpSpPr>
                <a:xfrm>
                  <a:off x="3754170" y="5240185"/>
                  <a:ext cx="673836" cy="770652"/>
                  <a:chOff x="822885" y="2341710"/>
                  <a:chExt cx="673836" cy="770652"/>
                </a:xfrm>
              </p:grpSpPr>
              <p:grpSp>
                <p:nvGrpSpPr>
                  <p:cNvPr id="1204" name="グループ化 1203">
                    <a:extLst>
                      <a:ext uri="{FF2B5EF4-FFF2-40B4-BE49-F238E27FC236}">
                        <a16:creationId xmlns:a16="http://schemas.microsoft.com/office/drawing/2014/main" id="{74C3F219-AFD2-47ED-B3C4-E7D95EC4900E}"/>
                      </a:ext>
                    </a:extLst>
                  </p:cNvPr>
                  <p:cNvGrpSpPr/>
                  <p:nvPr/>
                </p:nvGrpSpPr>
                <p:grpSpPr>
                  <a:xfrm rot="20591756">
                    <a:off x="822885" y="2341710"/>
                    <a:ext cx="673836" cy="770652"/>
                    <a:chOff x="4763785" y="4875188"/>
                    <a:chExt cx="1243168" cy="1421785"/>
                  </a:xfrm>
                  <a:solidFill>
                    <a:schemeClr val="accent2">
                      <a:lumMod val="40000"/>
                      <a:lumOff val="60000"/>
                    </a:schemeClr>
                  </a:solidFill>
                </p:grpSpPr>
                <p:sp>
                  <p:nvSpPr>
                    <p:cNvPr id="1206" name="フリーフォーム: 図形 1205">
                      <a:extLst>
                        <a:ext uri="{FF2B5EF4-FFF2-40B4-BE49-F238E27FC236}">
                          <a16:creationId xmlns:a16="http://schemas.microsoft.com/office/drawing/2014/main" id="{2D2BC88F-E084-47A6-8BAA-DA927D5DE24A}"/>
                        </a:ext>
                      </a:extLst>
                    </p:cNvPr>
                    <p:cNvSpPr/>
                    <p:nvPr/>
                  </p:nvSpPr>
                  <p:spPr>
                    <a:xfrm rot="1800000">
                      <a:off x="4763785" y="5338238"/>
                      <a:ext cx="1243168" cy="958735"/>
                    </a:xfrm>
                    <a:custGeom>
                      <a:avLst/>
                      <a:gdLst>
                        <a:gd name="connsiteX0" fmla="*/ 87716 w 1243168"/>
                        <a:gd name="connsiteY0" fmla="*/ 54421 h 958735"/>
                        <a:gd name="connsiteX1" fmla="*/ 299481 w 1243168"/>
                        <a:gd name="connsiteY1" fmla="*/ 0 h 958735"/>
                        <a:gd name="connsiteX2" fmla="*/ 547816 w 1243168"/>
                        <a:gd name="connsiteY2" fmla="*/ 81920 h 958735"/>
                        <a:gd name="connsiteX3" fmla="*/ 570565 w 1243168"/>
                        <a:gd name="connsiteY3" fmla="*/ 107924 h 958735"/>
                        <a:gd name="connsiteX4" fmla="*/ 1184400 w 1243168"/>
                        <a:gd name="connsiteY4" fmla="*/ 684202 h 958735"/>
                        <a:gd name="connsiteX5" fmla="*/ 1197523 w 1243168"/>
                        <a:gd name="connsiteY5" fmla="*/ 921651 h 958735"/>
                        <a:gd name="connsiteX6" fmla="*/ 931383 w 1243168"/>
                        <a:gd name="connsiteY6" fmla="*/ 891901 h 958735"/>
                        <a:gd name="connsiteX7" fmla="*/ 470898 w 1243168"/>
                        <a:gd name="connsiteY7" fmla="*/ 334067 h 958735"/>
                        <a:gd name="connsiteX8" fmla="*/ 416052 w 1243168"/>
                        <a:gd name="connsiteY8" fmla="*/ 357008 h 958735"/>
                        <a:gd name="connsiteX9" fmla="*/ 299481 w 1243168"/>
                        <a:gd name="connsiteY9" fmla="*/ 371610 h 958735"/>
                        <a:gd name="connsiteX10" fmla="*/ 0 w 1243168"/>
                        <a:gd name="connsiteY10" fmla="*/ 185805 h 958735"/>
                        <a:gd name="connsiteX11" fmla="*/ 87716 w 1243168"/>
                        <a:gd name="connsiteY11" fmla="*/ 54421 h 95873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</a:cxnLst>
                      <a:rect l="l" t="t" r="r" b="b"/>
                      <a:pathLst>
                        <a:path w="1243168" h="958735">
                          <a:moveTo>
                            <a:pt x="87716" y="54421"/>
                          </a:moveTo>
                          <a:cubicBezTo>
                            <a:pt x="141911" y="20797"/>
                            <a:pt x="216782" y="0"/>
                            <a:pt x="299481" y="0"/>
                          </a:cubicBezTo>
                          <a:cubicBezTo>
                            <a:pt x="402855" y="0"/>
                            <a:pt x="493996" y="32495"/>
                            <a:pt x="547816" y="81920"/>
                          </a:cubicBezTo>
                          <a:lnTo>
                            <a:pt x="570565" y="107924"/>
                          </a:lnTo>
                          <a:lnTo>
                            <a:pt x="1184400" y="684202"/>
                          </a:lnTo>
                          <a:cubicBezTo>
                            <a:pt x="1254450" y="757036"/>
                            <a:pt x="1265627" y="860188"/>
                            <a:pt x="1197523" y="921651"/>
                          </a:cubicBezTo>
                          <a:cubicBezTo>
                            <a:pt x="1129417" y="983114"/>
                            <a:pt x="1001432" y="964732"/>
                            <a:pt x="931383" y="891901"/>
                          </a:cubicBezTo>
                          <a:lnTo>
                            <a:pt x="470898" y="334067"/>
                          </a:lnTo>
                          <a:lnTo>
                            <a:pt x="416052" y="357008"/>
                          </a:lnTo>
                          <a:cubicBezTo>
                            <a:pt x="380223" y="366411"/>
                            <a:pt x="340831" y="371610"/>
                            <a:pt x="299481" y="371610"/>
                          </a:cubicBezTo>
                          <a:cubicBezTo>
                            <a:pt x="134082" y="371610"/>
                            <a:pt x="0" y="288422"/>
                            <a:pt x="0" y="185805"/>
                          </a:cubicBezTo>
                          <a:cubicBezTo>
                            <a:pt x="1" y="134496"/>
                            <a:pt x="33521" y="88045"/>
                            <a:pt x="87716" y="54421"/>
                          </a:cubicBezTo>
                          <a:close/>
                        </a:path>
                      </a:pathLst>
                    </a:cu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207" name="四角形: 角を丸くする 89">
                      <a:extLst>
                        <a:ext uri="{FF2B5EF4-FFF2-40B4-BE49-F238E27FC236}">
                          <a16:creationId xmlns:a16="http://schemas.microsoft.com/office/drawing/2014/main" id="{58D79FDF-DD64-46B2-941A-7F3D617B1E0F}"/>
                        </a:ext>
                      </a:extLst>
                    </p:cNvPr>
                    <p:cNvSpPr/>
                    <p:nvPr/>
                  </p:nvSpPr>
                  <p:spPr>
                    <a:xfrm rot="2700000">
                      <a:off x="4840970" y="5046836"/>
                      <a:ext cx="416968" cy="85726"/>
                    </a:xfrm>
                    <a:custGeom>
                      <a:avLst/>
                      <a:gdLst>
                        <a:gd name="connsiteX0" fmla="*/ 0 w 456706"/>
                        <a:gd name="connsiteY0" fmla="*/ 42863 h 85725"/>
                        <a:gd name="connsiteX1" fmla="*/ 42863 w 456706"/>
                        <a:gd name="connsiteY1" fmla="*/ 0 h 85725"/>
                        <a:gd name="connsiteX2" fmla="*/ 413844 w 456706"/>
                        <a:gd name="connsiteY2" fmla="*/ 0 h 85725"/>
                        <a:gd name="connsiteX3" fmla="*/ 456707 w 456706"/>
                        <a:gd name="connsiteY3" fmla="*/ 42863 h 85725"/>
                        <a:gd name="connsiteX4" fmla="*/ 456706 w 456706"/>
                        <a:gd name="connsiteY4" fmla="*/ 42863 h 85725"/>
                        <a:gd name="connsiteX5" fmla="*/ 413843 w 456706"/>
                        <a:gd name="connsiteY5" fmla="*/ 85726 h 85725"/>
                        <a:gd name="connsiteX6" fmla="*/ 42863 w 456706"/>
                        <a:gd name="connsiteY6" fmla="*/ 85725 h 85725"/>
                        <a:gd name="connsiteX7" fmla="*/ 0 w 456706"/>
                        <a:gd name="connsiteY7" fmla="*/ 42862 h 85725"/>
                        <a:gd name="connsiteX8" fmla="*/ 0 w 456706"/>
                        <a:gd name="connsiteY8" fmla="*/ 42863 h 85725"/>
                        <a:gd name="connsiteX0" fmla="*/ 456706 w 548146"/>
                        <a:gd name="connsiteY0" fmla="*/ 42863 h 134303"/>
                        <a:gd name="connsiteX1" fmla="*/ 413843 w 548146"/>
                        <a:gd name="connsiteY1" fmla="*/ 85726 h 134303"/>
                        <a:gd name="connsiteX2" fmla="*/ 42863 w 548146"/>
                        <a:gd name="connsiteY2" fmla="*/ 85725 h 134303"/>
                        <a:gd name="connsiteX3" fmla="*/ 0 w 548146"/>
                        <a:gd name="connsiteY3" fmla="*/ 42862 h 134303"/>
                        <a:gd name="connsiteX4" fmla="*/ 0 w 548146"/>
                        <a:gd name="connsiteY4" fmla="*/ 42863 h 134303"/>
                        <a:gd name="connsiteX5" fmla="*/ 42863 w 548146"/>
                        <a:gd name="connsiteY5" fmla="*/ 0 h 134303"/>
                        <a:gd name="connsiteX6" fmla="*/ 413844 w 548146"/>
                        <a:gd name="connsiteY6" fmla="*/ 0 h 134303"/>
                        <a:gd name="connsiteX7" fmla="*/ 456707 w 548146"/>
                        <a:gd name="connsiteY7" fmla="*/ 42863 h 134303"/>
                        <a:gd name="connsiteX8" fmla="*/ 548146 w 548146"/>
                        <a:gd name="connsiteY8" fmla="*/ 134303 h 134303"/>
                        <a:gd name="connsiteX0" fmla="*/ 456706 w 456707"/>
                        <a:gd name="connsiteY0" fmla="*/ 42863 h 85726"/>
                        <a:gd name="connsiteX1" fmla="*/ 413843 w 456707"/>
                        <a:gd name="connsiteY1" fmla="*/ 85726 h 85726"/>
                        <a:gd name="connsiteX2" fmla="*/ 42863 w 456707"/>
                        <a:gd name="connsiteY2" fmla="*/ 85725 h 85726"/>
                        <a:gd name="connsiteX3" fmla="*/ 0 w 456707"/>
                        <a:gd name="connsiteY3" fmla="*/ 42862 h 85726"/>
                        <a:gd name="connsiteX4" fmla="*/ 0 w 456707"/>
                        <a:gd name="connsiteY4" fmla="*/ 42863 h 85726"/>
                        <a:gd name="connsiteX5" fmla="*/ 42863 w 456707"/>
                        <a:gd name="connsiteY5" fmla="*/ 0 h 85726"/>
                        <a:gd name="connsiteX6" fmla="*/ 413844 w 456707"/>
                        <a:gd name="connsiteY6" fmla="*/ 0 h 85726"/>
                        <a:gd name="connsiteX7" fmla="*/ 456707 w 456707"/>
                        <a:gd name="connsiteY7" fmla="*/ 42863 h 85726"/>
                        <a:gd name="connsiteX0" fmla="*/ 456706 w 456706"/>
                        <a:gd name="connsiteY0" fmla="*/ 42863 h 85726"/>
                        <a:gd name="connsiteX1" fmla="*/ 413843 w 456706"/>
                        <a:gd name="connsiteY1" fmla="*/ 85726 h 85726"/>
                        <a:gd name="connsiteX2" fmla="*/ 42863 w 456706"/>
                        <a:gd name="connsiteY2" fmla="*/ 85725 h 85726"/>
                        <a:gd name="connsiteX3" fmla="*/ 0 w 456706"/>
                        <a:gd name="connsiteY3" fmla="*/ 42862 h 85726"/>
                        <a:gd name="connsiteX4" fmla="*/ 0 w 456706"/>
                        <a:gd name="connsiteY4" fmla="*/ 42863 h 85726"/>
                        <a:gd name="connsiteX5" fmla="*/ 42863 w 456706"/>
                        <a:gd name="connsiteY5" fmla="*/ 0 h 85726"/>
                        <a:gd name="connsiteX6" fmla="*/ 413844 w 456706"/>
                        <a:gd name="connsiteY6" fmla="*/ 0 h 85726"/>
                        <a:gd name="connsiteX0" fmla="*/ 413843 w 413844"/>
                        <a:gd name="connsiteY0" fmla="*/ 85726 h 85726"/>
                        <a:gd name="connsiteX1" fmla="*/ 42863 w 413844"/>
                        <a:gd name="connsiteY1" fmla="*/ 85725 h 85726"/>
                        <a:gd name="connsiteX2" fmla="*/ 0 w 413844"/>
                        <a:gd name="connsiteY2" fmla="*/ 42862 h 85726"/>
                        <a:gd name="connsiteX3" fmla="*/ 0 w 413844"/>
                        <a:gd name="connsiteY3" fmla="*/ 42863 h 85726"/>
                        <a:gd name="connsiteX4" fmla="*/ 42863 w 413844"/>
                        <a:gd name="connsiteY4" fmla="*/ 0 h 85726"/>
                        <a:gd name="connsiteX5" fmla="*/ 413844 w 413844"/>
                        <a:gd name="connsiteY5" fmla="*/ 0 h 8572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413844" h="85726">
                          <a:moveTo>
                            <a:pt x="413843" y="85726"/>
                          </a:moveTo>
                          <a:lnTo>
                            <a:pt x="42863" y="85725"/>
                          </a:lnTo>
                          <a:cubicBezTo>
                            <a:pt x="19190" y="85725"/>
                            <a:pt x="0" y="66535"/>
                            <a:pt x="0" y="42862"/>
                          </a:cubicBezTo>
                          <a:lnTo>
                            <a:pt x="0" y="42863"/>
                          </a:lnTo>
                          <a:cubicBezTo>
                            <a:pt x="0" y="19190"/>
                            <a:pt x="19190" y="0"/>
                            <a:pt x="42863" y="0"/>
                          </a:cubicBezTo>
                          <a:lnTo>
                            <a:pt x="413844" y="0"/>
                          </a:lnTo>
                        </a:path>
                      </a:pathLst>
                    </a:cu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208" name="四角形: 角を丸くする 148">
                      <a:extLst>
                        <a:ext uri="{FF2B5EF4-FFF2-40B4-BE49-F238E27FC236}">
                          <a16:creationId xmlns:a16="http://schemas.microsoft.com/office/drawing/2014/main" id="{E1247B6E-F299-41EB-8698-BFB4034A3141}"/>
                        </a:ext>
                      </a:extLst>
                    </p:cNvPr>
                    <p:cNvSpPr/>
                    <p:nvPr/>
                  </p:nvSpPr>
                  <p:spPr>
                    <a:xfrm rot="2700000">
                      <a:off x="4723049" y="5049241"/>
                      <a:ext cx="458866" cy="110760"/>
                    </a:xfrm>
                    <a:custGeom>
                      <a:avLst/>
                      <a:gdLst>
                        <a:gd name="connsiteX0" fmla="*/ 0 w 511687"/>
                        <a:gd name="connsiteY0" fmla="*/ 55380 h 110759"/>
                        <a:gd name="connsiteX1" fmla="*/ 55380 w 511687"/>
                        <a:gd name="connsiteY1" fmla="*/ 0 h 110759"/>
                        <a:gd name="connsiteX2" fmla="*/ 456308 w 511687"/>
                        <a:gd name="connsiteY2" fmla="*/ 0 h 110759"/>
                        <a:gd name="connsiteX3" fmla="*/ 511688 w 511687"/>
                        <a:gd name="connsiteY3" fmla="*/ 55380 h 110759"/>
                        <a:gd name="connsiteX4" fmla="*/ 511687 w 511687"/>
                        <a:gd name="connsiteY4" fmla="*/ 55380 h 110759"/>
                        <a:gd name="connsiteX5" fmla="*/ 456307 w 511687"/>
                        <a:gd name="connsiteY5" fmla="*/ 110760 h 110759"/>
                        <a:gd name="connsiteX6" fmla="*/ 55380 w 511687"/>
                        <a:gd name="connsiteY6" fmla="*/ 110759 h 110759"/>
                        <a:gd name="connsiteX7" fmla="*/ 0 w 511687"/>
                        <a:gd name="connsiteY7" fmla="*/ 55379 h 110759"/>
                        <a:gd name="connsiteX8" fmla="*/ 0 w 511687"/>
                        <a:gd name="connsiteY8" fmla="*/ 55380 h 110759"/>
                        <a:gd name="connsiteX0" fmla="*/ 511687 w 603127"/>
                        <a:gd name="connsiteY0" fmla="*/ 55380 h 146820"/>
                        <a:gd name="connsiteX1" fmla="*/ 456307 w 603127"/>
                        <a:gd name="connsiteY1" fmla="*/ 110760 h 146820"/>
                        <a:gd name="connsiteX2" fmla="*/ 55380 w 603127"/>
                        <a:gd name="connsiteY2" fmla="*/ 110759 h 146820"/>
                        <a:gd name="connsiteX3" fmla="*/ 0 w 603127"/>
                        <a:gd name="connsiteY3" fmla="*/ 55379 h 146820"/>
                        <a:gd name="connsiteX4" fmla="*/ 0 w 603127"/>
                        <a:gd name="connsiteY4" fmla="*/ 55380 h 146820"/>
                        <a:gd name="connsiteX5" fmla="*/ 55380 w 603127"/>
                        <a:gd name="connsiteY5" fmla="*/ 0 h 146820"/>
                        <a:gd name="connsiteX6" fmla="*/ 456308 w 603127"/>
                        <a:gd name="connsiteY6" fmla="*/ 0 h 146820"/>
                        <a:gd name="connsiteX7" fmla="*/ 511688 w 603127"/>
                        <a:gd name="connsiteY7" fmla="*/ 55380 h 146820"/>
                        <a:gd name="connsiteX8" fmla="*/ 603127 w 603127"/>
                        <a:gd name="connsiteY8" fmla="*/ 146820 h 146820"/>
                        <a:gd name="connsiteX0" fmla="*/ 511687 w 511688"/>
                        <a:gd name="connsiteY0" fmla="*/ 55380 h 110760"/>
                        <a:gd name="connsiteX1" fmla="*/ 456307 w 511688"/>
                        <a:gd name="connsiteY1" fmla="*/ 110760 h 110760"/>
                        <a:gd name="connsiteX2" fmla="*/ 55380 w 511688"/>
                        <a:gd name="connsiteY2" fmla="*/ 110759 h 110760"/>
                        <a:gd name="connsiteX3" fmla="*/ 0 w 511688"/>
                        <a:gd name="connsiteY3" fmla="*/ 55379 h 110760"/>
                        <a:gd name="connsiteX4" fmla="*/ 0 w 511688"/>
                        <a:gd name="connsiteY4" fmla="*/ 55380 h 110760"/>
                        <a:gd name="connsiteX5" fmla="*/ 55380 w 511688"/>
                        <a:gd name="connsiteY5" fmla="*/ 0 h 110760"/>
                        <a:gd name="connsiteX6" fmla="*/ 456308 w 511688"/>
                        <a:gd name="connsiteY6" fmla="*/ 0 h 110760"/>
                        <a:gd name="connsiteX7" fmla="*/ 511688 w 511688"/>
                        <a:gd name="connsiteY7" fmla="*/ 55380 h 110760"/>
                        <a:gd name="connsiteX0" fmla="*/ 511687 w 511687"/>
                        <a:gd name="connsiteY0" fmla="*/ 55380 h 110760"/>
                        <a:gd name="connsiteX1" fmla="*/ 456307 w 511687"/>
                        <a:gd name="connsiteY1" fmla="*/ 110760 h 110760"/>
                        <a:gd name="connsiteX2" fmla="*/ 55380 w 511687"/>
                        <a:gd name="connsiteY2" fmla="*/ 110759 h 110760"/>
                        <a:gd name="connsiteX3" fmla="*/ 0 w 511687"/>
                        <a:gd name="connsiteY3" fmla="*/ 55379 h 110760"/>
                        <a:gd name="connsiteX4" fmla="*/ 0 w 511687"/>
                        <a:gd name="connsiteY4" fmla="*/ 55380 h 110760"/>
                        <a:gd name="connsiteX5" fmla="*/ 55380 w 511687"/>
                        <a:gd name="connsiteY5" fmla="*/ 0 h 110760"/>
                        <a:gd name="connsiteX6" fmla="*/ 456308 w 511687"/>
                        <a:gd name="connsiteY6" fmla="*/ 0 h 110760"/>
                        <a:gd name="connsiteX0" fmla="*/ 456307 w 456308"/>
                        <a:gd name="connsiteY0" fmla="*/ 110760 h 110760"/>
                        <a:gd name="connsiteX1" fmla="*/ 55380 w 456308"/>
                        <a:gd name="connsiteY1" fmla="*/ 110759 h 110760"/>
                        <a:gd name="connsiteX2" fmla="*/ 0 w 456308"/>
                        <a:gd name="connsiteY2" fmla="*/ 55379 h 110760"/>
                        <a:gd name="connsiteX3" fmla="*/ 0 w 456308"/>
                        <a:gd name="connsiteY3" fmla="*/ 55380 h 110760"/>
                        <a:gd name="connsiteX4" fmla="*/ 55380 w 456308"/>
                        <a:gd name="connsiteY4" fmla="*/ 0 h 110760"/>
                        <a:gd name="connsiteX5" fmla="*/ 456308 w 456308"/>
                        <a:gd name="connsiteY5" fmla="*/ 0 h 11076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456308" h="110760">
                          <a:moveTo>
                            <a:pt x="456307" y="110760"/>
                          </a:moveTo>
                          <a:lnTo>
                            <a:pt x="55380" y="110759"/>
                          </a:lnTo>
                          <a:cubicBezTo>
                            <a:pt x="24794" y="110759"/>
                            <a:pt x="0" y="85965"/>
                            <a:pt x="0" y="55379"/>
                          </a:cubicBezTo>
                          <a:lnTo>
                            <a:pt x="0" y="55380"/>
                          </a:lnTo>
                          <a:cubicBezTo>
                            <a:pt x="0" y="24794"/>
                            <a:pt x="24794" y="0"/>
                            <a:pt x="55380" y="0"/>
                          </a:cubicBezTo>
                          <a:lnTo>
                            <a:pt x="456308" y="0"/>
                          </a:lnTo>
                        </a:path>
                      </a:pathLst>
                    </a:cu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209" name="四角形: 角を丸くする 149">
                      <a:extLst>
                        <a:ext uri="{FF2B5EF4-FFF2-40B4-BE49-F238E27FC236}">
                          <a16:creationId xmlns:a16="http://schemas.microsoft.com/office/drawing/2014/main" id="{349211AA-FCA1-424B-B359-86C1408C6A5A}"/>
                        </a:ext>
                      </a:extLst>
                    </p:cNvPr>
                    <p:cNvSpPr/>
                    <p:nvPr/>
                  </p:nvSpPr>
                  <p:spPr>
                    <a:xfrm rot="2700000">
                      <a:off x="4720111" y="5135433"/>
                      <a:ext cx="394135" cy="104024"/>
                    </a:xfrm>
                    <a:custGeom>
                      <a:avLst/>
                      <a:gdLst>
                        <a:gd name="connsiteX0" fmla="*/ 0 w 451259"/>
                        <a:gd name="connsiteY0" fmla="*/ 52012 h 104023"/>
                        <a:gd name="connsiteX1" fmla="*/ 52012 w 451259"/>
                        <a:gd name="connsiteY1" fmla="*/ 0 h 104023"/>
                        <a:gd name="connsiteX2" fmla="*/ 399248 w 451259"/>
                        <a:gd name="connsiteY2" fmla="*/ 0 h 104023"/>
                        <a:gd name="connsiteX3" fmla="*/ 451260 w 451259"/>
                        <a:gd name="connsiteY3" fmla="*/ 52012 h 104023"/>
                        <a:gd name="connsiteX4" fmla="*/ 451259 w 451259"/>
                        <a:gd name="connsiteY4" fmla="*/ 52012 h 104023"/>
                        <a:gd name="connsiteX5" fmla="*/ 399247 w 451259"/>
                        <a:gd name="connsiteY5" fmla="*/ 104024 h 104023"/>
                        <a:gd name="connsiteX6" fmla="*/ 52012 w 451259"/>
                        <a:gd name="connsiteY6" fmla="*/ 104023 h 104023"/>
                        <a:gd name="connsiteX7" fmla="*/ 0 w 451259"/>
                        <a:gd name="connsiteY7" fmla="*/ 52011 h 104023"/>
                        <a:gd name="connsiteX8" fmla="*/ 0 w 451259"/>
                        <a:gd name="connsiteY8" fmla="*/ 52012 h 104023"/>
                        <a:gd name="connsiteX0" fmla="*/ 451259 w 542699"/>
                        <a:gd name="connsiteY0" fmla="*/ 52012 h 143452"/>
                        <a:gd name="connsiteX1" fmla="*/ 399247 w 542699"/>
                        <a:gd name="connsiteY1" fmla="*/ 104024 h 143452"/>
                        <a:gd name="connsiteX2" fmla="*/ 52012 w 542699"/>
                        <a:gd name="connsiteY2" fmla="*/ 104023 h 143452"/>
                        <a:gd name="connsiteX3" fmla="*/ 0 w 542699"/>
                        <a:gd name="connsiteY3" fmla="*/ 52011 h 143452"/>
                        <a:gd name="connsiteX4" fmla="*/ 0 w 542699"/>
                        <a:gd name="connsiteY4" fmla="*/ 52012 h 143452"/>
                        <a:gd name="connsiteX5" fmla="*/ 52012 w 542699"/>
                        <a:gd name="connsiteY5" fmla="*/ 0 h 143452"/>
                        <a:gd name="connsiteX6" fmla="*/ 399248 w 542699"/>
                        <a:gd name="connsiteY6" fmla="*/ 0 h 143452"/>
                        <a:gd name="connsiteX7" fmla="*/ 451260 w 542699"/>
                        <a:gd name="connsiteY7" fmla="*/ 52012 h 143452"/>
                        <a:gd name="connsiteX8" fmla="*/ 542699 w 542699"/>
                        <a:gd name="connsiteY8" fmla="*/ 143452 h 143452"/>
                        <a:gd name="connsiteX0" fmla="*/ 451259 w 451260"/>
                        <a:gd name="connsiteY0" fmla="*/ 52012 h 104024"/>
                        <a:gd name="connsiteX1" fmla="*/ 399247 w 451260"/>
                        <a:gd name="connsiteY1" fmla="*/ 104024 h 104024"/>
                        <a:gd name="connsiteX2" fmla="*/ 52012 w 451260"/>
                        <a:gd name="connsiteY2" fmla="*/ 104023 h 104024"/>
                        <a:gd name="connsiteX3" fmla="*/ 0 w 451260"/>
                        <a:gd name="connsiteY3" fmla="*/ 52011 h 104024"/>
                        <a:gd name="connsiteX4" fmla="*/ 0 w 451260"/>
                        <a:gd name="connsiteY4" fmla="*/ 52012 h 104024"/>
                        <a:gd name="connsiteX5" fmla="*/ 52012 w 451260"/>
                        <a:gd name="connsiteY5" fmla="*/ 0 h 104024"/>
                        <a:gd name="connsiteX6" fmla="*/ 399248 w 451260"/>
                        <a:gd name="connsiteY6" fmla="*/ 0 h 104024"/>
                        <a:gd name="connsiteX7" fmla="*/ 451260 w 451260"/>
                        <a:gd name="connsiteY7" fmla="*/ 52012 h 104024"/>
                        <a:gd name="connsiteX0" fmla="*/ 451259 w 451259"/>
                        <a:gd name="connsiteY0" fmla="*/ 52012 h 104024"/>
                        <a:gd name="connsiteX1" fmla="*/ 399247 w 451259"/>
                        <a:gd name="connsiteY1" fmla="*/ 104024 h 104024"/>
                        <a:gd name="connsiteX2" fmla="*/ 52012 w 451259"/>
                        <a:gd name="connsiteY2" fmla="*/ 104023 h 104024"/>
                        <a:gd name="connsiteX3" fmla="*/ 0 w 451259"/>
                        <a:gd name="connsiteY3" fmla="*/ 52011 h 104024"/>
                        <a:gd name="connsiteX4" fmla="*/ 0 w 451259"/>
                        <a:gd name="connsiteY4" fmla="*/ 52012 h 104024"/>
                        <a:gd name="connsiteX5" fmla="*/ 52012 w 451259"/>
                        <a:gd name="connsiteY5" fmla="*/ 0 h 104024"/>
                        <a:gd name="connsiteX6" fmla="*/ 399248 w 451259"/>
                        <a:gd name="connsiteY6" fmla="*/ 0 h 104024"/>
                        <a:gd name="connsiteX0" fmla="*/ 399247 w 399248"/>
                        <a:gd name="connsiteY0" fmla="*/ 104024 h 104024"/>
                        <a:gd name="connsiteX1" fmla="*/ 52012 w 399248"/>
                        <a:gd name="connsiteY1" fmla="*/ 104023 h 104024"/>
                        <a:gd name="connsiteX2" fmla="*/ 0 w 399248"/>
                        <a:gd name="connsiteY2" fmla="*/ 52011 h 104024"/>
                        <a:gd name="connsiteX3" fmla="*/ 0 w 399248"/>
                        <a:gd name="connsiteY3" fmla="*/ 52012 h 104024"/>
                        <a:gd name="connsiteX4" fmla="*/ 52012 w 399248"/>
                        <a:gd name="connsiteY4" fmla="*/ 0 h 104024"/>
                        <a:gd name="connsiteX5" fmla="*/ 399248 w 399248"/>
                        <a:gd name="connsiteY5" fmla="*/ 0 h 10402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399248" h="104024">
                          <a:moveTo>
                            <a:pt x="399247" y="104024"/>
                          </a:moveTo>
                          <a:lnTo>
                            <a:pt x="52012" y="104023"/>
                          </a:lnTo>
                          <a:cubicBezTo>
                            <a:pt x="23287" y="104023"/>
                            <a:pt x="0" y="80736"/>
                            <a:pt x="0" y="52011"/>
                          </a:cubicBezTo>
                          <a:lnTo>
                            <a:pt x="0" y="52012"/>
                          </a:lnTo>
                          <a:cubicBezTo>
                            <a:pt x="0" y="23287"/>
                            <a:pt x="23287" y="0"/>
                            <a:pt x="52012" y="0"/>
                          </a:cubicBezTo>
                          <a:lnTo>
                            <a:pt x="399248" y="0"/>
                          </a:lnTo>
                        </a:path>
                      </a:pathLst>
                    </a:cu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210" name="四角形: 角を丸くする 150">
                      <a:extLst>
                        <a:ext uri="{FF2B5EF4-FFF2-40B4-BE49-F238E27FC236}">
                          <a16:creationId xmlns:a16="http://schemas.microsoft.com/office/drawing/2014/main" id="{E556E76B-A7DE-4F0E-B18E-6FF21E61827A}"/>
                        </a:ext>
                      </a:extLst>
                    </p:cNvPr>
                    <p:cNvSpPr/>
                    <p:nvPr/>
                  </p:nvSpPr>
                  <p:spPr>
                    <a:xfrm rot="2431359">
                      <a:off x="4768782" y="5253475"/>
                      <a:ext cx="317373" cy="90726"/>
                    </a:xfrm>
                    <a:custGeom>
                      <a:avLst/>
                      <a:gdLst>
                        <a:gd name="connsiteX0" fmla="*/ 0 w 384530"/>
                        <a:gd name="connsiteY0" fmla="*/ 46631 h 93261"/>
                        <a:gd name="connsiteX1" fmla="*/ 46631 w 384530"/>
                        <a:gd name="connsiteY1" fmla="*/ 0 h 93261"/>
                        <a:gd name="connsiteX2" fmla="*/ 337900 w 384530"/>
                        <a:gd name="connsiteY2" fmla="*/ 0 h 93261"/>
                        <a:gd name="connsiteX3" fmla="*/ 384531 w 384530"/>
                        <a:gd name="connsiteY3" fmla="*/ 46631 h 93261"/>
                        <a:gd name="connsiteX4" fmla="*/ 384530 w 384530"/>
                        <a:gd name="connsiteY4" fmla="*/ 46631 h 93261"/>
                        <a:gd name="connsiteX5" fmla="*/ 337899 w 384530"/>
                        <a:gd name="connsiteY5" fmla="*/ 93262 h 93261"/>
                        <a:gd name="connsiteX6" fmla="*/ 46631 w 384530"/>
                        <a:gd name="connsiteY6" fmla="*/ 93261 h 93261"/>
                        <a:gd name="connsiteX7" fmla="*/ 0 w 384530"/>
                        <a:gd name="connsiteY7" fmla="*/ 46630 h 93261"/>
                        <a:gd name="connsiteX8" fmla="*/ 0 w 384530"/>
                        <a:gd name="connsiteY8" fmla="*/ 46631 h 93261"/>
                        <a:gd name="connsiteX0" fmla="*/ 384530 w 475970"/>
                        <a:gd name="connsiteY0" fmla="*/ 46631 h 138071"/>
                        <a:gd name="connsiteX1" fmla="*/ 337899 w 475970"/>
                        <a:gd name="connsiteY1" fmla="*/ 93262 h 138071"/>
                        <a:gd name="connsiteX2" fmla="*/ 46631 w 475970"/>
                        <a:gd name="connsiteY2" fmla="*/ 93261 h 138071"/>
                        <a:gd name="connsiteX3" fmla="*/ 0 w 475970"/>
                        <a:gd name="connsiteY3" fmla="*/ 46630 h 138071"/>
                        <a:gd name="connsiteX4" fmla="*/ 0 w 475970"/>
                        <a:gd name="connsiteY4" fmla="*/ 46631 h 138071"/>
                        <a:gd name="connsiteX5" fmla="*/ 46631 w 475970"/>
                        <a:gd name="connsiteY5" fmla="*/ 0 h 138071"/>
                        <a:gd name="connsiteX6" fmla="*/ 337900 w 475970"/>
                        <a:gd name="connsiteY6" fmla="*/ 0 h 138071"/>
                        <a:gd name="connsiteX7" fmla="*/ 384531 w 475970"/>
                        <a:gd name="connsiteY7" fmla="*/ 46631 h 138071"/>
                        <a:gd name="connsiteX8" fmla="*/ 475970 w 475970"/>
                        <a:gd name="connsiteY8" fmla="*/ 138071 h 138071"/>
                        <a:gd name="connsiteX0" fmla="*/ 384530 w 482422"/>
                        <a:gd name="connsiteY0" fmla="*/ 46631 h 141952"/>
                        <a:gd name="connsiteX1" fmla="*/ 337899 w 482422"/>
                        <a:gd name="connsiteY1" fmla="*/ 93262 h 141952"/>
                        <a:gd name="connsiteX2" fmla="*/ 46631 w 482422"/>
                        <a:gd name="connsiteY2" fmla="*/ 93261 h 141952"/>
                        <a:gd name="connsiteX3" fmla="*/ 0 w 482422"/>
                        <a:gd name="connsiteY3" fmla="*/ 46630 h 141952"/>
                        <a:gd name="connsiteX4" fmla="*/ 0 w 482422"/>
                        <a:gd name="connsiteY4" fmla="*/ 46631 h 141952"/>
                        <a:gd name="connsiteX5" fmla="*/ 46631 w 482422"/>
                        <a:gd name="connsiteY5" fmla="*/ 0 h 141952"/>
                        <a:gd name="connsiteX6" fmla="*/ 337900 w 482422"/>
                        <a:gd name="connsiteY6" fmla="*/ 0 h 141952"/>
                        <a:gd name="connsiteX7" fmla="*/ 384531 w 482422"/>
                        <a:gd name="connsiteY7" fmla="*/ 46631 h 141952"/>
                        <a:gd name="connsiteX8" fmla="*/ 482422 w 482422"/>
                        <a:gd name="connsiteY8" fmla="*/ 141952 h 141952"/>
                        <a:gd name="connsiteX0" fmla="*/ 384530 w 384531"/>
                        <a:gd name="connsiteY0" fmla="*/ 46631 h 93262"/>
                        <a:gd name="connsiteX1" fmla="*/ 337899 w 384531"/>
                        <a:gd name="connsiteY1" fmla="*/ 93262 h 93262"/>
                        <a:gd name="connsiteX2" fmla="*/ 46631 w 384531"/>
                        <a:gd name="connsiteY2" fmla="*/ 93261 h 93262"/>
                        <a:gd name="connsiteX3" fmla="*/ 0 w 384531"/>
                        <a:gd name="connsiteY3" fmla="*/ 46630 h 93262"/>
                        <a:gd name="connsiteX4" fmla="*/ 0 w 384531"/>
                        <a:gd name="connsiteY4" fmla="*/ 46631 h 93262"/>
                        <a:gd name="connsiteX5" fmla="*/ 46631 w 384531"/>
                        <a:gd name="connsiteY5" fmla="*/ 0 h 93262"/>
                        <a:gd name="connsiteX6" fmla="*/ 337900 w 384531"/>
                        <a:gd name="connsiteY6" fmla="*/ 0 h 93262"/>
                        <a:gd name="connsiteX7" fmla="*/ 384531 w 384531"/>
                        <a:gd name="connsiteY7" fmla="*/ 46631 h 93262"/>
                        <a:gd name="connsiteX0" fmla="*/ 384530 w 384530"/>
                        <a:gd name="connsiteY0" fmla="*/ 46631 h 93262"/>
                        <a:gd name="connsiteX1" fmla="*/ 337899 w 384530"/>
                        <a:gd name="connsiteY1" fmla="*/ 93262 h 93262"/>
                        <a:gd name="connsiteX2" fmla="*/ 46631 w 384530"/>
                        <a:gd name="connsiteY2" fmla="*/ 93261 h 93262"/>
                        <a:gd name="connsiteX3" fmla="*/ 0 w 384530"/>
                        <a:gd name="connsiteY3" fmla="*/ 46630 h 93262"/>
                        <a:gd name="connsiteX4" fmla="*/ 0 w 384530"/>
                        <a:gd name="connsiteY4" fmla="*/ 46631 h 93262"/>
                        <a:gd name="connsiteX5" fmla="*/ 46631 w 384530"/>
                        <a:gd name="connsiteY5" fmla="*/ 0 h 93262"/>
                        <a:gd name="connsiteX6" fmla="*/ 337900 w 384530"/>
                        <a:gd name="connsiteY6" fmla="*/ 0 h 93262"/>
                        <a:gd name="connsiteX0" fmla="*/ 337899 w 337900"/>
                        <a:gd name="connsiteY0" fmla="*/ 93262 h 93262"/>
                        <a:gd name="connsiteX1" fmla="*/ 46631 w 337900"/>
                        <a:gd name="connsiteY1" fmla="*/ 93261 h 93262"/>
                        <a:gd name="connsiteX2" fmla="*/ 0 w 337900"/>
                        <a:gd name="connsiteY2" fmla="*/ 46630 h 93262"/>
                        <a:gd name="connsiteX3" fmla="*/ 0 w 337900"/>
                        <a:gd name="connsiteY3" fmla="*/ 46631 h 93262"/>
                        <a:gd name="connsiteX4" fmla="*/ 46631 w 337900"/>
                        <a:gd name="connsiteY4" fmla="*/ 0 h 93262"/>
                        <a:gd name="connsiteX5" fmla="*/ 337900 w 337900"/>
                        <a:gd name="connsiteY5" fmla="*/ 0 h 9326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337900" h="93262">
                          <a:moveTo>
                            <a:pt x="337899" y="93262"/>
                          </a:moveTo>
                          <a:lnTo>
                            <a:pt x="46631" y="93261"/>
                          </a:lnTo>
                          <a:cubicBezTo>
                            <a:pt x="20877" y="93261"/>
                            <a:pt x="0" y="72384"/>
                            <a:pt x="0" y="46630"/>
                          </a:cubicBezTo>
                          <a:lnTo>
                            <a:pt x="0" y="46631"/>
                          </a:lnTo>
                          <a:cubicBezTo>
                            <a:pt x="0" y="20877"/>
                            <a:pt x="20877" y="0"/>
                            <a:pt x="46631" y="0"/>
                          </a:cubicBezTo>
                          <a:lnTo>
                            <a:pt x="337900" y="0"/>
                          </a:lnTo>
                        </a:path>
                      </a:pathLst>
                    </a:cu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211" name="楕円 1210">
                      <a:extLst>
                        <a:ext uri="{FF2B5EF4-FFF2-40B4-BE49-F238E27FC236}">
                          <a16:creationId xmlns:a16="http://schemas.microsoft.com/office/drawing/2014/main" id="{ABD9D94B-E6A4-47B1-8B38-A2A4D00408D4}"/>
                        </a:ext>
                      </a:extLst>
                    </p:cNvPr>
                    <p:cNvSpPr/>
                    <p:nvPr/>
                  </p:nvSpPr>
                  <p:spPr>
                    <a:xfrm rot="18900000">
                      <a:off x="5025038" y="5206058"/>
                      <a:ext cx="280430" cy="224421"/>
                    </a:xfrm>
                    <a:prstGeom prst="ellipse">
                      <a:avLst/>
                    </a:pr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212" name="四角形: 角を丸くする 97">
                      <a:extLst>
                        <a:ext uri="{FF2B5EF4-FFF2-40B4-BE49-F238E27FC236}">
                          <a16:creationId xmlns:a16="http://schemas.microsoft.com/office/drawing/2014/main" id="{CF022492-917B-48AD-8042-2C734A78C2F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265688" y="5000894"/>
                      <a:ext cx="160011" cy="305121"/>
                    </a:xfrm>
                    <a:custGeom>
                      <a:avLst/>
                      <a:gdLst>
                        <a:gd name="connsiteX0" fmla="*/ 0 w 131525"/>
                        <a:gd name="connsiteY0" fmla="*/ 65763 h 328394"/>
                        <a:gd name="connsiteX1" fmla="*/ 65763 w 131525"/>
                        <a:gd name="connsiteY1" fmla="*/ 0 h 328394"/>
                        <a:gd name="connsiteX2" fmla="*/ 65763 w 131525"/>
                        <a:gd name="connsiteY2" fmla="*/ 0 h 328394"/>
                        <a:gd name="connsiteX3" fmla="*/ 131526 w 131525"/>
                        <a:gd name="connsiteY3" fmla="*/ 65763 h 328394"/>
                        <a:gd name="connsiteX4" fmla="*/ 131525 w 131525"/>
                        <a:gd name="connsiteY4" fmla="*/ 262632 h 328394"/>
                        <a:gd name="connsiteX5" fmla="*/ 65762 w 131525"/>
                        <a:gd name="connsiteY5" fmla="*/ 328395 h 328394"/>
                        <a:gd name="connsiteX6" fmla="*/ 65763 w 131525"/>
                        <a:gd name="connsiteY6" fmla="*/ 328394 h 328394"/>
                        <a:gd name="connsiteX7" fmla="*/ 0 w 131525"/>
                        <a:gd name="connsiteY7" fmla="*/ 262631 h 328394"/>
                        <a:gd name="connsiteX8" fmla="*/ 0 w 131525"/>
                        <a:gd name="connsiteY8" fmla="*/ 65763 h 328394"/>
                        <a:gd name="connsiteX0" fmla="*/ 65763 w 157203"/>
                        <a:gd name="connsiteY0" fmla="*/ 328394 h 419834"/>
                        <a:gd name="connsiteX1" fmla="*/ 0 w 157203"/>
                        <a:gd name="connsiteY1" fmla="*/ 262631 h 419834"/>
                        <a:gd name="connsiteX2" fmla="*/ 0 w 157203"/>
                        <a:gd name="connsiteY2" fmla="*/ 65763 h 419834"/>
                        <a:gd name="connsiteX3" fmla="*/ 65763 w 157203"/>
                        <a:gd name="connsiteY3" fmla="*/ 0 h 419834"/>
                        <a:gd name="connsiteX4" fmla="*/ 65763 w 157203"/>
                        <a:gd name="connsiteY4" fmla="*/ 0 h 419834"/>
                        <a:gd name="connsiteX5" fmla="*/ 131526 w 157203"/>
                        <a:gd name="connsiteY5" fmla="*/ 65763 h 419834"/>
                        <a:gd name="connsiteX6" fmla="*/ 131525 w 157203"/>
                        <a:gd name="connsiteY6" fmla="*/ 262632 h 419834"/>
                        <a:gd name="connsiteX7" fmla="*/ 65762 w 157203"/>
                        <a:gd name="connsiteY7" fmla="*/ 328395 h 419834"/>
                        <a:gd name="connsiteX8" fmla="*/ 157203 w 157203"/>
                        <a:gd name="connsiteY8" fmla="*/ 419834 h 419834"/>
                        <a:gd name="connsiteX0" fmla="*/ 65763 w 157203"/>
                        <a:gd name="connsiteY0" fmla="*/ 328394 h 419834"/>
                        <a:gd name="connsiteX1" fmla="*/ 0 w 157203"/>
                        <a:gd name="connsiteY1" fmla="*/ 262631 h 419834"/>
                        <a:gd name="connsiteX2" fmla="*/ 0 w 157203"/>
                        <a:gd name="connsiteY2" fmla="*/ 65763 h 419834"/>
                        <a:gd name="connsiteX3" fmla="*/ 65763 w 157203"/>
                        <a:gd name="connsiteY3" fmla="*/ 0 h 419834"/>
                        <a:gd name="connsiteX4" fmla="*/ 65763 w 157203"/>
                        <a:gd name="connsiteY4" fmla="*/ 0 h 419834"/>
                        <a:gd name="connsiteX5" fmla="*/ 131526 w 157203"/>
                        <a:gd name="connsiteY5" fmla="*/ 65763 h 419834"/>
                        <a:gd name="connsiteX6" fmla="*/ 131525 w 157203"/>
                        <a:gd name="connsiteY6" fmla="*/ 262632 h 419834"/>
                        <a:gd name="connsiteX7" fmla="*/ 157203 w 157203"/>
                        <a:gd name="connsiteY7" fmla="*/ 419834 h 419834"/>
                        <a:gd name="connsiteX0" fmla="*/ 65763 w 131526"/>
                        <a:gd name="connsiteY0" fmla="*/ 328394 h 328394"/>
                        <a:gd name="connsiteX1" fmla="*/ 0 w 131526"/>
                        <a:gd name="connsiteY1" fmla="*/ 262631 h 328394"/>
                        <a:gd name="connsiteX2" fmla="*/ 0 w 131526"/>
                        <a:gd name="connsiteY2" fmla="*/ 65763 h 328394"/>
                        <a:gd name="connsiteX3" fmla="*/ 65763 w 131526"/>
                        <a:gd name="connsiteY3" fmla="*/ 0 h 328394"/>
                        <a:gd name="connsiteX4" fmla="*/ 65763 w 131526"/>
                        <a:gd name="connsiteY4" fmla="*/ 0 h 328394"/>
                        <a:gd name="connsiteX5" fmla="*/ 131526 w 131526"/>
                        <a:gd name="connsiteY5" fmla="*/ 65763 h 328394"/>
                        <a:gd name="connsiteX6" fmla="*/ 131525 w 131526"/>
                        <a:gd name="connsiteY6" fmla="*/ 262632 h 328394"/>
                        <a:gd name="connsiteX0" fmla="*/ 0 w 131526"/>
                        <a:gd name="connsiteY0" fmla="*/ 262631 h 262632"/>
                        <a:gd name="connsiteX1" fmla="*/ 0 w 131526"/>
                        <a:gd name="connsiteY1" fmla="*/ 65763 h 262632"/>
                        <a:gd name="connsiteX2" fmla="*/ 65763 w 131526"/>
                        <a:gd name="connsiteY2" fmla="*/ 0 h 262632"/>
                        <a:gd name="connsiteX3" fmla="*/ 65763 w 131526"/>
                        <a:gd name="connsiteY3" fmla="*/ 0 h 262632"/>
                        <a:gd name="connsiteX4" fmla="*/ 131526 w 131526"/>
                        <a:gd name="connsiteY4" fmla="*/ 65763 h 262632"/>
                        <a:gd name="connsiteX5" fmla="*/ 131525 w 131526"/>
                        <a:gd name="connsiteY5" fmla="*/ 262632 h 262632"/>
                        <a:gd name="connsiteX0" fmla="*/ 0 w 137070"/>
                        <a:gd name="connsiteY0" fmla="*/ 262631 h 329307"/>
                        <a:gd name="connsiteX1" fmla="*/ 0 w 137070"/>
                        <a:gd name="connsiteY1" fmla="*/ 65763 h 329307"/>
                        <a:gd name="connsiteX2" fmla="*/ 65763 w 137070"/>
                        <a:gd name="connsiteY2" fmla="*/ 0 h 329307"/>
                        <a:gd name="connsiteX3" fmla="*/ 65763 w 137070"/>
                        <a:gd name="connsiteY3" fmla="*/ 0 h 329307"/>
                        <a:gd name="connsiteX4" fmla="*/ 131526 w 137070"/>
                        <a:gd name="connsiteY4" fmla="*/ 65763 h 329307"/>
                        <a:gd name="connsiteX5" fmla="*/ 136287 w 137070"/>
                        <a:gd name="connsiteY5" fmla="*/ 329307 h 329307"/>
                        <a:gd name="connsiteX0" fmla="*/ 0 w 136287"/>
                        <a:gd name="connsiteY0" fmla="*/ 262631 h 329307"/>
                        <a:gd name="connsiteX1" fmla="*/ 0 w 136287"/>
                        <a:gd name="connsiteY1" fmla="*/ 65763 h 329307"/>
                        <a:gd name="connsiteX2" fmla="*/ 65763 w 136287"/>
                        <a:gd name="connsiteY2" fmla="*/ 0 h 329307"/>
                        <a:gd name="connsiteX3" fmla="*/ 65763 w 136287"/>
                        <a:gd name="connsiteY3" fmla="*/ 0 h 329307"/>
                        <a:gd name="connsiteX4" fmla="*/ 131526 w 136287"/>
                        <a:gd name="connsiteY4" fmla="*/ 65763 h 329307"/>
                        <a:gd name="connsiteX5" fmla="*/ 136287 w 136287"/>
                        <a:gd name="connsiteY5" fmla="*/ 329307 h 329307"/>
                        <a:gd name="connsiteX0" fmla="*/ 0 w 137835"/>
                        <a:gd name="connsiteY0" fmla="*/ 262631 h 324545"/>
                        <a:gd name="connsiteX1" fmla="*/ 0 w 137835"/>
                        <a:gd name="connsiteY1" fmla="*/ 65763 h 324545"/>
                        <a:gd name="connsiteX2" fmla="*/ 65763 w 137835"/>
                        <a:gd name="connsiteY2" fmla="*/ 0 h 324545"/>
                        <a:gd name="connsiteX3" fmla="*/ 65763 w 137835"/>
                        <a:gd name="connsiteY3" fmla="*/ 0 h 324545"/>
                        <a:gd name="connsiteX4" fmla="*/ 131526 w 137835"/>
                        <a:gd name="connsiteY4" fmla="*/ 65763 h 324545"/>
                        <a:gd name="connsiteX5" fmla="*/ 136287 w 137835"/>
                        <a:gd name="connsiteY5" fmla="*/ 324545 h 324545"/>
                        <a:gd name="connsiteX0" fmla="*/ 0 w 160100"/>
                        <a:gd name="connsiteY0" fmla="*/ 262631 h 341214"/>
                        <a:gd name="connsiteX1" fmla="*/ 0 w 160100"/>
                        <a:gd name="connsiteY1" fmla="*/ 65763 h 341214"/>
                        <a:gd name="connsiteX2" fmla="*/ 65763 w 160100"/>
                        <a:gd name="connsiteY2" fmla="*/ 0 h 341214"/>
                        <a:gd name="connsiteX3" fmla="*/ 65763 w 160100"/>
                        <a:gd name="connsiteY3" fmla="*/ 0 h 341214"/>
                        <a:gd name="connsiteX4" fmla="*/ 131526 w 160100"/>
                        <a:gd name="connsiteY4" fmla="*/ 65763 h 341214"/>
                        <a:gd name="connsiteX5" fmla="*/ 160100 w 160100"/>
                        <a:gd name="connsiteY5" fmla="*/ 341214 h 341214"/>
                        <a:gd name="connsiteX0" fmla="*/ 0 w 160100"/>
                        <a:gd name="connsiteY0" fmla="*/ 262631 h 341214"/>
                        <a:gd name="connsiteX1" fmla="*/ 0 w 160100"/>
                        <a:gd name="connsiteY1" fmla="*/ 65763 h 341214"/>
                        <a:gd name="connsiteX2" fmla="*/ 65763 w 160100"/>
                        <a:gd name="connsiteY2" fmla="*/ 0 h 341214"/>
                        <a:gd name="connsiteX3" fmla="*/ 65763 w 160100"/>
                        <a:gd name="connsiteY3" fmla="*/ 0 h 341214"/>
                        <a:gd name="connsiteX4" fmla="*/ 131526 w 160100"/>
                        <a:gd name="connsiteY4" fmla="*/ 65763 h 341214"/>
                        <a:gd name="connsiteX5" fmla="*/ 160100 w 160100"/>
                        <a:gd name="connsiteY5" fmla="*/ 341214 h 341214"/>
                        <a:gd name="connsiteX0" fmla="*/ 0 w 160100"/>
                        <a:gd name="connsiteY0" fmla="*/ 262631 h 331689"/>
                        <a:gd name="connsiteX1" fmla="*/ 0 w 160100"/>
                        <a:gd name="connsiteY1" fmla="*/ 65763 h 331689"/>
                        <a:gd name="connsiteX2" fmla="*/ 65763 w 160100"/>
                        <a:gd name="connsiteY2" fmla="*/ 0 h 331689"/>
                        <a:gd name="connsiteX3" fmla="*/ 65763 w 160100"/>
                        <a:gd name="connsiteY3" fmla="*/ 0 h 331689"/>
                        <a:gd name="connsiteX4" fmla="*/ 131526 w 160100"/>
                        <a:gd name="connsiteY4" fmla="*/ 65763 h 331689"/>
                        <a:gd name="connsiteX5" fmla="*/ 160100 w 160100"/>
                        <a:gd name="connsiteY5" fmla="*/ 331689 h 331689"/>
                        <a:gd name="connsiteX0" fmla="*/ 0 w 157718"/>
                        <a:gd name="connsiteY0" fmla="*/ 262631 h 336452"/>
                        <a:gd name="connsiteX1" fmla="*/ 0 w 157718"/>
                        <a:gd name="connsiteY1" fmla="*/ 65763 h 336452"/>
                        <a:gd name="connsiteX2" fmla="*/ 65763 w 157718"/>
                        <a:gd name="connsiteY2" fmla="*/ 0 h 336452"/>
                        <a:gd name="connsiteX3" fmla="*/ 65763 w 157718"/>
                        <a:gd name="connsiteY3" fmla="*/ 0 h 336452"/>
                        <a:gd name="connsiteX4" fmla="*/ 131526 w 157718"/>
                        <a:gd name="connsiteY4" fmla="*/ 65763 h 336452"/>
                        <a:gd name="connsiteX5" fmla="*/ 157718 w 157718"/>
                        <a:gd name="connsiteY5" fmla="*/ 336452 h 336452"/>
                        <a:gd name="connsiteX0" fmla="*/ 0 w 157718"/>
                        <a:gd name="connsiteY0" fmla="*/ 262631 h 336452"/>
                        <a:gd name="connsiteX1" fmla="*/ 0 w 157718"/>
                        <a:gd name="connsiteY1" fmla="*/ 65763 h 336452"/>
                        <a:gd name="connsiteX2" fmla="*/ 65763 w 157718"/>
                        <a:gd name="connsiteY2" fmla="*/ 0 h 336452"/>
                        <a:gd name="connsiteX3" fmla="*/ 65763 w 157718"/>
                        <a:gd name="connsiteY3" fmla="*/ 0 h 336452"/>
                        <a:gd name="connsiteX4" fmla="*/ 131526 w 157718"/>
                        <a:gd name="connsiteY4" fmla="*/ 65763 h 336452"/>
                        <a:gd name="connsiteX5" fmla="*/ 148899 w 157718"/>
                        <a:gd name="connsiteY5" fmla="*/ 269456 h 336452"/>
                        <a:gd name="connsiteX6" fmla="*/ 157718 w 157718"/>
                        <a:gd name="connsiteY6" fmla="*/ 336452 h 336452"/>
                        <a:gd name="connsiteX0" fmla="*/ 0 w 157718"/>
                        <a:gd name="connsiteY0" fmla="*/ 262631 h 336452"/>
                        <a:gd name="connsiteX1" fmla="*/ 0 w 157718"/>
                        <a:gd name="connsiteY1" fmla="*/ 65763 h 336452"/>
                        <a:gd name="connsiteX2" fmla="*/ 65763 w 157718"/>
                        <a:gd name="connsiteY2" fmla="*/ 0 h 336452"/>
                        <a:gd name="connsiteX3" fmla="*/ 65763 w 157718"/>
                        <a:gd name="connsiteY3" fmla="*/ 0 h 336452"/>
                        <a:gd name="connsiteX4" fmla="*/ 131526 w 157718"/>
                        <a:gd name="connsiteY4" fmla="*/ 65763 h 336452"/>
                        <a:gd name="connsiteX5" fmla="*/ 157718 w 157718"/>
                        <a:gd name="connsiteY5" fmla="*/ 336452 h 336452"/>
                        <a:gd name="connsiteX0" fmla="*/ 0 w 157718"/>
                        <a:gd name="connsiteY0" fmla="*/ 262631 h 336452"/>
                        <a:gd name="connsiteX1" fmla="*/ 0 w 157718"/>
                        <a:gd name="connsiteY1" fmla="*/ 65763 h 336452"/>
                        <a:gd name="connsiteX2" fmla="*/ 65763 w 157718"/>
                        <a:gd name="connsiteY2" fmla="*/ 0 h 336452"/>
                        <a:gd name="connsiteX3" fmla="*/ 65763 w 157718"/>
                        <a:gd name="connsiteY3" fmla="*/ 0 h 336452"/>
                        <a:gd name="connsiteX4" fmla="*/ 131526 w 157718"/>
                        <a:gd name="connsiteY4" fmla="*/ 65763 h 336452"/>
                        <a:gd name="connsiteX5" fmla="*/ 157718 w 157718"/>
                        <a:gd name="connsiteY5" fmla="*/ 336452 h 336452"/>
                        <a:gd name="connsiteX0" fmla="*/ 0 w 162556"/>
                        <a:gd name="connsiteY0" fmla="*/ 233748 h 336452"/>
                        <a:gd name="connsiteX1" fmla="*/ 4838 w 162556"/>
                        <a:gd name="connsiteY1" fmla="*/ 65763 h 336452"/>
                        <a:gd name="connsiteX2" fmla="*/ 70601 w 162556"/>
                        <a:gd name="connsiteY2" fmla="*/ 0 h 336452"/>
                        <a:gd name="connsiteX3" fmla="*/ 70601 w 162556"/>
                        <a:gd name="connsiteY3" fmla="*/ 0 h 336452"/>
                        <a:gd name="connsiteX4" fmla="*/ 136364 w 162556"/>
                        <a:gd name="connsiteY4" fmla="*/ 65763 h 336452"/>
                        <a:gd name="connsiteX5" fmla="*/ 162556 w 162556"/>
                        <a:gd name="connsiteY5" fmla="*/ 336452 h 33645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62556" h="336452">
                          <a:moveTo>
                            <a:pt x="0" y="233748"/>
                          </a:moveTo>
                          <a:lnTo>
                            <a:pt x="4838" y="65763"/>
                          </a:lnTo>
                          <a:cubicBezTo>
                            <a:pt x="4838" y="29443"/>
                            <a:pt x="34281" y="0"/>
                            <a:pt x="70601" y="0"/>
                          </a:cubicBezTo>
                          <a:lnTo>
                            <a:pt x="70601" y="0"/>
                          </a:lnTo>
                          <a:cubicBezTo>
                            <a:pt x="106921" y="0"/>
                            <a:pt x="121038" y="9688"/>
                            <a:pt x="136364" y="65763"/>
                          </a:cubicBezTo>
                          <a:lnTo>
                            <a:pt x="162556" y="336452"/>
                          </a:lnTo>
                        </a:path>
                      </a:pathLst>
                    </a:cu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1205" name="フリーフォーム: 図形 1204">
                    <a:extLst>
                      <a:ext uri="{FF2B5EF4-FFF2-40B4-BE49-F238E27FC236}">
                        <a16:creationId xmlns:a16="http://schemas.microsoft.com/office/drawing/2014/main" id="{D381B509-EF2B-4131-B7D2-9B5C5FDC9DD8}"/>
                      </a:ext>
                    </a:extLst>
                  </p:cNvPr>
                  <p:cNvSpPr/>
                  <p:nvPr/>
                </p:nvSpPr>
                <p:spPr>
                  <a:xfrm rot="5615733">
                    <a:off x="1027333" y="2571898"/>
                    <a:ext cx="45719" cy="155688"/>
                  </a:xfrm>
                  <a:custGeom>
                    <a:avLst/>
                    <a:gdLst>
                      <a:gd name="connsiteX0" fmla="*/ 0 w 50274"/>
                      <a:gd name="connsiteY0" fmla="*/ 127614 h 255228"/>
                      <a:gd name="connsiteX1" fmla="*/ 47889 w 50274"/>
                      <a:gd name="connsiteY1" fmla="*/ 845 h 255228"/>
                      <a:gd name="connsiteX2" fmla="*/ 50274 w 50274"/>
                      <a:gd name="connsiteY2" fmla="*/ 0 h 255228"/>
                      <a:gd name="connsiteX3" fmla="*/ 49160 w 50274"/>
                      <a:gd name="connsiteY3" fmla="*/ 1706 h 255228"/>
                      <a:gd name="connsiteX4" fmla="*/ 26195 w 50274"/>
                      <a:gd name="connsiteY4" fmla="*/ 127615 h 255228"/>
                      <a:gd name="connsiteX5" fmla="*/ 49160 w 50274"/>
                      <a:gd name="connsiteY5" fmla="*/ 253524 h 255228"/>
                      <a:gd name="connsiteX6" fmla="*/ 50273 w 50274"/>
                      <a:gd name="connsiteY6" fmla="*/ 255228 h 255228"/>
                      <a:gd name="connsiteX7" fmla="*/ 47889 w 50274"/>
                      <a:gd name="connsiteY7" fmla="*/ 254383 h 255228"/>
                      <a:gd name="connsiteX8" fmla="*/ 0 w 50274"/>
                      <a:gd name="connsiteY8" fmla="*/ 127614 h 25522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50274" h="255228">
                        <a:moveTo>
                          <a:pt x="0" y="127614"/>
                        </a:moveTo>
                        <a:cubicBezTo>
                          <a:pt x="0" y="70626"/>
                          <a:pt x="19747" y="21731"/>
                          <a:pt x="47889" y="845"/>
                        </a:cubicBezTo>
                        <a:lnTo>
                          <a:pt x="50274" y="0"/>
                        </a:lnTo>
                        <a:lnTo>
                          <a:pt x="49160" y="1706"/>
                        </a:lnTo>
                        <a:cubicBezTo>
                          <a:pt x="34971" y="33929"/>
                          <a:pt x="26195" y="78444"/>
                          <a:pt x="26195" y="127615"/>
                        </a:cubicBezTo>
                        <a:cubicBezTo>
                          <a:pt x="26195" y="176785"/>
                          <a:pt x="34971" y="221301"/>
                          <a:pt x="49160" y="253524"/>
                        </a:cubicBezTo>
                        <a:lnTo>
                          <a:pt x="50273" y="255228"/>
                        </a:lnTo>
                        <a:lnTo>
                          <a:pt x="47889" y="254383"/>
                        </a:lnTo>
                        <a:cubicBezTo>
                          <a:pt x="19747" y="233498"/>
                          <a:pt x="0" y="184602"/>
                          <a:pt x="0" y="127614"/>
                        </a:cubicBezTo>
                        <a:close/>
                      </a:path>
                    </a:pathLst>
                  </a:cu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1201" name="フリーフォーム: 図形 1200">
                  <a:extLst>
                    <a:ext uri="{FF2B5EF4-FFF2-40B4-BE49-F238E27FC236}">
                      <a16:creationId xmlns:a16="http://schemas.microsoft.com/office/drawing/2014/main" id="{9C3CD612-2D12-4CBB-B83B-A96997F787CD}"/>
                    </a:ext>
                  </a:extLst>
                </p:cNvPr>
                <p:cNvSpPr/>
                <p:nvPr/>
              </p:nvSpPr>
              <p:spPr>
                <a:xfrm>
                  <a:off x="4053498" y="5590107"/>
                  <a:ext cx="518738" cy="629445"/>
                </a:xfrm>
                <a:custGeom>
                  <a:avLst/>
                  <a:gdLst>
                    <a:gd name="connsiteX0" fmla="*/ 176269 w 679869"/>
                    <a:gd name="connsiteY0" fmla="*/ 0 h 607220"/>
                    <a:gd name="connsiteX1" fmla="*/ 353978 w 679869"/>
                    <a:gd name="connsiteY1" fmla="*/ 307801 h 607220"/>
                    <a:gd name="connsiteX2" fmla="*/ 509474 w 679869"/>
                    <a:gd name="connsiteY2" fmla="*/ 38475 h 607220"/>
                    <a:gd name="connsiteX3" fmla="*/ 679869 w 679869"/>
                    <a:gd name="connsiteY3" fmla="*/ 136853 h 607220"/>
                    <a:gd name="connsiteX4" fmla="*/ 436281 w 679869"/>
                    <a:gd name="connsiteY4" fmla="*/ 558760 h 607220"/>
                    <a:gd name="connsiteX5" fmla="*/ 433197 w 679869"/>
                    <a:gd name="connsiteY5" fmla="*/ 562256 h 607220"/>
                    <a:gd name="connsiteX6" fmla="*/ 431328 w 679869"/>
                    <a:gd name="connsiteY6" fmla="*/ 566087 h 607220"/>
                    <a:gd name="connsiteX7" fmla="*/ 424527 w 679869"/>
                    <a:gd name="connsiteY7" fmla="*/ 572085 h 607220"/>
                    <a:gd name="connsiteX8" fmla="*/ 410440 w 679869"/>
                    <a:gd name="connsiteY8" fmla="*/ 588057 h 607220"/>
                    <a:gd name="connsiteX9" fmla="*/ 401443 w 679869"/>
                    <a:gd name="connsiteY9" fmla="*/ 592447 h 607220"/>
                    <a:gd name="connsiteX10" fmla="*/ 401021 w 679869"/>
                    <a:gd name="connsiteY10" fmla="*/ 592819 h 607220"/>
                    <a:gd name="connsiteX11" fmla="*/ 399925 w 679869"/>
                    <a:gd name="connsiteY11" fmla="*/ 593188 h 607220"/>
                    <a:gd name="connsiteX12" fmla="*/ 376546 w 679869"/>
                    <a:gd name="connsiteY12" fmla="*/ 604597 h 607220"/>
                    <a:gd name="connsiteX13" fmla="*/ 363238 w 679869"/>
                    <a:gd name="connsiteY13" fmla="*/ 605524 h 607220"/>
                    <a:gd name="connsiteX14" fmla="*/ 362716 w 679869"/>
                    <a:gd name="connsiteY14" fmla="*/ 605700 h 607220"/>
                    <a:gd name="connsiteX15" fmla="*/ 361721 w 679869"/>
                    <a:gd name="connsiteY15" fmla="*/ 605630 h 607220"/>
                    <a:gd name="connsiteX16" fmla="*/ 338923 w 679869"/>
                    <a:gd name="connsiteY16" fmla="*/ 607220 h 607220"/>
                    <a:gd name="connsiteX17" fmla="*/ 326995 w 679869"/>
                    <a:gd name="connsiteY17" fmla="*/ 603209 h 607220"/>
                    <a:gd name="connsiteX18" fmla="*/ 323797 w 679869"/>
                    <a:gd name="connsiteY18" fmla="*/ 602986 h 607220"/>
                    <a:gd name="connsiteX19" fmla="*/ 318177 w 679869"/>
                    <a:gd name="connsiteY19" fmla="*/ 600244 h 607220"/>
                    <a:gd name="connsiteX20" fmla="*/ 301895 w 679869"/>
                    <a:gd name="connsiteY20" fmla="*/ 594768 h 607220"/>
                    <a:gd name="connsiteX21" fmla="*/ 295626 w 679869"/>
                    <a:gd name="connsiteY21" fmla="*/ 589239 h 607220"/>
                    <a:gd name="connsiteX22" fmla="*/ 288735 w 679869"/>
                    <a:gd name="connsiteY22" fmla="*/ 585876 h 607220"/>
                    <a:gd name="connsiteX23" fmla="*/ 277943 w 679869"/>
                    <a:gd name="connsiteY23" fmla="*/ 573642 h 607220"/>
                    <a:gd name="connsiteX24" fmla="*/ 272597 w 679869"/>
                    <a:gd name="connsiteY24" fmla="*/ 568927 h 607220"/>
                    <a:gd name="connsiteX25" fmla="*/ 271128 w 679869"/>
                    <a:gd name="connsiteY25" fmla="*/ 565915 h 607220"/>
                    <a:gd name="connsiteX26" fmla="*/ 262002 w 679869"/>
                    <a:gd name="connsiteY26" fmla="*/ 555569 h 607220"/>
                    <a:gd name="connsiteX27" fmla="*/ 0 w 679869"/>
                    <a:gd name="connsiteY27" fmla="*/ 101769 h 607220"/>
                    <a:gd name="connsiteX0" fmla="*/ 176269 w 679869"/>
                    <a:gd name="connsiteY0" fmla="*/ 0 h 607220"/>
                    <a:gd name="connsiteX1" fmla="*/ 353978 w 679869"/>
                    <a:gd name="connsiteY1" fmla="*/ 307801 h 607220"/>
                    <a:gd name="connsiteX2" fmla="*/ 509474 w 679869"/>
                    <a:gd name="connsiteY2" fmla="*/ 38475 h 607220"/>
                    <a:gd name="connsiteX3" fmla="*/ 608162 w 679869"/>
                    <a:gd name="connsiteY3" fmla="*/ 93635 h 607220"/>
                    <a:gd name="connsiteX4" fmla="*/ 679869 w 679869"/>
                    <a:gd name="connsiteY4" fmla="*/ 136853 h 607220"/>
                    <a:gd name="connsiteX5" fmla="*/ 436281 w 679869"/>
                    <a:gd name="connsiteY5" fmla="*/ 558760 h 607220"/>
                    <a:gd name="connsiteX6" fmla="*/ 433197 w 679869"/>
                    <a:gd name="connsiteY6" fmla="*/ 562256 h 607220"/>
                    <a:gd name="connsiteX7" fmla="*/ 431328 w 679869"/>
                    <a:gd name="connsiteY7" fmla="*/ 566087 h 607220"/>
                    <a:gd name="connsiteX8" fmla="*/ 424527 w 679869"/>
                    <a:gd name="connsiteY8" fmla="*/ 572085 h 607220"/>
                    <a:gd name="connsiteX9" fmla="*/ 410440 w 679869"/>
                    <a:gd name="connsiteY9" fmla="*/ 588057 h 607220"/>
                    <a:gd name="connsiteX10" fmla="*/ 401443 w 679869"/>
                    <a:gd name="connsiteY10" fmla="*/ 592447 h 607220"/>
                    <a:gd name="connsiteX11" fmla="*/ 401021 w 679869"/>
                    <a:gd name="connsiteY11" fmla="*/ 592819 h 607220"/>
                    <a:gd name="connsiteX12" fmla="*/ 399925 w 679869"/>
                    <a:gd name="connsiteY12" fmla="*/ 593188 h 607220"/>
                    <a:gd name="connsiteX13" fmla="*/ 376546 w 679869"/>
                    <a:gd name="connsiteY13" fmla="*/ 604597 h 607220"/>
                    <a:gd name="connsiteX14" fmla="*/ 363238 w 679869"/>
                    <a:gd name="connsiteY14" fmla="*/ 605524 h 607220"/>
                    <a:gd name="connsiteX15" fmla="*/ 362716 w 679869"/>
                    <a:gd name="connsiteY15" fmla="*/ 605700 h 607220"/>
                    <a:gd name="connsiteX16" fmla="*/ 361721 w 679869"/>
                    <a:gd name="connsiteY16" fmla="*/ 605630 h 607220"/>
                    <a:gd name="connsiteX17" fmla="*/ 338923 w 679869"/>
                    <a:gd name="connsiteY17" fmla="*/ 607220 h 607220"/>
                    <a:gd name="connsiteX18" fmla="*/ 326995 w 679869"/>
                    <a:gd name="connsiteY18" fmla="*/ 603209 h 607220"/>
                    <a:gd name="connsiteX19" fmla="*/ 323797 w 679869"/>
                    <a:gd name="connsiteY19" fmla="*/ 602986 h 607220"/>
                    <a:gd name="connsiteX20" fmla="*/ 318177 w 679869"/>
                    <a:gd name="connsiteY20" fmla="*/ 600244 h 607220"/>
                    <a:gd name="connsiteX21" fmla="*/ 301895 w 679869"/>
                    <a:gd name="connsiteY21" fmla="*/ 594768 h 607220"/>
                    <a:gd name="connsiteX22" fmla="*/ 295626 w 679869"/>
                    <a:gd name="connsiteY22" fmla="*/ 589239 h 607220"/>
                    <a:gd name="connsiteX23" fmla="*/ 288735 w 679869"/>
                    <a:gd name="connsiteY23" fmla="*/ 585876 h 607220"/>
                    <a:gd name="connsiteX24" fmla="*/ 277943 w 679869"/>
                    <a:gd name="connsiteY24" fmla="*/ 573642 h 607220"/>
                    <a:gd name="connsiteX25" fmla="*/ 272597 w 679869"/>
                    <a:gd name="connsiteY25" fmla="*/ 568927 h 607220"/>
                    <a:gd name="connsiteX26" fmla="*/ 271128 w 679869"/>
                    <a:gd name="connsiteY26" fmla="*/ 565915 h 607220"/>
                    <a:gd name="connsiteX27" fmla="*/ 262002 w 679869"/>
                    <a:gd name="connsiteY27" fmla="*/ 555569 h 607220"/>
                    <a:gd name="connsiteX28" fmla="*/ 0 w 679869"/>
                    <a:gd name="connsiteY28" fmla="*/ 101769 h 607220"/>
                    <a:gd name="connsiteX29" fmla="*/ 176269 w 679869"/>
                    <a:gd name="connsiteY29" fmla="*/ 0 h 607220"/>
                    <a:gd name="connsiteX0" fmla="*/ 608162 w 699602"/>
                    <a:gd name="connsiteY0" fmla="*/ 93635 h 607220"/>
                    <a:gd name="connsiteX1" fmla="*/ 679869 w 699602"/>
                    <a:gd name="connsiteY1" fmla="*/ 136853 h 607220"/>
                    <a:gd name="connsiteX2" fmla="*/ 436281 w 699602"/>
                    <a:gd name="connsiteY2" fmla="*/ 558760 h 607220"/>
                    <a:gd name="connsiteX3" fmla="*/ 433197 w 699602"/>
                    <a:gd name="connsiteY3" fmla="*/ 562256 h 607220"/>
                    <a:gd name="connsiteX4" fmla="*/ 431328 w 699602"/>
                    <a:gd name="connsiteY4" fmla="*/ 566087 h 607220"/>
                    <a:gd name="connsiteX5" fmla="*/ 424527 w 699602"/>
                    <a:gd name="connsiteY5" fmla="*/ 572085 h 607220"/>
                    <a:gd name="connsiteX6" fmla="*/ 410440 w 699602"/>
                    <a:gd name="connsiteY6" fmla="*/ 588057 h 607220"/>
                    <a:gd name="connsiteX7" fmla="*/ 401443 w 699602"/>
                    <a:gd name="connsiteY7" fmla="*/ 592447 h 607220"/>
                    <a:gd name="connsiteX8" fmla="*/ 401021 w 699602"/>
                    <a:gd name="connsiteY8" fmla="*/ 592819 h 607220"/>
                    <a:gd name="connsiteX9" fmla="*/ 399925 w 699602"/>
                    <a:gd name="connsiteY9" fmla="*/ 593188 h 607220"/>
                    <a:gd name="connsiteX10" fmla="*/ 376546 w 699602"/>
                    <a:gd name="connsiteY10" fmla="*/ 604597 h 607220"/>
                    <a:gd name="connsiteX11" fmla="*/ 363238 w 699602"/>
                    <a:gd name="connsiteY11" fmla="*/ 605524 h 607220"/>
                    <a:gd name="connsiteX12" fmla="*/ 362716 w 699602"/>
                    <a:gd name="connsiteY12" fmla="*/ 605700 h 607220"/>
                    <a:gd name="connsiteX13" fmla="*/ 361721 w 699602"/>
                    <a:gd name="connsiteY13" fmla="*/ 605630 h 607220"/>
                    <a:gd name="connsiteX14" fmla="*/ 338923 w 699602"/>
                    <a:gd name="connsiteY14" fmla="*/ 607220 h 607220"/>
                    <a:gd name="connsiteX15" fmla="*/ 326995 w 699602"/>
                    <a:gd name="connsiteY15" fmla="*/ 603209 h 607220"/>
                    <a:gd name="connsiteX16" fmla="*/ 323797 w 699602"/>
                    <a:gd name="connsiteY16" fmla="*/ 602986 h 607220"/>
                    <a:gd name="connsiteX17" fmla="*/ 318177 w 699602"/>
                    <a:gd name="connsiteY17" fmla="*/ 600244 h 607220"/>
                    <a:gd name="connsiteX18" fmla="*/ 301895 w 699602"/>
                    <a:gd name="connsiteY18" fmla="*/ 594768 h 607220"/>
                    <a:gd name="connsiteX19" fmla="*/ 295626 w 699602"/>
                    <a:gd name="connsiteY19" fmla="*/ 589239 h 607220"/>
                    <a:gd name="connsiteX20" fmla="*/ 288735 w 699602"/>
                    <a:gd name="connsiteY20" fmla="*/ 585876 h 607220"/>
                    <a:gd name="connsiteX21" fmla="*/ 277943 w 699602"/>
                    <a:gd name="connsiteY21" fmla="*/ 573642 h 607220"/>
                    <a:gd name="connsiteX22" fmla="*/ 272597 w 699602"/>
                    <a:gd name="connsiteY22" fmla="*/ 568927 h 607220"/>
                    <a:gd name="connsiteX23" fmla="*/ 271128 w 699602"/>
                    <a:gd name="connsiteY23" fmla="*/ 565915 h 607220"/>
                    <a:gd name="connsiteX24" fmla="*/ 262002 w 699602"/>
                    <a:gd name="connsiteY24" fmla="*/ 555569 h 607220"/>
                    <a:gd name="connsiteX25" fmla="*/ 0 w 699602"/>
                    <a:gd name="connsiteY25" fmla="*/ 101769 h 607220"/>
                    <a:gd name="connsiteX26" fmla="*/ 176269 w 699602"/>
                    <a:gd name="connsiteY26" fmla="*/ 0 h 607220"/>
                    <a:gd name="connsiteX27" fmla="*/ 353978 w 699602"/>
                    <a:gd name="connsiteY27" fmla="*/ 307801 h 607220"/>
                    <a:gd name="connsiteX28" fmla="*/ 509474 w 699602"/>
                    <a:gd name="connsiteY28" fmla="*/ 38475 h 607220"/>
                    <a:gd name="connsiteX29" fmla="*/ 699602 w 699602"/>
                    <a:gd name="connsiteY29" fmla="*/ 185075 h 607220"/>
                    <a:gd name="connsiteX0" fmla="*/ 608162 w 679869"/>
                    <a:gd name="connsiteY0" fmla="*/ 93635 h 607220"/>
                    <a:gd name="connsiteX1" fmla="*/ 679869 w 679869"/>
                    <a:gd name="connsiteY1" fmla="*/ 136853 h 607220"/>
                    <a:gd name="connsiteX2" fmla="*/ 436281 w 679869"/>
                    <a:gd name="connsiteY2" fmla="*/ 558760 h 607220"/>
                    <a:gd name="connsiteX3" fmla="*/ 433197 w 679869"/>
                    <a:gd name="connsiteY3" fmla="*/ 562256 h 607220"/>
                    <a:gd name="connsiteX4" fmla="*/ 431328 w 679869"/>
                    <a:gd name="connsiteY4" fmla="*/ 566087 h 607220"/>
                    <a:gd name="connsiteX5" fmla="*/ 424527 w 679869"/>
                    <a:gd name="connsiteY5" fmla="*/ 572085 h 607220"/>
                    <a:gd name="connsiteX6" fmla="*/ 410440 w 679869"/>
                    <a:gd name="connsiteY6" fmla="*/ 588057 h 607220"/>
                    <a:gd name="connsiteX7" fmla="*/ 401443 w 679869"/>
                    <a:gd name="connsiteY7" fmla="*/ 592447 h 607220"/>
                    <a:gd name="connsiteX8" fmla="*/ 401021 w 679869"/>
                    <a:gd name="connsiteY8" fmla="*/ 592819 h 607220"/>
                    <a:gd name="connsiteX9" fmla="*/ 399925 w 679869"/>
                    <a:gd name="connsiteY9" fmla="*/ 593188 h 607220"/>
                    <a:gd name="connsiteX10" fmla="*/ 376546 w 679869"/>
                    <a:gd name="connsiteY10" fmla="*/ 604597 h 607220"/>
                    <a:gd name="connsiteX11" fmla="*/ 363238 w 679869"/>
                    <a:gd name="connsiteY11" fmla="*/ 605524 h 607220"/>
                    <a:gd name="connsiteX12" fmla="*/ 362716 w 679869"/>
                    <a:gd name="connsiteY12" fmla="*/ 605700 h 607220"/>
                    <a:gd name="connsiteX13" fmla="*/ 361721 w 679869"/>
                    <a:gd name="connsiteY13" fmla="*/ 605630 h 607220"/>
                    <a:gd name="connsiteX14" fmla="*/ 338923 w 679869"/>
                    <a:gd name="connsiteY14" fmla="*/ 607220 h 607220"/>
                    <a:gd name="connsiteX15" fmla="*/ 326995 w 679869"/>
                    <a:gd name="connsiteY15" fmla="*/ 603209 h 607220"/>
                    <a:gd name="connsiteX16" fmla="*/ 323797 w 679869"/>
                    <a:gd name="connsiteY16" fmla="*/ 602986 h 607220"/>
                    <a:gd name="connsiteX17" fmla="*/ 318177 w 679869"/>
                    <a:gd name="connsiteY17" fmla="*/ 600244 h 607220"/>
                    <a:gd name="connsiteX18" fmla="*/ 301895 w 679869"/>
                    <a:gd name="connsiteY18" fmla="*/ 594768 h 607220"/>
                    <a:gd name="connsiteX19" fmla="*/ 295626 w 679869"/>
                    <a:gd name="connsiteY19" fmla="*/ 589239 h 607220"/>
                    <a:gd name="connsiteX20" fmla="*/ 288735 w 679869"/>
                    <a:gd name="connsiteY20" fmla="*/ 585876 h 607220"/>
                    <a:gd name="connsiteX21" fmla="*/ 277943 w 679869"/>
                    <a:gd name="connsiteY21" fmla="*/ 573642 h 607220"/>
                    <a:gd name="connsiteX22" fmla="*/ 272597 w 679869"/>
                    <a:gd name="connsiteY22" fmla="*/ 568927 h 607220"/>
                    <a:gd name="connsiteX23" fmla="*/ 271128 w 679869"/>
                    <a:gd name="connsiteY23" fmla="*/ 565915 h 607220"/>
                    <a:gd name="connsiteX24" fmla="*/ 262002 w 679869"/>
                    <a:gd name="connsiteY24" fmla="*/ 555569 h 607220"/>
                    <a:gd name="connsiteX25" fmla="*/ 0 w 679869"/>
                    <a:gd name="connsiteY25" fmla="*/ 101769 h 607220"/>
                    <a:gd name="connsiteX26" fmla="*/ 176269 w 679869"/>
                    <a:gd name="connsiteY26" fmla="*/ 0 h 607220"/>
                    <a:gd name="connsiteX27" fmla="*/ 353978 w 679869"/>
                    <a:gd name="connsiteY27" fmla="*/ 307801 h 607220"/>
                    <a:gd name="connsiteX28" fmla="*/ 509474 w 679869"/>
                    <a:gd name="connsiteY28" fmla="*/ 38475 h 607220"/>
                    <a:gd name="connsiteX0" fmla="*/ 679869 w 679869"/>
                    <a:gd name="connsiteY0" fmla="*/ 136853 h 607220"/>
                    <a:gd name="connsiteX1" fmla="*/ 436281 w 679869"/>
                    <a:gd name="connsiteY1" fmla="*/ 558760 h 607220"/>
                    <a:gd name="connsiteX2" fmla="*/ 433197 w 679869"/>
                    <a:gd name="connsiteY2" fmla="*/ 562256 h 607220"/>
                    <a:gd name="connsiteX3" fmla="*/ 431328 w 679869"/>
                    <a:gd name="connsiteY3" fmla="*/ 566087 h 607220"/>
                    <a:gd name="connsiteX4" fmla="*/ 424527 w 679869"/>
                    <a:gd name="connsiteY4" fmla="*/ 572085 h 607220"/>
                    <a:gd name="connsiteX5" fmla="*/ 410440 w 679869"/>
                    <a:gd name="connsiteY5" fmla="*/ 588057 h 607220"/>
                    <a:gd name="connsiteX6" fmla="*/ 401443 w 679869"/>
                    <a:gd name="connsiteY6" fmla="*/ 592447 h 607220"/>
                    <a:gd name="connsiteX7" fmla="*/ 401021 w 679869"/>
                    <a:gd name="connsiteY7" fmla="*/ 592819 h 607220"/>
                    <a:gd name="connsiteX8" fmla="*/ 399925 w 679869"/>
                    <a:gd name="connsiteY8" fmla="*/ 593188 h 607220"/>
                    <a:gd name="connsiteX9" fmla="*/ 376546 w 679869"/>
                    <a:gd name="connsiteY9" fmla="*/ 604597 h 607220"/>
                    <a:gd name="connsiteX10" fmla="*/ 363238 w 679869"/>
                    <a:gd name="connsiteY10" fmla="*/ 605524 h 607220"/>
                    <a:gd name="connsiteX11" fmla="*/ 362716 w 679869"/>
                    <a:gd name="connsiteY11" fmla="*/ 605700 h 607220"/>
                    <a:gd name="connsiteX12" fmla="*/ 361721 w 679869"/>
                    <a:gd name="connsiteY12" fmla="*/ 605630 h 607220"/>
                    <a:gd name="connsiteX13" fmla="*/ 338923 w 679869"/>
                    <a:gd name="connsiteY13" fmla="*/ 607220 h 607220"/>
                    <a:gd name="connsiteX14" fmla="*/ 326995 w 679869"/>
                    <a:gd name="connsiteY14" fmla="*/ 603209 h 607220"/>
                    <a:gd name="connsiteX15" fmla="*/ 323797 w 679869"/>
                    <a:gd name="connsiteY15" fmla="*/ 602986 h 607220"/>
                    <a:gd name="connsiteX16" fmla="*/ 318177 w 679869"/>
                    <a:gd name="connsiteY16" fmla="*/ 600244 h 607220"/>
                    <a:gd name="connsiteX17" fmla="*/ 301895 w 679869"/>
                    <a:gd name="connsiteY17" fmla="*/ 594768 h 607220"/>
                    <a:gd name="connsiteX18" fmla="*/ 295626 w 679869"/>
                    <a:gd name="connsiteY18" fmla="*/ 589239 h 607220"/>
                    <a:gd name="connsiteX19" fmla="*/ 288735 w 679869"/>
                    <a:gd name="connsiteY19" fmla="*/ 585876 h 607220"/>
                    <a:gd name="connsiteX20" fmla="*/ 277943 w 679869"/>
                    <a:gd name="connsiteY20" fmla="*/ 573642 h 607220"/>
                    <a:gd name="connsiteX21" fmla="*/ 272597 w 679869"/>
                    <a:gd name="connsiteY21" fmla="*/ 568927 h 607220"/>
                    <a:gd name="connsiteX22" fmla="*/ 271128 w 679869"/>
                    <a:gd name="connsiteY22" fmla="*/ 565915 h 607220"/>
                    <a:gd name="connsiteX23" fmla="*/ 262002 w 679869"/>
                    <a:gd name="connsiteY23" fmla="*/ 555569 h 607220"/>
                    <a:gd name="connsiteX24" fmla="*/ 0 w 679869"/>
                    <a:gd name="connsiteY24" fmla="*/ 101769 h 607220"/>
                    <a:gd name="connsiteX25" fmla="*/ 176269 w 679869"/>
                    <a:gd name="connsiteY25" fmla="*/ 0 h 607220"/>
                    <a:gd name="connsiteX26" fmla="*/ 353978 w 679869"/>
                    <a:gd name="connsiteY26" fmla="*/ 307801 h 607220"/>
                    <a:gd name="connsiteX27" fmla="*/ 509474 w 679869"/>
                    <a:gd name="connsiteY27" fmla="*/ 38475 h 607220"/>
                    <a:gd name="connsiteX0" fmla="*/ 525088 w 525088"/>
                    <a:gd name="connsiteY0" fmla="*/ 403553 h 607220"/>
                    <a:gd name="connsiteX1" fmla="*/ 436281 w 525088"/>
                    <a:gd name="connsiteY1" fmla="*/ 558760 h 607220"/>
                    <a:gd name="connsiteX2" fmla="*/ 433197 w 525088"/>
                    <a:gd name="connsiteY2" fmla="*/ 562256 h 607220"/>
                    <a:gd name="connsiteX3" fmla="*/ 431328 w 525088"/>
                    <a:gd name="connsiteY3" fmla="*/ 566087 h 607220"/>
                    <a:gd name="connsiteX4" fmla="*/ 424527 w 525088"/>
                    <a:gd name="connsiteY4" fmla="*/ 572085 h 607220"/>
                    <a:gd name="connsiteX5" fmla="*/ 410440 w 525088"/>
                    <a:gd name="connsiteY5" fmla="*/ 588057 h 607220"/>
                    <a:gd name="connsiteX6" fmla="*/ 401443 w 525088"/>
                    <a:gd name="connsiteY6" fmla="*/ 592447 h 607220"/>
                    <a:gd name="connsiteX7" fmla="*/ 401021 w 525088"/>
                    <a:gd name="connsiteY7" fmla="*/ 592819 h 607220"/>
                    <a:gd name="connsiteX8" fmla="*/ 399925 w 525088"/>
                    <a:gd name="connsiteY8" fmla="*/ 593188 h 607220"/>
                    <a:gd name="connsiteX9" fmla="*/ 376546 w 525088"/>
                    <a:gd name="connsiteY9" fmla="*/ 604597 h 607220"/>
                    <a:gd name="connsiteX10" fmla="*/ 363238 w 525088"/>
                    <a:gd name="connsiteY10" fmla="*/ 605524 h 607220"/>
                    <a:gd name="connsiteX11" fmla="*/ 362716 w 525088"/>
                    <a:gd name="connsiteY11" fmla="*/ 605700 h 607220"/>
                    <a:gd name="connsiteX12" fmla="*/ 361721 w 525088"/>
                    <a:gd name="connsiteY12" fmla="*/ 605630 h 607220"/>
                    <a:gd name="connsiteX13" fmla="*/ 338923 w 525088"/>
                    <a:gd name="connsiteY13" fmla="*/ 607220 h 607220"/>
                    <a:gd name="connsiteX14" fmla="*/ 326995 w 525088"/>
                    <a:gd name="connsiteY14" fmla="*/ 603209 h 607220"/>
                    <a:gd name="connsiteX15" fmla="*/ 323797 w 525088"/>
                    <a:gd name="connsiteY15" fmla="*/ 602986 h 607220"/>
                    <a:gd name="connsiteX16" fmla="*/ 318177 w 525088"/>
                    <a:gd name="connsiteY16" fmla="*/ 600244 h 607220"/>
                    <a:gd name="connsiteX17" fmla="*/ 301895 w 525088"/>
                    <a:gd name="connsiteY17" fmla="*/ 594768 h 607220"/>
                    <a:gd name="connsiteX18" fmla="*/ 295626 w 525088"/>
                    <a:gd name="connsiteY18" fmla="*/ 589239 h 607220"/>
                    <a:gd name="connsiteX19" fmla="*/ 288735 w 525088"/>
                    <a:gd name="connsiteY19" fmla="*/ 585876 h 607220"/>
                    <a:gd name="connsiteX20" fmla="*/ 277943 w 525088"/>
                    <a:gd name="connsiteY20" fmla="*/ 573642 h 607220"/>
                    <a:gd name="connsiteX21" fmla="*/ 272597 w 525088"/>
                    <a:gd name="connsiteY21" fmla="*/ 568927 h 607220"/>
                    <a:gd name="connsiteX22" fmla="*/ 271128 w 525088"/>
                    <a:gd name="connsiteY22" fmla="*/ 565915 h 607220"/>
                    <a:gd name="connsiteX23" fmla="*/ 262002 w 525088"/>
                    <a:gd name="connsiteY23" fmla="*/ 555569 h 607220"/>
                    <a:gd name="connsiteX24" fmla="*/ 0 w 525088"/>
                    <a:gd name="connsiteY24" fmla="*/ 101769 h 607220"/>
                    <a:gd name="connsiteX25" fmla="*/ 176269 w 525088"/>
                    <a:gd name="connsiteY25" fmla="*/ 0 h 607220"/>
                    <a:gd name="connsiteX26" fmla="*/ 353978 w 525088"/>
                    <a:gd name="connsiteY26" fmla="*/ 307801 h 607220"/>
                    <a:gd name="connsiteX27" fmla="*/ 509474 w 525088"/>
                    <a:gd name="connsiteY27" fmla="*/ 38475 h 607220"/>
                    <a:gd name="connsiteX0" fmla="*/ 518738 w 518738"/>
                    <a:gd name="connsiteY0" fmla="*/ 403553 h 607220"/>
                    <a:gd name="connsiteX1" fmla="*/ 429931 w 518738"/>
                    <a:gd name="connsiteY1" fmla="*/ 558760 h 607220"/>
                    <a:gd name="connsiteX2" fmla="*/ 426847 w 518738"/>
                    <a:gd name="connsiteY2" fmla="*/ 562256 h 607220"/>
                    <a:gd name="connsiteX3" fmla="*/ 424978 w 518738"/>
                    <a:gd name="connsiteY3" fmla="*/ 566087 h 607220"/>
                    <a:gd name="connsiteX4" fmla="*/ 418177 w 518738"/>
                    <a:gd name="connsiteY4" fmla="*/ 572085 h 607220"/>
                    <a:gd name="connsiteX5" fmla="*/ 404090 w 518738"/>
                    <a:gd name="connsiteY5" fmla="*/ 588057 h 607220"/>
                    <a:gd name="connsiteX6" fmla="*/ 395093 w 518738"/>
                    <a:gd name="connsiteY6" fmla="*/ 592447 h 607220"/>
                    <a:gd name="connsiteX7" fmla="*/ 394671 w 518738"/>
                    <a:gd name="connsiteY7" fmla="*/ 592819 h 607220"/>
                    <a:gd name="connsiteX8" fmla="*/ 393575 w 518738"/>
                    <a:gd name="connsiteY8" fmla="*/ 593188 h 607220"/>
                    <a:gd name="connsiteX9" fmla="*/ 370196 w 518738"/>
                    <a:gd name="connsiteY9" fmla="*/ 604597 h 607220"/>
                    <a:gd name="connsiteX10" fmla="*/ 356888 w 518738"/>
                    <a:gd name="connsiteY10" fmla="*/ 605524 h 607220"/>
                    <a:gd name="connsiteX11" fmla="*/ 356366 w 518738"/>
                    <a:gd name="connsiteY11" fmla="*/ 605700 h 607220"/>
                    <a:gd name="connsiteX12" fmla="*/ 355371 w 518738"/>
                    <a:gd name="connsiteY12" fmla="*/ 605630 h 607220"/>
                    <a:gd name="connsiteX13" fmla="*/ 332573 w 518738"/>
                    <a:gd name="connsiteY13" fmla="*/ 607220 h 607220"/>
                    <a:gd name="connsiteX14" fmla="*/ 320645 w 518738"/>
                    <a:gd name="connsiteY14" fmla="*/ 603209 h 607220"/>
                    <a:gd name="connsiteX15" fmla="*/ 317447 w 518738"/>
                    <a:gd name="connsiteY15" fmla="*/ 602986 h 607220"/>
                    <a:gd name="connsiteX16" fmla="*/ 311827 w 518738"/>
                    <a:gd name="connsiteY16" fmla="*/ 600244 h 607220"/>
                    <a:gd name="connsiteX17" fmla="*/ 295545 w 518738"/>
                    <a:gd name="connsiteY17" fmla="*/ 594768 h 607220"/>
                    <a:gd name="connsiteX18" fmla="*/ 289276 w 518738"/>
                    <a:gd name="connsiteY18" fmla="*/ 589239 h 607220"/>
                    <a:gd name="connsiteX19" fmla="*/ 282385 w 518738"/>
                    <a:gd name="connsiteY19" fmla="*/ 585876 h 607220"/>
                    <a:gd name="connsiteX20" fmla="*/ 271593 w 518738"/>
                    <a:gd name="connsiteY20" fmla="*/ 573642 h 607220"/>
                    <a:gd name="connsiteX21" fmla="*/ 266247 w 518738"/>
                    <a:gd name="connsiteY21" fmla="*/ 568927 h 607220"/>
                    <a:gd name="connsiteX22" fmla="*/ 264778 w 518738"/>
                    <a:gd name="connsiteY22" fmla="*/ 565915 h 607220"/>
                    <a:gd name="connsiteX23" fmla="*/ 255652 w 518738"/>
                    <a:gd name="connsiteY23" fmla="*/ 555569 h 607220"/>
                    <a:gd name="connsiteX24" fmla="*/ 0 w 518738"/>
                    <a:gd name="connsiteY24" fmla="*/ 66844 h 607220"/>
                    <a:gd name="connsiteX25" fmla="*/ 169919 w 518738"/>
                    <a:gd name="connsiteY25" fmla="*/ 0 h 607220"/>
                    <a:gd name="connsiteX26" fmla="*/ 347628 w 518738"/>
                    <a:gd name="connsiteY26" fmla="*/ 307801 h 607220"/>
                    <a:gd name="connsiteX27" fmla="*/ 503124 w 518738"/>
                    <a:gd name="connsiteY27" fmla="*/ 38475 h 607220"/>
                    <a:gd name="connsiteX0" fmla="*/ 518738 w 518738"/>
                    <a:gd name="connsiteY0" fmla="*/ 425778 h 629445"/>
                    <a:gd name="connsiteX1" fmla="*/ 429931 w 518738"/>
                    <a:gd name="connsiteY1" fmla="*/ 580985 h 629445"/>
                    <a:gd name="connsiteX2" fmla="*/ 426847 w 518738"/>
                    <a:gd name="connsiteY2" fmla="*/ 584481 h 629445"/>
                    <a:gd name="connsiteX3" fmla="*/ 424978 w 518738"/>
                    <a:gd name="connsiteY3" fmla="*/ 588312 h 629445"/>
                    <a:gd name="connsiteX4" fmla="*/ 418177 w 518738"/>
                    <a:gd name="connsiteY4" fmla="*/ 594310 h 629445"/>
                    <a:gd name="connsiteX5" fmla="*/ 404090 w 518738"/>
                    <a:gd name="connsiteY5" fmla="*/ 610282 h 629445"/>
                    <a:gd name="connsiteX6" fmla="*/ 395093 w 518738"/>
                    <a:gd name="connsiteY6" fmla="*/ 614672 h 629445"/>
                    <a:gd name="connsiteX7" fmla="*/ 394671 w 518738"/>
                    <a:gd name="connsiteY7" fmla="*/ 615044 h 629445"/>
                    <a:gd name="connsiteX8" fmla="*/ 393575 w 518738"/>
                    <a:gd name="connsiteY8" fmla="*/ 615413 h 629445"/>
                    <a:gd name="connsiteX9" fmla="*/ 370196 w 518738"/>
                    <a:gd name="connsiteY9" fmla="*/ 626822 h 629445"/>
                    <a:gd name="connsiteX10" fmla="*/ 356888 w 518738"/>
                    <a:gd name="connsiteY10" fmla="*/ 627749 h 629445"/>
                    <a:gd name="connsiteX11" fmla="*/ 356366 w 518738"/>
                    <a:gd name="connsiteY11" fmla="*/ 627925 h 629445"/>
                    <a:gd name="connsiteX12" fmla="*/ 355371 w 518738"/>
                    <a:gd name="connsiteY12" fmla="*/ 627855 h 629445"/>
                    <a:gd name="connsiteX13" fmla="*/ 332573 w 518738"/>
                    <a:gd name="connsiteY13" fmla="*/ 629445 h 629445"/>
                    <a:gd name="connsiteX14" fmla="*/ 320645 w 518738"/>
                    <a:gd name="connsiteY14" fmla="*/ 625434 h 629445"/>
                    <a:gd name="connsiteX15" fmla="*/ 317447 w 518738"/>
                    <a:gd name="connsiteY15" fmla="*/ 625211 h 629445"/>
                    <a:gd name="connsiteX16" fmla="*/ 311827 w 518738"/>
                    <a:gd name="connsiteY16" fmla="*/ 622469 h 629445"/>
                    <a:gd name="connsiteX17" fmla="*/ 295545 w 518738"/>
                    <a:gd name="connsiteY17" fmla="*/ 616993 h 629445"/>
                    <a:gd name="connsiteX18" fmla="*/ 289276 w 518738"/>
                    <a:gd name="connsiteY18" fmla="*/ 611464 h 629445"/>
                    <a:gd name="connsiteX19" fmla="*/ 282385 w 518738"/>
                    <a:gd name="connsiteY19" fmla="*/ 608101 h 629445"/>
                    <a:gd name="connsiteX20" fmla="*/ 271593 w 518738"/>
                    <a:gd name="connsiteY20" fmla="*/ 595867 h 629445"/>
                    <a:gd name="connsiteX21" fmla="*/ 266247 w 518738"/>
                    <a:gd name="connsiteY21" fmla="*/ 591152 h 629445"/>
                    <a:gd name="connsiteX22" fmla="*/ 264778 w 518738"/>
                    <a:gd name="connsiteY22" fmla="*/ 588140 h 629445"/>
                    <a:gd name="connsiteX23" fmla="*/ 255652 w 518738"/>
                    <a:gd name="connsiteY23" fmla="*/ 577794 h 629445"/>
                    <a:gd name="connsiteX24" fmla="*/ 0 w 518738"/>
                    <a:gd name="connsiteY24" fmla="*/ 89069 h 629445"/>
                    <a:gd name="connsiteX25" fmla="*/ 154044 w 518738"/>
                    <a:gd name="connsiteY25" fmla="*/ 0 h 629445"/>
                    <a:gd name="connsiteX26" fmla="*/ 347628 w 518738"/>
                    <a:gd name="connsiteY26" fmla="*/ 330026 h 629445"/>
                    <a:gd name="connsiteX27" fmla="*/ 503124 w 518738"/>
                    <a:gd name="connsiteY27" fmla="*/ 60700 h 6294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518738" h="629445">
                      <a:moveTo>
                        <a:pt x="518738" y="425778"/>
                      </a:moveTo>
                      <a:lnTo>
                        <a:pt x="429931" y="580985"/>
                      </a:lnTo>
                      <a:lnTo>
                        <a:pt x="426847" y="584481"/>
                      </a:lnTo>
                      <a:lnTo>
                        <a:pt x="424978" y="588312"/>
                      </a:lnTo>
                      <a:lnTo>
                        <a:pt x="418177" y="594310"/>
                      </a:lnTo>
                      <a:lnTo>
                        <a:pt x="404090" y="610282"/>
                      </a:lnTo>
                      <a:lnTo>
                        <a:pt x="395093" y="614672"/>
                      </a:lnTo>
                      <a:lnTo>
                        <a:pt x="394671" y="615044"/>
                      </a:lnTo>
                      <a:lnTo>
                        <a:pt x="393575" y="615413"/>
                      </a:lnTo>
                      <a:lnTo>
                        <a:pt x="370196" y="626822"/>
                      </a:lnTo>
                      <a:lnTo>
                        <a:pt x="356888" y="627749"/>
                      </a:lnTo>
                      <a:lnTo>
                        <a:pt x="356366" y="627925"/>
                      </a:lnTo>
                      <a:lnTo>
                        <a:pt x="355371" y="627855"/>
                      </a:lnTo>
                      <a:lnTo>
                        <a:pt x="332573" y="629445"/>
                      </a:lnTo>
                      <a:lnTo>
                        <a:pt x="320645" y="625434"/>
                      </a:lnTo>
                      <a:lnTo>
                        <a:pt x="317447" y="625211"/>
                      </a:lnTo>
                      <a:lnTo>
                        <a:pt x="311827" y="622469"/>
                      </a:lnTo>
                      <a:lnTo>
                        <a:pt x="295545" y="616993"/>
                      </a:lnTo>
                      <a:lnTo>
                        <a:pt x="289276" y="611464"/>
                      </a:lnTo>
                      <a:lnTo>
                        <a:pt x="282385" y="608101"/>
                      </a:lnTo>
                      <a:lnTo>
                        <a:pt x="271593" y="595867"/>
                      </a:lnTo>
                      <a:lnTo>
                        <a:pt x="266247" y="591152"/>
                      </a:lnTo>
                      <a:lnTo>
                        <a:pt x="264778" y="588140"/>
                      </a:lnTo>
                      <a:lnTo>
                        <a:pt x="255652" y="577794"/>
                      </a:lnTo>
                      <a:lnTo>
                        <a:pt x="0" y="89069"/>
                      </a:lnTo>
                      <a:lnTo>
                        <a:pt x="154044" y="0"/>
                      </a:lnTo>
                      <a:lnTo>
                        <a:pt x="347628" y="330026"/>
                      </a:lnTo>
                      <a:lnTo>
                        <a:pt x="503124" y="60700"/>
                      </a:lnTo>
                    </a:path>
                  </a:pathLst>
                </a:custGeom>
                <a:pattFill prst="dkVert">
                  <a:fgClr>
                    <a:srgbClr val="00B0F0"/>
                  </a:fgClr>
                  <a:bgClr>
                    <a:schemeClr val="accent5">
                      <a:lumMod val="20000"/>
                      <a:lumOff val="80000"/>
                    </a:scheme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202" name="フリーフォーム: 図形 1201">
                  <a:extLst>
                    <a:ext uri="{FF2B5EF4-FFF2-40B4-BE49-F238E27FC236}">
                      <a16:creationId xmlns:a16="http://schemas.microsoft.com/office/drawing/2014/main" id="{85E4AA18-CE01-4E94-94DB-AA4CA8506ACD}"/>
                    </a:ext>
                  </a:extLst>
                </p:cNvPr>
                <p:cNvSpPr/>
                <p:nvPr/>
              </p:nvSpPr>
              <p:spPr>
                <a:xfrm>
                  <a:off x="4609523" y="4813541"/>
                  <a:ext cx="206139" cy="75140"/>
                </a:xfrm>
                <a:custGeom>
                  <a:avLst/>
                  <a:gdLst>
                    <a:gd name="connsiteX0" fmla="*/ 22224 w 206139"/>
                    <a:gd name="connsiteY0" fmla="*/ 0 h 122330"/>
                    <a:gd name="connsiteX1" fmla="*/ 71228 w 206139"/>
                    <a:gd name="connsiteY1" fmla="*/ 25661 h 122330"/>
                    <a:gd name="connsiteX2" fmla="*/ 83940 w 206139"/>
                    <a:gd name="connsiteY2" fmla="*/ 14522 h 122330"/>
                    <a:gd name="connsiteX3" fmla="*/ 118899 w 206139"/>
                    <a:gd name="connsiteY3" fmla="*/ 5350 h 122330"/>
                    <a:gd name="connsiteX4" fmla="*/ 201653 w 206139"/>
                    <a:gd name="connsiteY4" fmla="*/ 76636 h 122330"/>
                    <a:gd name="connsiteX5" fmla="*/ 206139 w 206139"/>
                    <a:gd name="connsiteY5" fmla="*/ 105510 h 122330"/>
                    <a:gd name="connsiteX6" fmla="*/ 198214 w 206139"/>
                    <a:gd name="connsiteY6" fmla="*/ 94071 h 122330"/>
                    <a:gd name="connsiteX7" fmla="*/ 123460 w 206139"/>
                    <a:gd name="connsiteY7" fmla="*/ 63938 h 122330"/>
                    <a:gd name="connsiteX8" fmla="*/ 48707 w 206139"/>
                    <a:gd name="connsiteY8" fmla="*/ 94071 h 122330"/>
                    <a:gd name="connsiteX9" fmla="*/ 29128 w 206139"/>
                    <a:gd name="connsiteY9" fmla="*/ 122330 h 122330"/>
                    <a:gd name="connsiteX10" fmla="*/ 29087 w 206139"/>
                    <a:gd name="connsiteY10" fmla="*/ 122067 h 122330"/>
                    <a:gd name="connsiteX11" fmla="*/ 32872 w 206139"/>
                    <a:gd name="connsiteY11" fmla="*/ 97703 h 122330"/>
                    <a:gd name="connsiteX12" fmla="*/ 0 w 206139"/>
                    <a:gd name="connsiteY12" fmla="*/ 34926 h 122330"/>
                    <a:gd name="connsiteX13" fmla="*/ 45440 w 206139"/>
                    <a:gd name="connsiteY13" fmla="*/ 58720 h 122330"/>
                    <a:gd name="connsiteX14" fmla="*/ 49188 w 206139"/>
                    <a:gd name="connsiteY14" fmla="*/ 51495 h 1223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206139" h="122330">
                      <a:moveTo>
                        <a:pt x="22224" y="0"/>
                      </a:moveTo>
                      <a:lnTo>
                        <a:pt x="71228" y="25661"/>
                      </a:lnTo>
                      <a:lnTo>
                        <a:pt x="83940" y="14522"/>
                      </a:lnTo>
                      <a:cubicBezTo>
                        <a:pt x="94685" y="8616"/>
                        <a:pt x="106499" y="5350"/>
                        <a:pt x="118899" y="5350"/>
                      </a:cubicBezTo>
                      <a:cubicBezTo>
                        <a:pt x="156101" y="5350"/>
                        <a:pt x="188019" y="34744"/>
                        <a:pt x="201653" y="76636"/>
                      </a:cubicBezTo>
                      <a:lnTo>
                        <a:pt x="206139" y="105510"/>
                      </a:lnTo>
                      <a:lnTo>
                        <a:pt x="198214" y="94071"/>
                      </a:lnTo>
                      <a:cubicBezTo>
                        <a:pt x="179083" y="75454"/>
                        <a:pt x="152653" y="63938"/>
                        <a:pt x="123460" y="63938"/>
                      </a:cubicBezTo>
                      <a:cubicBezTo>
                        <a:pt x="94267" y="63938"/>
                        <a:pt x="67838" y="75454"/>
                        <a:pt x="48707" y="94071"/>
                      </a:cubicBezTo>
                      <a:lnTo>
                        <a:pt x="29128" y="122330"/>
                      </a:lnTo>
                      <a:lnTo>
                        <a:pt x="29087" y="122067"/>
                      </a:lnTo>
                      <a:lnTo>
                        <a:pt x="32872" y="97703"/>
                      </a:lnTo>
                      <a:lnTo>
                        <a:pt x="0" y="34926"/>
                      </a:lnTo>
                      <a:lnTo>
                        <a:pt x="45440" y="58720"/>
                      </a:lnTo>
                      <a:lnTo>
                        <a:pt x="49188" y="51495"/>
                      </a:ln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03" name="フリーフォーム: 図形 1202">
                  <a:extLst>
                    <a:ext uri="{FF2B5EF4-FFF2-40B4-BE49-F238E27FC236}">
                      <a16:creationId xmlns:a16="http://schemas.microsoft.com/office/drawing/2014/main" id="{FA0C2ABC-66F1-47E1-86FE-7919DF9C8585}"/>
                    </a:ext>
                  </a:extLst>
                </p:cNvPr>
                <p:cNvSpPr/>
                <p:nvPr/>
              </p:nvSpPr>
              <p:spPr>
                <a:xfrm>
                  <a:off x="5088154" y="4813541"/>
                  <a:ext cx="206139" cy="75140"/>
                </a:xfrm>
                <a:custGeom>
                  <a:avLst/>
                  <a:gdLst>
                    <a:gd name="connsiteX0" fmla="*/ 22224 w 206139"/>
                    <a:gd name="connsiteY0" fmla="*/ 0 h 122330"/>
                    <a:gd name="connsiteX1" fmla="*/ 71228 w 206139"/>
                    <a:gd name="connsiteY1" fmla="*/ 25661 h 122330"/>
                    <a:gd name="connsiteX2" fmla="*/ 83940 w 206139"/>
                    <a:gd name="connsiteY2" fmla="*/ 14522 h 122330"/>
                    <a:gd name="connsiteX3" fmla="*/ 118899 w 206139"/>
                    <a:gd name="connsiteY3" fmla="*/ 5350 h 122330"/>
                    <a:gd name="connsiteX4" fmla="*/ 201653 w 206139"/>
                    <a:gd name="connsiteY4" fmla="*/ 76636 h 122330"/>
                    <a:gd name="connsiteX5" fmla="*/ 206139 w 206139"/>
                    <a:gd name="connsiteY5" fmla="*/ 105510 h 122330"/>
                    <a:gd name="connsiteX6" fmla="*/ 198214 w 206139"/>
                    <a:gd name="connsiteY6" fmla="*/ 94071 h 122330"/>
                    <a:gd name="connsiteX7" fmla="*/ 123460 w 206139"/>
                    <a:gd name="connsiteY7" fmla="*/ 63938 h 122330"/>
                    <a:gd name="connsiteX8" fmla="*/ 48707 w 206139"/>
                    <a:gd name="connsiteY8" fmla="*/ 94071 h 122330"/>
                    <a:gd name="connsiteX9" fmla="*/ 29128 w 206139"/>
                    <a:gd name="connsiteY9" fmla="*/ 122330 h 122330"/>
                    <a:gd name="connsiteX10" fmla="*/ 29087 w 206139"/>
                    <a:gd name="connsiteY10" fmla="*/ 122067 h 122330"/>
                    <a:gd name="connsiteX11" fmla="*/ 32872 w 206139"/>
                    <a:gd name="connsiteY11" fmla="*/ 97703 h 122330"/>
                    <a:gd name="connsiteX12" fmla="*/ 0 w 206139"/>
                    <a:gd name="connsiteY12" fmla="*/ 34926 h 122330"/>
                    <a:gd name="connsiteX13" fmla="*/ 45440 w 206139"/>
                    <a:gd name="connsiteY13" fmla="*/ 58720 h 122330"/>
                    <a:gd name="connsiteX14" fmla="*/ 49188 w 206139"/>
                    <a:gd name="connsiteY14" fmla="*/ 51495 h 1223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206139" h="122330">
                      <a:moveTo>
                        <a:pt x="22224" y="0"/>
                      </a:moveTo>
                      <a:lnTo>
                        <a:pt x="71228" y="25661"/>
                      </a:lnTo>
                      <a:lnTo>
                        <a:pt x="83940" y="14522"/>
                      </a:lnTo>
                      <a:cubicBezTo>
                        <a:pt x="94685" y="8616"/>
                        <a:pt x="106499" y="5350"/>
                        <a:pt x="118899" y="5350"/>
                      </a:cubicBezTo>
                      <a:cubicBezTo>
                        <a:pt x="156101" y="5350"/>
                        <a:pt x="188019" y="34744"/>
                        <a:pt x="201653" y="76636"/>
                      </a:cubicBezTo>
                      <a:lnTo>
                        <a:pt x="206139" y="105510"/>
                      </a:lnTo>
                      <a:lnTo>
                        <a:pt x="198214" y="94071"/>
                      </a:lnTo>
                      <a:cubicBezTo>
                        <a:pt x="179083" y="75454"/>
                        <a:pt x="152653" y="63938"/>
                        <a:pt x="123460" y="63938"/>
                      </a:cubicBezTo>
                      <a:cubicBezTo>
                        <a:pt x="94267" y="63938"/>
                        <a:pt x="67838" y="75454"/>
                        <a:pt x="48707" y="94071"/>
                      </a:cubicBezTo>
                      <a:lnTo>
                        <a:pt x="29128" y="122330"/>
                      </a:lnTo>
                      <a:lnTo>
                        <a:pt x="29087" y="122067"/>
                      </a:lnTo>
                      <a:lnTo>
                        <a:pt x="32872" y="97703"/>
                      </a:lnTo>
                      <a:lnTo>
                        <a:pt x="0" y="34926"/>
                      </a:lnTo>
                      <a:lnTo>
                        <a:pt x="45440" y="58720"/>
                      </a:lnTo>
                      <a:lnTo>
                        <a:pt x="49188" y="51495"/>
                      </a:ln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1193" name="グループ化 1192">
                <a:extLst>
                  <a:ext uri="{FF2B5EF4-FFF2-40B4-BE49-F238E27FC236}">
                    <a16:creationId xmlns:a16="http://schemas.microsoft.com/office/drawing/2014/main" id="{46D81DA4-4E85-4089-946B-D50330462EEE}"/>
                  </a:ext>
                </a:extLst>
              </p:cNvPr>
              <p:cNvGrpSpPr/>
              <p:nvPr/>
            </p:nvGrpSpPr>
            <p:grpSpPr>
              <a:xfrm>
                <a:off x="4495721" y="6398845"/>
                <a:ext cx="916860" cy="390005"/>
                <a:chOff x="1562021" y="3512395"/>
                <a:chExt cx="916860" cy="390005"/>
              </a:xfrm>
            </p:grpSpPr>
            <p:sp>
              <p:nvSpPr>
                <p:cNvPr id="1196" name="台形 28">
                  <a:extLst>
                    <a:ext uri="{FF2B5EF4-FFF2-40B4-BE49-F238E27FC236}">
                      <a16:creationId xmlns:a16="http://schemas.microsoft.com/office/drawing/2014/main" id="{EB463626-085C-415E-A075-BF8E2746B989}"/>
                    </a:ext>
                  </a:extLst>
                </p:cNvPr>
                <p:cNvSpPr/>
                <p:nvPr/>
              </p:nvSpPr>
              <p:spPr>
                <a:xfrm>
                  <a:off x="1562021" y="3533775"/>
                  <a:ext cx="916860" cy="368625"/>
                </a:xfrm>
                <a:custGeom>
                  <a:avLst/>
                  <a:gdLst>
                    <a:gd name="connsiteX0" fmla="*/ 0 w 916860"/>
                    <a:gd name="connsiteY0" fmla="*/ 365241 h 365241"/>
                    <a:gd name="connsiteX1" fmla="*/ 37748 w 916860"/>
                    <a:gd name="connsiteY1" fmla="*/ 0 h 365241"/>
                    <a:gd name="connsiteX2" fmla="*/ 879112 w 916860"/>
                    <a:gd name="connsiteY2" fmla="*/ 0 h 365241"/>
                    <a:gd name="connsiteX3" fmla="*/ 916860 w 916860"/>
                    <a:gd name="connsiteY3" fmla="*/ 365241 h 365241"/>
                    <a:gd name="connsiteX4" fmla="*/ 0 w 916860"/>
                    <a:gd name="connsiteY4" fmla="*/ 365241 h 365241"/>
                    <a:gd name="connsiteX0" fmla="*/ 0 w 916860"/>
                    <a:gd name="connsiteY0" fmla="*/ 368625 h 368625"/>
                    <a:gd name="connsiteX1" fmla="*/ 37748 w 916860"/>
                    <a:gd name="connsiteY1" fmla="*/ 3384 h 368625"/>
                    <a:gd name="connsiteX2" fmla="*/ 83423 w 916860"/>
                    <a:gd name="connsiteY2" fmla="*/ 0 h 368625"/>
                    <a:gd name="connsiteX3" fmla="*/ 879112 w 916860"/>
                    <a:gd name="connsiteY3" fmla="*/ 3384 h 368625"/>
                    <a:gd name="connsiteX4" fmla="*/ 916860 w 916860"/>
                    <a:gd name="connsiteY4" fmla="*/ 368625 h 368625"/>
                    <a:gd name="connsiteX5" fmla="*/ 0 w 916860"/>
                    <a:gd name="connsiteY5" fmla="*/ 368625 h 368625"/>
                    <a:gd name="connsiteX0" fmla="*/ 0 w 916860"/>
                    <a:gd name="connsiteY0" fmla="*/ 368625 h 368625"/>
                    <a:gd name="connsiteX1" fmla="*/ 37748 w 916860"/>
                    <a:gd name="connsiteY1" fmla="*/ 3384 h 368625"/>
                    <a:gd name="connsiteX2" fmla="*/ 83423 w 916860"/>
                    <a:gd name="connsiteY2" fmla="*/ 0 h 368625"/>
                    <a:gd name="connsiteX3" fmla="*/ 843042 w 916860"/>
                    <a:gd name="connsiteY3" fmla="*/ 2381 h 368625"/>
                    <a:gd name="connsiteX4" fmla="*/ 879112 w 916860"/>
                    <a:gd name="connsiteY4" fmla="*/ 3384 h 368625"/>
                    <a:gd name="connsiteX5" fmla="*/ 916860 w 916860"/>
                    <a:gd name="connsiteY5" fmla="*/ 368625 h 368625"/>
                    <a:gd name="connsiteX6" fmla="*/ 0 w 916860"/>
                    <a:gd name="connsiteY6" fmla="*/ 368625 h 368625"/>
                    <a:gd name="connsiteX0" fmla="*/ 0 w 916860"/>
                    <a:gd name="connsiteY0" fmla="*/ 368625 h 368625"/>
                    <a:gd name="connsiteX1" fmla="*/ 37748 w 916860"/>
                    <a:gd name="connsiteY1" fmla="*/ 3384 h 368625"/>
                    <a:gd name="connsiteX2" fmla="*/ 83423 w 916860"/>
                    <a:gd name="connsiteY2" fmla="*/ 0 h 368625"/>
                    <a:gd name="connsiteX3" fmla="*/ 528717 w 916860"/>
                    <a:gd name="connsiteY3" fmla="*/ 0 h 368625"/>
                    <a:gd name="connsiteX4" fmla="*/ 843042 w 916860"/>
                    <a:gd name="connsiteY4" fmla="*/ 2381 h 368625"/>
                    <a:gd name="connsiteX5" fmla="*/ 879112 w 916860"/>
                    <a:gd name="connsiteY5" fmla="*/ 3384 h 368625"/>
                    <a:gd name="connsiteX6" fmla="*/ 916860 w 916860"/>
                    <a:gd name="connsiteY6" fmla="*/ 368625 h 368625"/>
                    <a:gd name="connsiteX7" fmla="*/ 0 w 916860"/>
                    <a:gd name="connsiteY7" fmla="*/ 368625 h 368625"/>
                    <a:gd name="connsiteX0" fmla="*/ 0 w 916860"/>
                    <a:gd name="connsiteY0" fmla="*/ 513881 h 513881"/>
                    <a:gd name="connsiteX1" fmla="*/ 37748 w 916860"/>
                    <a:gd name="connsiteY1" fmla="*/ 148640 h 513881"/>
                    <a:gd name="connsiteX2" fmla="*/ 83423 w 916860"/>
                    <a:gd name="connsiteY2" fmla="*/ 145256 h 513881"/>
                    <a:gd name="connsiteX3" fmla="*/ 512048 w 916860"/>
                    <a:gd name="connsiteY3" fmla="*/ 0 h 513881"/>
                    <a:gd name="connsiteX4" fmla="*/ 843042 w 916860"/>
                    <a:gd name="connsiteY4" fmla="*/ 147637 h 513881"/>
                    <a:gd name="connsiteX5" fmla="*/ 879112 w 916860"/>
                    <a:gd name="connsiteY5" fmla="*/ 148640 h 513881"/>
                    <a:gd name="connsiteX6" fmla="*/ 916860 w 916860"/>
                    <a:gd name="connsiteY6" fmla="*/ 513881 h 513881"/>
                    <a:gd name="connsiteX7" fmla="*/ 0 w 916860"/>
                    <a:gd name="connsiteY7" fmla="*/ 513881 h 513881"/>
                    <a:gd name="connsiteX0" fmla="*/ 512048 w 916860"/>
                    <a:gd name="connsiteY0" fmla="*/ 0 h 513881"/>
                    <a:gd name="connsiteX1" fmla="*/ 843042 w 916860"/>
                    <a:gd name="connsiteY1" fmla="*/ 147637 h 513881"/>
                    <a:gd name="connsiteX2" fmla="*/ 879112 w 916860"/>
                    <a:gd name="connsiteY2" fmla="*/ 148640 h 513881"/>
                    <a:gd name="connsiteX3" fmla="*/ 916860 w 916860"/>
                    <a:gd name="connsiteY3" fmla="*/ 513881 h 513881"/>
                    <a:gd name="connsiteX4" fmla="*/ 0 w 916860"/>
                    <a:gd name="connsiteY4" fmla="*/ 513881 h 513881"/>
                    <a:gd name="connsiteX5" fmla="*/ 37748 w 916860"/>
                    <a:gd name="connsiteY5" fmla="*/ 148640 h 513881"/>
                    <a:gd name="connsiteX6" fmla="*/ 83423 w 916860"/>
                    <a:gd name="connsiteY6" fmla="*/ 145256 h 513881"/>
                    <a:gd name="connsiteX7" fmla="*/ 603488 w 916860"/>
                    <a:gd name="connsiteY7" fmla="*/ 91440 h 513881"/>
                    <a:gd name="connsiteX0" fmla="*/ 512048 w 916860"/>
                    <a:gd name="connsiteY0" fmla="*/ 0 h 513881"/>
                    <a:gd name="connsiteX1" fmla="*/ 843042 w 916860"/>
                    <a:gd name="connsiteY1" fmla="*/ 147637 h 513881"/>
                    <a:gd name="connsiteX2" fmla="*/ 879112 w 916860"/>
                    <a:gd name="connsiteY2" fmla="*/ 148640 h 513881"/>
                    <a:gd name="connsiteX3" fmla="*/ 916860 w 916860"/>
                    <a:gd name="connsiteY3" fmla="*/ 513881 h 513881"/>
                    <a:gd name="connsiteX4" fmla="*/ 0 w 916860"/>
                    <a:gd name="connsiteY4" fmla="*/ 513881 h 513881"/>
                    <a:gd name="connsiteX5" fmla="*/ 37748 w 916860"/>
                    <a:gd name="connsiteY5" fmla="*/ 148640 h 513881"/>
                    <a:gd name="connsiteX6" fmla="*/ 83423 w 916860"/>
                    <a:gd name="connsiteY6" fmla="*/ 145256 h 513881"/>
                    <a:gd name="connsiteX0" fmla="*/ 843042 w 916860"/>
                    <a:gd name="connsiteY0" fmla="*/ 2381 h 368625"/>
                    <a:gd name="connsiteX1" fmla="*/ 879112 w 916860"/>
                    <a:gd name="connsiteY1" fmla="*/ 3384 h 368625"/>
                    <a:gd name="connsiteX2" fmla="*/ 916860 w 916860"/>
                    <a:gd name="connsiteY2" fmla="*/ 368625 h 368625"/>
                    <a:gd name="connsiteX3" fmla="*/ 0 w 916860"/>
                    <a:gd name="connsiteY3" fmla="*/ 368625 h 368625"/>
                    <a:gd name="connsiteX4" fmla="*/ 37748 w 916860"/>
                    <a:gd name="connsiteY4" fmla="*/ 3384 h 368625"/>
                    <a:gd name="connsiteX5" fmla="*/ 83423 w 916860"/>
                    <a:gd name="connsiteY5" fmla="*/ 0 h 3686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916860" h="368625">
                      <a:moveTo>
                        <a:pt x="843042" y="2381"/>
                      </a:moveTo>
                      <a:lnTo>
                        <a:pt x="879112" y="3384"/>
                      </a:lnTo>
                      <a:lnTo>
                        <a:pt x="916860" y="368625"/>
                      </a:lnTo>
                      <a:lnTo>
                        <a:pt x="0" y="368625"/>
                      </a:lnTo>
                      <a:lnTo>
                        <a:pt x="37748" y="3384"/>
                      </a:lnTo>
                      <a:lnTo>
                        <a:pt x="83423" y="0"/>
                      </a:lnTo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197" name="四角形: 角を丸くする 1196">
                  <a:extLst>
                    <a:ext uri="{FF2B5EF4-FFF2-40B4-BE49-F238E27FC236}">
                      <a16:creationId xmlns:a16="http://schemas.microsoft.com/office/drawing/2014/main" id="{09356713-D91E-42DF-AA38-916289B78E99}"/>
                    </a:ext>
                  </a:extLst>
                </p:cNvPr>
                <p:cNvSpPr/>
                <p:nvPr/>
              </p:nvSpPr>
              <p:spPr>
                <a:xfrm>
                  <a:off x="1582871" y="3512395"/>
                  <a:ext cx="71009" cy="45719"/>
                </a:xfrm>
                <a:prstGeom prst="roundRect">
                  <a:avLst/>
                </a:pr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198" name="四角形: 角を丸くする 1197">
                  <a:extLst>
                    <a:ext uri="{FF2B5EF4-FFF2-40B4-BE49-F238E27FC236}">
                      <a16:creationId xmlns:a16="http://schemas.microsoft.com/office/drawing/2014/main" id="{4C8B8BB6-B712-499A-9F88-E057BF346583}"/>
                    </a:ext>
                  </a:extLst>
                </p:cNvPr>
                <p:cNvSpPr/>
                <p:nvPr/>
              </p:nvSpPr>
              <p:spPr>
                <a:xfrm>
                  <a:off x="2386952" y="3512395"/>
                  <a:ext cx="71009" cy="45719"/>
                </a:xfrm>
                <a:prstGeom prst="roundRect">
                  <a:avLst/>
                </a:pr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1194" name="フリーフォーム: 図形 1193">
                <a:extLst>
                  <a:ext uri="{FF2B5EF4-FFF2-40B4-BE49-F238E27FC236}">
                    <a16:creationId xmlns:a16="http://schemas.microsoft.com/office/drawing/2014/main" id="{B7C09E7A-3FF0-4FEE-84F0-6F566AA77DDD}"/>
                  </a:ext>
                </a:extLst>
              </p:cNvPr>
              <p:cNvSpPr/>
              <p:nvPr/>
            </p:nvSpPr>
            <p:spPr>
              <a:xfrm rot="1828534">
                <a:off x="4837728" y="6428602"/>
                <a:ext cx="357332" cy="409840"/>
              </a:xfrm>
              <a:custGeom>
                <a:avLst/>
                <a:gdLst>
                  <a:gd name="connsiteX0" fmla="*/ 287210 w 500610"/>
                  <a:gd name="connsiteY0" fmla="*/ 574171 h 574171"/>
                  <a:gd name="connsiteX1" fmla="*/ 253647 w 500610"/>
                  <a:gd name="connsiteY1" fmla="*/ 540608 h 574171"/>
                  <a:gd name="connsiteX2" fmla="*/ 253647 w 500610"/>
                  <a:gd name="connsiteY2" fmla="*/ 312640 h 574171"/>
                  <a:gd name="connsiteX3" fmla="*/ 230347 w 500610"/>
                  <a:gd name="connsiteY3" fmla="*/ 312640 h 574171"/>
                  <a:gd name="connsiteX4" fmla="*/ 216379 w 500610"/>
                  <a:gd name="connsiteY4" fmla="*/ 516398 h 574171"/>
                  <a:gd name="connsiteX5" fmla="*/ 180599 w 500610"/>
                  <a:gd name="connsiteY5" fmla="*/ 547587 h 574171"/>
                  <a:gd name="connsiteX6" fmla="*/ 149410 w 500610"/>
                  <a:gd name="connsiteY6" fmla="*/ 511807 h 574171"/>
                  <a:gd name="connsiteX7" fmla="*/ 163627 w 500610"/>
                  <a:gd name="connsiteY7" fmla="*/ 304418 h 574171"/>
                  <a:gd name="connsiteX8" fmla="*/ 159514 w 500610"/>
                  <a:gd name="connsiteY8" fmla="*/ 273560 h 574171"/>
                  <a:gd name="connsiteX9" fmla="*/ 143253 w 500610"/>
                  <a:gd name="connsiteY9" fmla="*/ 219336 h 574171"/>
                  <a:gd name="connsiteX10" fmla="*/ 70370 w 500610"/>
                  <a:gd name="connsiteY10" fmla="*/ 285470 h 574171"/>
                  <a:gd name="connsiteX11" fmla="*/ 10919 w 500610"/>
                  <a:gd name="connsiteY11" fmla="*/ 282584 h 574171"/>
                  <a:gd name="connsiteX12" fmla="*/ 13805 w 500610"/>
                  <a:gd name="connsiteY12" fmla="*/ 223132 h 574171"/>
                  <a:gd name="connsiteX13" fmla="*/ 141244 w 500610"/>
                  <a:gd name="connsiteY13" fmla="*/ 107494 h 574171"/>
                  <a:gd name="connsiteX14" fmla="*/ 143670 w 500610"/>
                  <a:gd name="connsiteY14" fmla="*/ 95473 h 574171"/>
                  <a:gd name="connsiteX15" fmla="*/ 287706 w 500610"/>
                  <a:gd name="connsiteY15" fmla="*/ 0 h 574171"/>
                  <a:gd name="connsiteX16" fmla="*/ 294153 w 500610"/>
                  <a:gd name="connsiteY16" fmla="*/ 0 h 574171"/>
                  <a:gd name="connsiteX17" fmla="*/ 450473 w 500610"/>
                  <a:gd name="connsiteY17" fmla="*/ 156320 h 574171"/>
                  <a:gd name="connsiteX18" fmla="*/ 450473 w 500610"/>
                  <a:gd name="connsiteY18" fmla="*/ 207881 h 574171"/>
                  <a:gd name="connsiteX19" fmla="*/ 499946 w 500610"/>
                  <a:gd name="connsiteY19" fmla="*/ 416457 h 574171"/>
                  <a:gd name="connsiteX20" fmla="*/ 481819 w 500610"/>
                  <a:gd name="connsiteY20" fmla="*/ 445857 h 574171"/>
                  <a:gd name="connsiteX21" fmla="*/ 452418 w 500610"/>
                  <a:gd name="connsiteY21" fmla="*/ 427730 h 574171"/>
                  <a:gd name="connsiteX22" fmla="*/ 425120 w 500610"/>
                  <a:gd name="connsiteY22" fmla="*/ 312640 h 574171"/>
                  <a:gd name="connsiteX23" fmla="*/ 406498 w 500610"/>
                  <a:gd name="connsiteY23" fmla="*/ 312640 h 574171"/>
                  <a:gd name="connsiteX24" fmla="*/ 406498 w 500610"/>
                  <a:gd name="connsiteY24" fmla="*/ 500127 h 574171"/>
                  <a:gd name="connsiteX25" fmla="*/ 372935 w 500610"/>
                  <a:gd name="connsiteY25" fmla="*/ 533690 h 574171"/>
                  <a:gd name="connsiteX26" fmla="*/ 339372 w 500610"/>
                  <a:gd name="connsiteY26" fmla="*/ 500127 h 574171"/>
                  <a:gd name="connsiteX27" fmla="*/ 339372 w 500610"/>
                  <a:gd name="connsiteY27" fmla="*/ 312640 h 574171"/>
                  <a:gd name="connsiteX28" fmla="*/ 320773 w 500610"/>
                  <a:gd name="connsiteY28" fmla="*/ 312640 h 574171"/>
                  <a:gd name="connsiteX29" fmla="*/ 320773 w 500610"/>
                  <a:gd name="connsiteY29" fmla="*/ 540608 h 574171"/>
                  <a:gd name="connsiteX30" fmla="*/ 287210 w 500610"/>
                  <a:gd name="connsiteY30" fmla="*/ 574171 h 5741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500610" h="574171">
                    <a:moveTo>
                      <a:pt x="287210" y="574171"/>
                    </a:moveTo>
                    <a:cubicBezTo>
                      <a:pt x="268674" y="574171"/>
                      <a:pt x="253647" y="559144"/>
                      <a:pt x="253647" y="540608"/>
                    </a:cubicBezTo>
                    <a:lnTo>
                      <a:pt x="253647" y="312640"/>
                    </a:lnTo>
                    <a:lnTo>
                      <a:pt x="230347" y="312640"/>
                    </a:lnTo>
                    <a:lnTo>
                      <a:pt x="216379" y="516398"/>
                    </a:lnTo>
                    <a:cubicBezTo>
                      <a:pt x="215112" y="534891"/>
                      <a:pt x="199092" y="548855"/>
                      <a:pt x="180599" y="547587"/>
                    </a:cubicBezTo>
                    <a:cubicBezTo>
                      <a:pt x="162107" y="546319"/>
                      <a:pt x="148143" y="530300"/>
                      <a:pt x="149410" y="511807"/>
                    </a:cubicBezTo>
                    <a:lnTo>
                      <a:pt x="163627" y="304418"/>
                    </a:lnTo>
                    <a:lnTo>
                      <a:pt x="159514" y="273560"/>
                    </a:lnTo>
                    <a:lnTo>
                      <a:pt x="143253" y="219336"/>
                    </a:lnTo>
                    <a:lnTo>
                      <a:pt x="70370" y="285470"/>
                    </a:lnTo>
                    <a:cubicBezTo>
                      <a:pt x="53156" y="301090"/>
                      <a:pt x="26539" y="299798"/>
                      <a:pt x="10919" y="282584"/>
                    </a:cubicBezTo>
                    <a:cubicBezTo>
                      <a:pt x="-4701" y="265369"/>
                      <a:pt x="-3409" y="238753"/>
                      <a:pt x="13805" y="223132"/>
                    </a:cubicBezTo>
                    <a:lnTo>
                      <a:pt x="141244" y="107494"/>
                    </a:lnTo>
                    <a:lnTo>
                      <a:pt x="143670" y="95473"/>
                    </a:lnTo>
                    <a:cubicBezTo>
                      <a:pt x="167401" y="39368"/>
                      <a:pt x="222956" y="0"/>
                      <a:pt x="287706" y="0"/>
                    </a:cubicBezTo>
                    <a:lnTo>
                      <a:pt x="294153" y="0"/>
                    </a:lnTo>
                    <a:cubicBezTo>
                      <a:pt x="380486" y="0"/>
                      <a:pt x="450473" y="69987"/>
                      <a:pt x="450473" y="156320"/>
                    </a:cubicBezTo>
                    <a:lnTo>
                      <a:pt x="450473" y="207881"/>
                    </a:lnTo>
                    <a:lnTo>
                      <a:pt x="499946" y="416457"/>
                    </a:lnTo>
                    <a:cubicBezTo>
                      <a:pt x="503059" y="429581"/>
                      <a:pt x="494942" y="442744"/>
                      <a:pt x="481819" y="445857"/>
                    </a:cubicBezTo>
                    <a:cubicBezTo>
                      <a:pt x="468695" y="448970"/>
                      <a:pt x="455531" y="440854"/>
                      <a:pt x="452418" y="427730"/>
                    </a:cubicBezTo>
                    <a:lnTo>
                      <a:pt x="425120" y="312640"/>
                    </a:lnTo>
                    <a:lnTo>
                      <a:pt x="406498" y="312640"/>
                    </a:lnTo>
                    <a:lnTo>
                      <a:pt x="406498" y="500127"/>
                    </a:lnTo>
                    <a:cubicBezTo>
                      <a:pt x="406498" y="518663"/>
                      <a:pt x="391471" y="533690"/>
                      <a:pt x="372935" y="533690"/>
                    </a:cubicBezTo>
                    <a:cubicBezTo>
                      <a:pt x="354399" y="533690"/>
                      <a:pt x="339372" y="518663"/>
                      <a:pt x="339372" y="500127"/>
                    </a:cubicBezTo>
                    <a:lnTo>
                      <a:pt x="339372" y="312640"/>
                    </a:lnTo>
                    <a:lnTo>
                      <a:pt x="320773" y="312640"/>
                    </a:lnTo>
                    <a:lnTo>
                      <a:pt x="320773" y="540608"/>
                    </a:lnTo>
                    <a:cubicBezTo>
                      <a:pt x="320773" y="559144"/>
                      <a:pt x="305746" y="574171"/>
                      <a:pt x="287210" y="574171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95" name="四角形: 上の 2 つの角を丸める 930">
                <a:extLst>
                  <a:ext uri="{FF2B5EF4-FFF2-40B4-BE49-F238E27FC236}">
                    <a16:creationId xmlns:a16="http://schemas.microsoft.com/office/drawing/2014/main" id="{6DF2E1E8-F5D1-4C30-9737-DA2553BCBF31}"/>
                  </a:ext>
                </a:extLst>
              </p:cNvPr>
              <p:cNvSpPr/>
              <p:nvPr/>
            </p:nvSpPr>
            <p:spPr>
              <a:xfrm rot="2686230">
                <a:off x="5213729" y="6112672"/>
                <a:ext cx="187452" cy="471973"/>
              </a:xfrm>
              <a:custGeom>
                <a:avLst/>
                <a:gdLst>
                  <a:gd name="connsiteX0" fmla="*/ 93726 w 187452"/>
                  <a:gd name="connsiteY0" fmla="*/ 0 h 570730"/>
                  <a:gd name="connsiteX1" fmla="*/ 93726 w 187452"/>
                  <a:gd name="connsiteY1" fmla="*/ 0 h 570730"/>
                  <a:gd name="connsiteX2" fmla="*/ 187452 w 187452"/>
                  <a:gd name="connsiteY2" fmla="*/ 93726 h 570730"/>
                  <a:gd name="connsiteX3" fmla="*/ 187452 w 187452"/>
                  <a:gd name="connsiteY3" fmla="*/ 570730 h 570730"/>
                  <a:gd name="connsiteX4" fmla="*/ 187452 w 187452"/>
                  <a:gd name="connsiteY4" fmla="*/ 570730 h 570730"/>
                  <a:gd name="connsiteX5" fmla="*/ 0 w 187452"/>
                  <a:gd name="connsiteY5" fmla="*/ 570730 h 570730"/>
                  <a:gd name="connsiteX6" fmla="*/ 0 w 187452"/>
                  <a:gd name="connsiteY6" fmla="*/ 570730 h 570730"/>
                  <a:gd name="connsiteX7" fmla="*/ 0 w 187452"/>
                  <a:gd name="connsiteY7" fmla="*/ 93726 h 570730"/>
                  <a:gd name="connsiteX8" fmla="*/ 93726 w 187452"/>
                  <a:gd name="connsiteY8" fmla="*/ 0 h 570730"/>
                  <a:gd name="connsiteX0" fmla="*/ 145892 w 239618"/>
                  <a:gd name="connsiteY0" fmla="*/ 83703 h 654433"/>
                  <a:gd name="connsiteX1" fmla="*/ 145892 w 239618"/>
                  <a:gd name="connsiteY1" fmla="*/ 83703 h 654433"/>
                  <a:gd name="connsiteX2" fmla="*/ 239618 w 239618"/>
                  <a:gd name="connsiteY2" fmla="*/ 177429 h 654433"/>
                  <a:gd name="connsiteX3" fmla="*/ 239618 w 239618"/>
                  <a:gd name="connsiteY3" fmla="*/ 654433 h 654433"/>
                  <a:gd name="connsiteX4" fmla="*/ 239618 w 239618"/>
                  <a:gd name="connsiteY4" fmla="*/ 654433 h 654433"/>
                  <a:gd name="connsiteX5" fmla="*/ 52166 w 239618"/>
                  <a:gd name="connsiteY5" fmla="*/ 654433 h 654433"/>
                  <a:gd name="connsiteX6" fmla="*/ 52166 w 239618"/>
                  <a:gd name="connsiteY6" fmla="*/ 654433 h 654433"/>
                  <a:gd name="connsiteX7" fmla="*/ 52166 w 239618"/>
                  <a:gd name="connsiteY7" fmla="*/ 177429 h 654433"/>
                  <a:gd name="connsiteX8" fmla="*/ 2284 w 239618"/>
                  <a:gd name="connsiteY8" fmla="*/ 1632 h 654433"/>
                  <a:gd name="connsiteX9" fmla="*/ 145892 w 239618"/>
                  <a:gd name="connsiteY9" fmla="*/ 83703 h 654433"/>
                  <a:gd name="connsiteX0" fmla="*/ 0 w 237334"/>
                  <a:gd name="connsiteY0" fmla="*/ 1632 h 654433"/>
                  <a:gd name="connsiteX1" fmla="*/ 143608 w 237334"/>
                  <a:gd name="connsiteY1" fmla="*/ 83703 h 654433"/>
                  <a:gd name="connsiteX2" fmla="*/ 143608 w 237334"/>
                  <a:gd name="connsiteY2" fmla="*/ 83703 h 654433"/>
                  <a:gd name="connsiteX3" fmla="*/ 237334 w 237334"/>
                  <a:gd name="connsiteY3" fmla="*/ 177429 h 654433"/>
                  <a:gd name="connsiteX4" fmla="*/ 237334 w 237334"/>
                  <a:gd name="connsiteY4" fmla="*/ 654433 h 654433"/>
                  <a:gd name="connsiteX5" fmla="*/ 237334 w 237334"/>
                  <a:gd name="connsiteY5" fmla="*/ 654433 h 654433"/>
                  <a:gd name="connsiteX6" fmla="*/ 49882 w 237334"/>
                  <a:gd name="connsiteY6" fmla="*/ 654433 h 654433"/>
                  <a:gd name="connsiteX7" fmla="*/ 49882 w 237334"/>
                  <a:gd name="connsiteY7" fmla="*/ 654433 h 654433"/>
                  <a:gd name="connsiteX8" fmla="*/ 49882 w 237334"/>
                  <a:gd name="connsiteY8" fmla="*/ 177429 h 654433"/>
                  <a:gd name="connsiteX9" fmla="*/ 91440 w 237334"/>
                  <a:gd name="connsiteY9" fmla="*/ 93072 h 654433"/>
                  <a:gd name="connsiteX0" fmla="*/ 0 w 237334"/>
                  <a:gd name="connsiteY0" fmla="*/ 1632 h 654433"/>
                  <a:gd name="connsiteX1" fmla="*/ 143608 w 237334"/>
                  <a:gd name="connsiteY1" fmla="*/ 83703 h 654433"/>
                  <a:gd name="connsiteX2" fmla="*/ 143608 w 237334"/>
                  <a:gd name="connsiteY2" fmla="*/ 83703 h 654433"/>
                  <a:gd name="connsiteX3" fmla="*/ 237334 w 237334"/>
                  <a:gd name="connsiteY3" fmla="*/ 177429 h 654433"/>
                  <a:gd name="connsiteX4" fmla="*/ 237334 w 237334"/>
                  <a:gd name="connsiteY4" fmla="*/ 654433 h 654433"/>
                  <a:gd name="connsiteX5" fmla="*/ 237334 w 237334"/>
                  <a:gd name="connsiteY5" fmla="*/ 654433 h 654433"/>
                  <a:gd name="connsiteX6" fmla="*/ 49882 w 237334"/>
                  <a:gd name="connsiteY6" fmla="*/ 654433 h 654433"/>
                  <a:gd name="connsiteX7" fmla="*/ 49882 w 237334"/>
                  <a:gd name="connsiteY7" fmla="*/ 654433 h 654433"/>
                  <a:gd name="connsiteX8" fmla="*/ 49882 w 237334"/>
                  <a:gd name="connsiteY8" fmla="*/ 177429 h 654433"/>
                  <a:gd name="connsiteX0" fmla="*/ 93726 w 187452"/>
                  <a:gd name="connsiteY0" fmla="*/ 0 h 570730"/>
                  <a:gd name="connsiteX1" fmla="*/ 93726 w 187452"/>
                  <a:gd name="connsiteY1" fmla="*/ 0 h 570730"/>
                  <a:gd name="connsiteX2" fmla="*/ 187452 w 187452"/>
                  <a:gd name="connsiteY2" fmla="*/ 93726 h 570730"/>
                  <a:gd name="connsiteX3" fmla="*/ 187452 w 187452"/>
                  <a:gd name="connsiteY3" fmla="*/ 570730 h 570730"/>
                  <a:gd name="connsiteX4" fmla="*/ 187452 w 187452"/>
                  <a:gd name="connsiteY4" fmla="*/ 570730 h 570730"/>
                  <a:gd name="connsiteX5" fmla="*/ 0 w 187452"/>
                  <a:gd name="connsiteY5" fmla="*/ 570730 h 570730"/>
                  <a:gd name="connsiteX6" fmla="*/ 0 w 187452"/>
                  <a:gd name="connsiteY6" fmla="*/ 570730 h 570730"/>
                  <a:gd name="connsiteX7" fmla="*/ 0 w 187452"/>
                  <a:gd name="connsiteY7" fmla="*/ 93726 h 570730"/>
                  <a:gd name="connsiteX0" fmla="*/ 93726 w 187452"/>
                  <a:gd name="connsiteY0" fmla="*/ 0 h 570730"/>
                  <a:gd name="connsiteX1" fmla="*/ 93726 w 187452"/>
                  <a:gd name="connsiteY1" fmla="*/ 0 h 570730"/>
                  <a:gd name="connsiteX2" fmla="*/ 187452 w 187452"/>
                  <a:gd name="connsiteY2" fmla="*/ 93726 h 570730"/>
                  <a:gd name="connsiteX3" fmla="*/ 187452 w 187452"/>
                  <a:gd name="connsiteY3" fmla="*/ 570730 h 570730"/>
                  <a:gd name="connsiteX4" fmla="*/ 187452 w 187452"/>
                  <a:gd name="connsiteY4" fmla="*/ 570730 h 570730"/>
                  <a:gd name="connsiteX5" fmla="*/ 0 w 187452"/>
                  <a:gd name="connsiteY5" fmla="*/ 570730 h 570730"/>
                  <a:gd name="connsiteX6" fmla="*/ 0 w 187452"/>
                  <a:gd name="connsiteY6" fmla="*/ 570730 h 570730"/>
                  <a:gd name="connsiteX7" fmla="*/ 1436 w 187452"/>
                  <a:gd name="connsiteY7" fmla="*/ 156032 h 570730"/>
                  <a:gd name="connsiteX0" fmla="*/ 93726 w 187452"/>
                  <a:gd name="connsiteY0" fmla="*/ 10102 h 580832"/>
                  <a:gd name="connsiteX1" fmla="*/ 93766 w 187452"/>
                  <a:gd name="connsiteY1" fmla="*/ 0 h 580832"/>
                  <a:gd name="connsiteX2" fmla="*/ 187452 w 187452"/>
                  <a:gd name="connsiteY2" fmla="*/ 103828 h 580832"/>
                  <a:gd name="connsiteX3" fmla="*/ 187452 w 187452"/>
                  <a:gd name="connsiteY3" fmla="*/ 580832 h 580832"/>
                  <a:gd name="connsiteX4" fmla="*/ 187452 w 187452"/>
                  <a:gd name="connsiteY4" fmla="*/ 580832 h 580832"/>
                  <a:gd name="connsiteX5" fmla="*/ 0 w 187452"/>
                  <a:gd name="connsiteY5" fmla="*/ 580832 h 580832"/>
                  <a:gd name="connsiteX6" fmla="*/ 0 w 187452"/>
                  <a:gd name="connsiteY6" fmla="*/ 580832 h 580832"/>
                  <a:gd name="connsiteX7" fmla="*/ 1436 w 187452"/>
                  <a:gd name="connsiteY7" fmla="*/ 166134 h 580832"/>
                  <a:gd name="connsiteX0" fmla="*/ 93726 w 187452"/>
                  <a:gd name="connsiteY0" fmla="*/ 0 h 570730"/>
                  <a:gd name="connsiteX1" fmla="*/ 187452 w 187452"/>
                  <a:gd name="connsiteY1" fmla="*/ 93726 h 570730"/>
                  <a:gd name="connsiteX2" fmla="*/ 187452 w 187452"/>
                  <a:gd name="connsiteY2" fmla="*/ 570730 h 570730"/>
                  <a:gd name="connsiteX3" fmla="*/ 187452 w 187452"/>
                  <a:gd name="connsiteY3" fmla="*/ 570730 h 570730"/>
                  <a:gd name="connsiteX4" fmla="*/ 0 w 187452"/>
                  <a:gd name="connsiteY4" fmla="*/ 570730 h 570730"/>
                  <a:gd name="connsiteX5" fmla="*/ 0 w 187452"/>
                  <a:gd name="connsiteY5" fmla="*/ 570730 h 570730"/>
                  <a:gd name="connsiteX6" fmla="*/ 1436 w 187452"/>
                  <a:gd name="connsiteY6" fmla="*/ 156032 h 570730"/>
                  <a:gd name="connsiteX0" fmla="*/ 92104 w 187452"/>
                  <a:gd name="connsiteY0" fmla="*/ 0 h 585890"/>
                  <a:gd name="connsiteX1" fmla="*/ 187452 w 187452"/>
                  <a:gd name="connsiteY1" fmla="*/ 108886 h 585890"/>
                  <a:gd name="connsiteX2" fmla="*/ 187452 w 187452"/>
                  <a:gd name="connsiteY2" fmla="*/ 585890 h 585890"/>
                  <a:gd name="connsiteX3" fmla="*/ 187452 w 187452"/>
                  <a:gd name="connsiteY3" fmla="*/ 585890 h 585890"/>
                  <a:gd name="connsiteX4" fmla="*/ 0 w 187452"/>
                  <a:gd name="connsiteY4" fmla="*/ 585890 h 585890"/>
                  <a:gd name="connsiteX5" fmla="*/ 0 w 187452"/>
                  <a:gd name="connsiteY5" fmla="*/ 585890 h 585890"/>
                  <a:gd name="connsiteX6" fmla="*/ 1436 w 187452"/>
                  <a:gd name="connsiteY6" fmla="*/ 171192 h 585890"/>
                  <a:gd name="connsiteX0" fmla="*/ 83680 w 187452"/>
                  <a:gd name="connsiteY0" fmla="*/ 0 h 584240"/>
                  <a:gd name="connsiteX1" fmla="*/ 187452 w 187452"/>
                  <a:gd name="connsiteY1" fmla="*/ 107236 h 584240"/>
                  <a:gd name="connsiteX2" fmla="*/ 187452 w 187452"/>
                  <a:gd name="connsiteY2" fmla="*/ 584240 h 584240"/>
                  <a:gd name="connsiteX3" fmla="*/ 187452 w 187452"/>
                  <a:gd name="connsiteY3" fmla="*/ 584240 h 584240"/>
                  <a:gd name="connsiteX4" fmla="*/ 0 w 187452"/>
                  <a:gd name="connsiteY4" fmla="*/ 584240 h 584240"/>
                  <a:gd name="connsiteX5" fmla="*/ 0 w 187452"/>
                  <a:gd name="connsiteY5" fmla="*/ 584240 h 584240"/>
                  <a:gd name="connsiteX6" fmla="*/ 1436 w 187452"/>
                  <a:gd name="connsiteY6" fmla="*/ 169542 h 584240"/>
                  <a:gd name="connsiteX0" fmla="*/ 83680 w 187452"/>
                  <a:gd name="connsiteY0" fmla="*/ 0 h 584240"/>
                  <a:gd name="connsiteX1" fmla="*/ 187452 w 187452"/>
                  <a:gd name="connsiteY1" fmla="*/ 107236 h 584240"/>
                  <a:gd name="connsiteX2" fmla="*/ 187452 w 187452"/>
                  <a:gd name="connsiteY2" fmla="*/ 584240 h 584240"/>
                  <a:gd name="connsiteX3" fmla="*/ 187452 w 187452"/>
                  <a:gd name="connsiteY3" fmla="*/ 584240 h 584240"/>
                  <a:gd name="connsiteX4" fmla="*/ 0 w 187452"/>
                  <a:gd name="connsiteY4" fmla="*/ 584240 h 584240"/>
                  <a:gd name="connsiteX5" fmla="*/ 0 w 187452"/>
                  <a:gd name="connsiteY5" fmla="*/ 584240 h 584240"/>
                  <a:gd name="connsiteX6" fmla="*/ 1436 w 187452"/>
                  <a:gd name="connsiteY6" fmla="*/ 169542 h 584240"/>
                  <a:gd name="connsiteX0" fmla="*/ 83680 w 187452"/>
                  <a:gd name="connsiteY0" fmla="*/ 0 h 584240"/>
                  <a:gd name="connsiteX1" fmla="*/ 187452 w 187452"/>
                  <a:gd name="connsiteY1" fmla="*/ 107236 h 584240"/>
                  <a:gd name="connsiteX2" fmla="*/ 187452 w 187452"/>
                  <a:gd name="connsiteY2" fmla="*/ 584240 h 584240"/>
                  <a:gd name="connsiteX3" fmla="*/ 187452 w 187452"/>
                  <a:gd name="connsiteY3" fmla="*/ 584240 h 584240"/>
                  <a:gd name="connsiteX4" fmla="*/ 0 w 187452"/>
                  <a:gd name="connsiteY4" fmla="*/ 584240 h 584240"/>
                  <a:gd name="connsiteX5" fmla="*/ 0 w 187452"/>
                  <a:gd name="connsiteY5" fmla="*/ 584240 h 584240"/>
                  <a:gd name="connsiteX6" fmla="*/ 1436 w 187452"/>
                  <a:gd name="connsiteY6" fmla="*/ 169542 h 584240"/>
                  <a:gd name="connsiteX0" fmla="*/ 83680 w 187452"/>
                  <a:gd name="connsiteY0" fmla="*/ 0 h 584240"/>
                  <a:gd name="connsiteX1" fmla="*/ 187452 w 187452"/>
                  <a:gd name="connsiteY1" fmla="*/ 107236 h 584240"/>
                  <a:gd name="connsiteX2" fmla="*/ 187452 w 187452"/>
                  <a:gd name="connsiteY2" fmla="*/ 584240 h 584240"/>
                  <a:gd name="connsiteX3" fmla="*/ 187452 w 187452"/>
                  <a:gd name="connsiteY3" fmla="*/ 584240 h 584240"/>
                  <a:gd name="connsiteX4" fmla="*/ 0 w 187452"/>
                  <a:gd name="connsiteY4" fmla="*/ 584240 h 584240"/>
                  <a:gd name="connsiteX5" fmla="*/ 0 w 187452"/>
                  <a:gd name="connsiteY5" fmla="*/ 584240 h 584240"/>
                  <a:gd name="connsiteX6" fmla="*/ 1436 w 187452"/>
                  <a:gd name="connsiteY6" fmla="*/ 169542 h 584240"/>
                  <a:gd name="connsiteX0" fmla="*/ 187452 w 187452"/>
                  <a:gd name="connsiteY0" fmla="*/ 0 h 477004"/>
                  <a:gd name="connsiteX1" fmla="*/ 187452 w 187452"/>
                  <a:gd name="connsiteY1" fmla="*/ 477004 h 477004"/>
                  <a:gd name="connsiteX2" fmla="*/ 187452 w 187452"/>
                  <a:gd name="connsiteY2" fmla="*/ 477004 h 477004"/>
                  <a:gd name="connsiteX3" fmla="*/ 0 w 187452"/>
                  <a:gd name="connsiteY3" fmla="*/ 477004 h 477004"/>
                  <a:gd name="connsiteX4" fmla="*/ 0 w 187452"/>
                  <a:gd name="connsiteY4" fmla="*/ 477004 h 477004"/>
                  <a:gd name="connsiteX5" fmla="*/ 1436 w 187452"/>
                  <a:gd name="connsiteY5" fmla="*/ 62306 h 477004"/>
                  <a:gd name="connsiteX0" fmla="*/ 182380 w 187452"/>
                  <a:gd name="connsiteY0" fmla="*/ 0 h 471973"/>
                  <a:gd name="connsiteX1" fmla="*/ 187452 w 187452"/>
                  <a:gd name="connsiteY1" fmla="*/ 471973 h 471973"/>
                  <a:gd name="connsiteX2" fmla="*/ 187452 w 187452"/>
                  <a:gd name="connsiteY2" fmla="*/ 471973 h 471973"/>
                  <a:gd name="connsiteX3" fmla="*/ 0 w 187452"/>
                  <a:gd name="connsiteY3" fmla="*/ 471973 h 471973"/>
                  <a:gd name="connsiteX4" fmla="*/ 0 w 187452"/>
                  <a:gd name="connsiteY4" fmla="*/ 471973 h 471973"/>
                  <a:gd name="connsiteX5" fmla="*/ 1436 w 187452"/>
                  <a:gd name="connsiteY5" fmla="*/ 57275 h 4719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87452" h="471973">
                    <a:moveTo>
                      <a:pt x="182380" y="0"/>
                    </a:moveTo>
                    <a:cubicBezTo>
                      <a:pt x="184071" y="157324"/>
                      <a:pt x="185761" y="314649"/>
                      <a:pt x="187452" y="471973"/>
                    </a:cubicBezTo>
                    <a:lnTo>
                      <a:pt x="187452" y="471973"/>
                    </a:lnTo>
                    <a:lnTo>
                      <a:pt x="0" y="471973"/>
                    </a:lnTo>
                    <a:lnTo>
                      <a:pt x="0" y="471973"/>
                    </a:lnTo>
                    <a:cubicBezTo>
                      <a:pt x="479" y="333740"/>
                      <a:pt x="957" y="195508"/>
                      <a:pt x="1436" y="57275"/>
                    </a:cubicBezTo>
                  </a:path>
                </a:pathLst>
              </a:custGeom>
              <a:pattFill prst="dkVert">
                <a:fgClr>
                  <a:srgbClr val="00B0F0"/>
                </a:fgClr>
                <a:bgClr>
                  <a:schemeClr val="accent5">
                    <a:lumMod val="20000"/>
                    <a:lumOff val="80000"/>
                  </a:scheme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551" name="グループ化 1550">
              <a:extLst>
                <a:ext uri="{FF2B5EF4-FFF2-40B4-BE49-F238E27FC236}">
                  <a16:creationId xmlns:a16="http://schemas.microsoft.com/office/drawing/2014/main" id="{E4EDE49E-0808-4119-8F6B-B6A20B0B9E70}"/>
                </a:ext>
              </a:extLst>
            </p:cNvPr>
            <p:cNvGrpSpPr/>
            <p:nvPr/>
          </p:nvGrpSpPr>
          <p:grpSpPr>
            <a:xfrm>
              <a:off x="3590511" y="4040269"/>
              <a:ext cx="2691442" cy="2395460"/>
              <a:chOff x="-2234242" y="1154189"/>
              <a:chExt cx="2691442" cy="2395460"/>
            </a:xfrm>
          </p:grpSpPr>
          <p:grpSp>
            <p:nvGrpSpPr>
              <p:cNvPr id="1552" name="グループ化 1551">
                <a:extLst>
                  <a:ext uri="{FF2B5EF4-FFF2-40B4-BE49-F238E27FC236}">
                    <a16:creationId xmlns:a16="http://schemas.microsoft.com/office/drawing/2014/main" id="{0CCCFFDC-DC54-40CF-AF40-55CB8D82F853}"/>
                  </a:ext>
                </a:extLst>
              </p:cNvPr>
              <p:cNvGrpSpPr/>
              <p:nvPr/>
            </p:nvGrpSpPr>
            <p:grpSpPr>
              <a:xfrm>
                <a:off x="-1099246" y="1852160"/>
                <a:ext cx="427844" cy="904346"/>
                <a:chOff x="2094997" y="1804056"/>
                <a:chExt cx="476250" cy="965022"/>
              </a:xfrm>
            </p:grpSpPr>
            <p:sp>
              <p:nvSpPr>
                <p:cNvPr id="1565" name="四角形: 上の 2 つの角を丸める 1564">
                  <a:extLst>
                    <a:ext uri="{FF2B5EF4-FFF2-40B4-BE49-F238E27FC236}">
                      <a16:creationId xmlns:a16="http://schemas.microsoft.com/office/drawing/2014/main" id="{EFF09FC1-C083-4929-97A4-39037418F749}"/>
                    </a:ext>
                  </a:extLst>
                </p:cNvPr>
                <p:cNvSpPr/>
                <p:nvPr/>
              </p:nvSpPr>
              <p:spPr>
                <a:xfrm>
                  <a:off x="2106651" y="2195513"/>
                  <a:ext cx="452941" cy="573565"/>
                </a:xfrm>
                <a:prstGeom prst="round2SameRect">
                  <a:avLst/>
                </a:prstGeom>
                <a:solidFill>
                  <a:schemeClr val="bg2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566" name="正方形/長方形 1565">
                  <a:extLst>
                    <a:ext uri="{FF2B5EF4-FFF2-40B4-BE49-F238E27FC236}">
                      <a16:creationId xmlns:a16="http://schemas.microsoft.com/office/drawing/2014/main" id="{F6B5AA11-89F6-4F05-81E9-DC2ED206F23B}"/>
                    </a:ext>
                  </a:extLst>
                </p:cNvPr>
                <p:cNvSpPr/>
                <p:nvPr/>
              </p:nvSpPr>
              <p:spPr>
                <a:xfrm>
                  <a:off x="2281826" y="1978818"/>
                  <a:ext cx="97551" cy="790260"/>
                </a:xfrm>
                <a:prstGeom prst="rect">
                  <a:avLst/>
                </a:prstGeom>
                <a:solidFill>
                  <a:schemeClr val="accent4">
                    <a:lumMod val="20000"/>
                    <a:lumOff val="8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567" name="四角形: 角を丸くする 1566">
                  <a:extLst>
                    <a:ext uri="{FF2B5EF4-FFF2-40B4-BE49-F238E27FC236}">
                      <a16:creationId xmlns:a16="http://schemas.microsoft.com/office/drawing/2014/main" id="{FAF44087-995D-49D4-85EF-2416EF7EF22D}"/>
                    </a:ext>
                  </a:extLst>
                </p:cNvPr>
                <p:cNvSpPr/>
                <p:nvPr/>
              </p:nvSpPr>
              <p:spPr>
                <a:xfrm>
                  <a:off x="2094997" y="1804056"/>
                  <a:ext cx="476250" cy="229709"/>
                </a:xfrm>
                <a:prstGeom prst="roundRect">
                  <a:avLst/>
                </a:prstGeom>
                <a:solidFill>
                  <a:schemeClr val="accent4">
                    <a:lumMod val="20000"/>
                    <a:lumOff val="8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568" name="四角形: 角を丸くする 1567">
                  <a:extLst>
                    <a:ext uri="{FF2B5EF4-FFF2-40B4-BE49-F238E27FC236}">
                      <a16:creationId xmlns:a16="http://schemas.microsoft.com/office/drawing/2014/main" id="{2690404B-0342-4228-A1CA-5969D0574470}"/>
                    </a:ext>
                  </a:extLst>
                </p:cNvPr>
                <p:cNvSpPr/>
                <p:nvPr/>
              </p:nvSpPr>
              <p:spPr>
                <a:xfrm>
                  <a:off x="2118306" y="1828801"/>
                  <a:ext cx="429632" cy="180220"/>
                </a:xfrm>
                <a:prstGeom prst="roundRect">
                  <a:avLst/>
                </a:prstGeom>
                <a:solidFill>
                  <a:schemeClr val="tx1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569" name="フリーフォーム: 図形 1568">
                  <a:extLst>
                    <a:ext uri="{FF2B5EF4-FFF2-40B4-BE49-F238E27FC236}">
                      <a16:creationId xmlns:a16="http://schemas.microsoft.com/office/drawing/2014/main" id="{E52F0487-9713-4514-9084-4BDDB4FFFF00}"/>
                    </a:ext>
                  </a:extLst>
                </p:cNvPr>
                <p:cNvSpPr/>
                <p:nvPr/>
              </p:nvSpPr>
              <p:spPr>
                <a:xfrm flipH="1">
                  <a:off x="2515943" y="1839097"/>
                  <a:ext cx="19089" cy="117680"/>
                </a:xfrm>
                <a:custGeom>
                  <a:avLst/>
                  <a:gdLst>
                    <a:gd name="connsiteX0" fmla="*/ 22860 w 45720"/>
                    <a:gd name="connsiteY0" fmla="*/ 92870 h 273091"/>
                    <a:gd name="connsiteX1" fmla="*/ 45720 w 45720"/>
                    <a:gd name="connsiteY1" fmla="*/ 115730 h 273091"/>
                    <a:gd name="connsiteX2" fmla="*/ 45719 w 45720"/>
                    <a:gd name="connsiteY2" fmla="*/ 250231 h 273091"/>
                    <a:gd name="connsiteX3" fmla="*/ 22859 w 45720"/>
                    <a:gd name="connsiteY3" fmla="*/ 273091 h 273091"/>
                    <a:gd name="connsiteX4" fmla="*/ 22860 w 45720"/>
                    <a:gd name="connsiteY4" fmla="*/ 273090 h 273091"/>
                    <a:gd name="connsiteX5" fmla="*/ 0 w 45720"/>
                    <a:gd name="connsiteY5" fmla="*/ 250230 h 273091"/>
                    <a:gd name="connsiteX6" fmla="*/ 0 w 45720"/>
                    <a:gd name="connsiteY6" fmla="*/ 115730 h 273091"/>
                    <a:gd name="connsiteX7" fmla="*/ 22860 w 45720"/>
                    <a:gd name="connsiteY7" fmla="*/ 92870 h 273091"/>
                    <a:gd name="connsiteX8" fmla="*/ 22860 w 45720"/>
                    <a:gd name="connsiteY8" fmla="*/ 0 h 273091"/>
                    <a:gd name="connsiteX9" fmla="*/ 45720 w 45720"/>
                    <a:gd name="connsiteY9" fmla="*/ 22860 h 273091"/>
                    <a:gd name="connsiteX10" fmla="*/ 45719 w 45720"/>
                    <a:gd name="connsiteY10" fmla="*/ 38299 h 273091"/>
                    <a:gd name="connsiteX11" fmla="*/ 22859 w 45720"/>
                    <a:gd name="connsiteY11" fmla="*/ 61159 h 273091"/>
                    <a:gd name="connsiteX12" fmla="*/ 22860 w 45720"/>
                    <a:gd name="connsiteY12" fmla="*/ 61158 h 273091"/>
                    <a:gd name="connsiteX13" fmla="*/ 0 w 45720"/>
                    <a:gd name="connsiteY13" fmla="*/ 38298 h 273091"/>
                    <a:gd name="connsiteX14" fmla="*/ 0 w 45720"/>
                    <a:gd name="connsiteY14" fmla="*/ 22860 h 273091"/>
                    <a:gd name="connsiteX15" fmla="*/ 22860 w 45720"/>
                    <a:gd name="connsiteY15" fmla="*/ 0 h 2730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45720" h="273091">
                      <a:moveTo>
                        <a:pt x="22860" y="92870"/>
                      </a:moveTo>
                      <a:cubicBezTo>
                        <a:pt x="35485" y="92870"/>
                        <a:pt x="45720" y="103105"/>
                        <a:pt x="45720" y="115730"/>
                      </a:cubicBezTo>
                      <a:cubicBezTo>
                        <a:pt x="45720" y="160564"/>
                        <a:pt x="45719" y="205397"/>
                        <a:pt x="45719" y="250231"/>
                      </a:cubicBezTo>
                      <a:cubicBezTo>
                        <a:pt x="45719" y="262856"/>
                        <a:pt x="35484" y="273091"/>
                        <a:pt x="22859" y="273091"/>
                      </a:cubicBezTo>
                      <a:lnTo>
                        <a:pt x="22860" y="273090"/>
                      </a:lnTo>
                      <a:cubicBezTo>
                        <a:pt x="10235" y="273090"/>
                        <a:pt x="0" y="262855"/>
                        <a:pt x="0" y="250230"/>
                      </a:cubicBezTo>
                      <a:lnTo>
                        <a:pt x="0" y="115730"/>
                      </a:lnTo>
                      <a:cubicBezTo>
                        <a:pt x="0" y="103105"/>
                        <a:pt x="10235" y="92870"/>
                        <a:pt x="22860" y="92870"/>
                      </a:cubicBezTo>
                      <a:close/>
                      <a:moveTo>
                        <a:pt x="22860" y="0"/>
                      </a:moveTo>
                      <a:cubicBezTo>
                        <a:pt x="35485" y="0"/>
                        <a:pt x="45720" y="10235"/>
                        <a:pt x="45720" y="22860"/>
                      </a:cubicBezTo>
                      <a:cubicBezTo>
                        <a:pt x="45720" y="28006"/>
                        <a:pt x="45719" y="33153"/>
                        <a:pt x="45719" y="38299"/>
                      </a:cubicBezTo>
                      <a:cubicBezTo>
                        <a:pt x="45719" y="50924"/>
                        <a:pt x="35484" y="61159"/>
                        <a:pt x="22859" y="61159"/>
                      </a:cubicBezTo>
                      <a:lnTo>
                        <a:pt x="22860" y="61158"/>
                      </a:lnTo>
                      <a:cubicBezTo>
                        <a:pt x="10235" y="61158"/>
                        <a:pt x="0" y="50923"/>
                        <a:pt x="0" y="38298"/>
                      </a:cubicBezTo>
                      <a:lnTo>
                        <a:pt x="0" y="22860"/>
                      </a:lnTo>
                      <a:cubicBezTo>
                        <a:pt x="0" y="10235"/>
                        <a:pt x="10235" y="0"/>
                        <a:pt x="22860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1553" name="正方形/長方形 1552">
                <a:extLst>
                  <a:ext uri="{FF2B5EF4-FFF2-40B4-BE49-F238E27FC236}">
                    <a16:creationId xmlns:a16="http://schemas.microsoft.com/office/drawing/2014/main" id="{32D1E94D-477C-4A56-A655-64D4EE5F0F5A}"/>
                  </a:ext>
                </a:extLst>
              </p:cNvPr>
              <p:cNvSpPr/>
              <p:nvPr/>
            </p:nvSpPr>
            <p:spPr>
              <a:xfrm>
                <a:off x="-463304" y="2614939"/>
                <a:ext cx="520382" cy="175578"/>
              </a:xfrm>
              <a:prstGeom prst="rect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554" name="正方形/長方形 1553">
                <a:extLst>
                  <a:ext uri="{FF2B5EF4-FFF2-40B4-BE49-F238E27FC236}">
                    <a16:creationId xmlns:a16="http://schemas.microsoft.com/office/drawing/2014/main" id="{C0C1726C-55A3-4C88-ACAE-7C169723A561}"/>
                  </a:ext>
                </a:extLst>
              </p:cNvPr>
              <p:cNvSpPr/>
              <p:nvPr/>
            </p:nvSpPr>
            <p:spPr>
              <a:xfrm>
                <a:off x="-206764" y="2098465"/>
                <a:ext cx="601662" cy="670614"/>
              </a:xfrm>
              <a:prstGeom prst="rect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555" name="正方形/長方形 1554">
                <a:extLst>
                  <a:ext uri="{FF2B5EF4-FFF2-40B4-BE49-F238E27FC236}">
                    <a16:creationId xmlns:a16="http://schemas.microsoft.com/office/drawing/2014/main" id="{893F47D6-24FC-4DB0-AE11-4C37BB4CAA28}"/>
                  </a:ext>
                </a:extLst>
              </p:cNvPr>
              <p:cNvSpPr/>
              <p:nvPr/>
            </p:nvSpPr>
            <p:spPr>
              <a:xfrm>
                <a:off x="-144852" y="2257425"/>
                <a:ext cx="76200" cy="511654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556" name="台形 1555">
                <a:extLst>
                  <a:ext uri="{FF2B5EF4-FFF2-40B4-BE49-F238E27FC236}">
                    <a16:creationId xmlns:a16="http://schemas.microsoft.com/office/drawing/2014/main" id="{9DC18A73-2E62-44A2-A1F9-01812201CAA1}"/>
                  </a:ext>
                </a:extLst>
              </p:cNvPr>
              <p:cNvSpPr/>
              <p:nvPr/>
            </p:nvSpPr>
            <p:spPr>
              <a:xfrm>
                <a:off x="60084" y="1733550"/>
                <a:ext cx="138457" cy="318727"/>
              </a:xfrm>
              <a:prstGeom prst="trapezoid">
                <a:avLst/>
              </a:prstGeom>
              <a:solidFill>
                <a:schemeClr val="bg1">
                  <a:lumMod val="8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557" name="正方形/長方形 2">
                <a:extLst>
                  <a:ext uri="{FF2B5EF4-FFF2-40B4-BE49-F238E27FC236}">
                    <a16:creationId xmlns:a16="http://schemas.microsoft.com/office/drawing/2014/main" id="{717353ED-D8E7-444E-A7C9-A159808AE6E9}"/>
                  </a:ext>
                </a:extLst>
              </p:cNvPr>
              <p:cNvSpPr/>
              <p:nvPr/>
            </p:nvSpPr>
            <p:spPr>
              <a:xfrm>
                <a:off x="-2145102" y="2769078"/>
                <a:ext cx="2540000" cy="780571"/>
              </a:xfrm>
              <a:custGeom>
                <a:avLst/>
                <a:gdLst>
                  <a:gd name="connsiteX0" fmla="*/ 0 w 1676400"/>
                  <a:gd name="connsiteY0" fmla="*/ 0 h 1676400"/>
                  <a:gd name="connsiteX1" fmla="*/ 1676400 w 1676400"/>
                  <a:gd name="connsiteY1" fmla="*/ 0 h 1676400"/>
                  <a:gd name="connsiteX2" fmla="*/ 1676400 w 1676400"/>
                  <a:gd name="connsiteY2" fmla="*/ 1676400 h 1676400"/>
                  <a:gd name="connsiteX3" fmla="*/ 0 w 1676400"/>
                  <a:gd name="connsiteY3" fmla="*/ 1676400 h 1676400"/>
                  <a:gd name="connsiteX4" fmla="*/ 0 w 1676400"/>
                  <a:gd name="connsiteY4" fmla="*/ 0 h 1676400"/>
                  <a:gd name="connsiteX0" fmla="*/ 0 w 1676400"/>
                  <a:gd name="connsiteY0" fmla="*/ 0 h 1689100"/>
                  <a:gd name="connsiteX1" fmla="*/ 1676400 w 1676400"/>
                  <a:gd name="connsiteY1" fmla="*/ 0 h 1689100"/>
                  <a:gd name="connsiteX2" fmla="*/ 1676400 w 1676400"/>
                  <a:gd name="connsiteY2" fmla="*/ 1676400 h 1689100"/>
                  <a:gd name="connsiteX3" fmla="*/ 844550 w 1676400"/>
                  <a:gd name="connsiteY3" fmla="*/ 1689100 h 1689100"/>
                  <a:gd name="connsiteX4" fmla="*/ 0 w 1676400"/>
                  <a:gd name="connsiteY4" fmla="*/ 1676400 h 1689100"/>
                  <a:gd name="connsiteX5" fmla="*/ 0 w 1676400"/>
                  <a:gd name="connsiteY5" fmla="*/ 0 h 1689100"/>
                  <a:gd name="connsiteX0" fmla="*/ 844550 w 1676400"/>
                  <a:gd name="connsiteY0" fmla="*/ 1689100 h 1780540"/>
                  <a:gd name="connsiteX1" fmla="*/ 0 w 1676400"/>
                  <a:gd name="connsiteY1" fmla="*/ 1676400 h 1780540"/>
                  <a:gd name="connsiteX2" fmla="*/ 0 w 1676400"/>
                  <a:gd name="connsiteY2" fmla="*/ 0 h 1780540"/>
                  <a:gd name="connsiteX3" fmla="*/ 1676400 w 1676400"/>
                  <a:gd name="connsiteY3" fmla="*/ 0 h 1780540"/>
                  <a:gd name="connsiteX4" fmla="*/ 1676400 w 1676400"/>
                  <a:gd name="connsiteY4" fmla="*/ 1676400 h 1780540"/>
                  <a:gd name="connsiteX5" fmla="*/ 935990 w 1676400"/>
                  <a:gd name="connsiteY5" fmla="*/ 1780540 h 1780540"/>
                  <a:gd name="connsiteX0" fmla="*/ 844550 w 1676400"/>
                  <a:gd name="connsiteY0" fmla="*/ 1689100 h 1689100"/>
                  <a:gd name="connsiteX1" fmla="*/ 0 w 1676400"/>
                  <a:gd name="connsiteY1" fmla="*/ 1676400 h 1689100"/>
                  <a:gd name="connsiteX2" fmla="*/ 0 w 1676400"/>
                  <a:gd name="connsiteY2" fmla="*/ 0 h 1689100"/>
                  <a:gd name="connsiteX3" fmla="*/ 1676400 w 1676400"/>
                  <a:gd name="connsiteY3" fmla="*/ 0 h 1689100"/>
                  <a:gd name="connsiteX4" fmla="*/ 1676400 w 1676400"/>
                  <a:gd name="connsiteY4" fmla="*/ 1676400 h 1689100"/>
                  <a:gd name="connsiteX0" fmla="*/ 0 w 1676400"/>
                  <a:gd name="connsiteY0" fmla="*/ 1676400 h 1676400"/>
                  <a:gd name="connsiteX1" fmla="*/ 0 w 1676400"/>
                  <a:gd name="connsiteY1" fmla="*/ 0 h 1676400"/>
                  <a:gd name="connsiteX2" fmla="*/ 1676400 w 1676400"/>
                  <a:gd name="connsiteY2" fmla="*/ 0 h 1676400"/>
                  <a:gd name="connsiteX3" fmla="*/ 1676400 w 1676400"/>
                  <a:gd name="connsiteY3" fmla="*/ 1676400 h 1676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676400" h="1676400">
                    <a:moveTo>
                      <a:pt x="0" y="1676400"/>
                    </a:moveTo>
                    <a:lnTo>
                      <a:pt x="0" y="0"/>
                    </a:lnTo>
                    <a:lnTo>
                      <a:pt x="1676400" y="0"/>
                    </a:lnTo>
                    <a:lnTo>
                      <a:pt x="1676400" y="1676400"/>
                    </a:lnTo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558" name="正方形/長方形 1557">
                <a:extLst>
                  <a:ext uri="{FF2B5EF4-FFF2-40B4-BE49-F238E27FC236}">
                    <a16:creationId xmlns:a16="http://schemas.microsoft.com/office/drawing/2014/main" id="{54D98C8D-1092-4F70-BFA7-3EF552401AE9}"/>
                  </a:ext>
                </a:extLst>
              </p:cNvPr>
              <p:cNvSpPr/>
              <p:nvPr/>
            </p:nvSpPr>
            <p:spPr>
              <a:xfrm>
                <a:off x="-2145102" y="2772135"/>
                <a:ext cx="2540000" cy="86264"/>
              </a:xfrm>
              <a:prstGeom prst="rect">
                <a:avLst/>
              </a:prstGeom>
              <a:solidFill>
                <a:srgbClr val="000000">
                  <a:alpha val="4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59" name="四角形: 上の 2 つの角を丸める 1558">
                <a:extLst>
                  <a:ext uri="{FF2B5EF4-FFF2-40B4-BE49-F238E27FC236}">
                    <a16:creationId xmlns:a16="http://schemas.microsoft.com/office/drawing/2014/main" id="{A13EB234-B7BB-49EF-8A1F-070C3F3441BB}"/>
                  </a:ext>
                </a:extLst>
              </p:cNvPr>
              <p:cNvSpPr/>
              <p:nvPr/>
            </p:nvSpPr>
            <p:spPr>
              <a:xfrm>
                <a:off x="-2234242" y="2725947"/>
                <a:ext cx="2691442" cy="86264"/>
              </a:xfrm>
              <a:prstGeom prst="round2SameRect">
                <a:avLst>
                  <a:gd name="adj1" fmla="val 27709"/>
                  <a:gd name="adj2" fmla="val 0"/>
                </a:avLst>
              </a:prstGeom>
              <a:solidFill>
                <a:schemeClr val="bg1">
                  <a:lumMod val="8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560" name="フローチャート: 手操作入力 1559">
                <a:extLst>
                  <a:ext uri="{FF2B5EF4-FFF2-40B4-BE49-F238E27FC236}">
                    <a16:creationId xmlns:a16="http://schemas.microsoft.com/office/drawing/2014/main" id="{47C3E028-A4FA-46B6-8D85-5DCCA0BC347A}"/>
                  </a:ext>
                </a:extLst>
              </p:cNvPr>
              <p:cNvSpPr/>
              <p:nvPr/>
            </p:nvSpPr>
            <p:spPr>
              <a:xfrm>
                <a:off x="-253306" y="2033765"/>
                <a:ext cx="710506" cy="86264"/>
              </a:xfrm>
              <a:prstGeom prst="flowChartManualInpu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561" name="グループ化 1560">
                <a:extLst>
                  <a:ext uri="{FF2B5EF4-FFF2-40B4-BE49-F238E27FC236}">
                    <a16:creationId xmlns:a16="http://schemas.microsoft.com/office/drawing/2014/main" id="{3A1A686C-B54D-4E4F-9E6A-27643CFEA674}"/>
                  </a:ext>
                </a:extLst>
              </p:cNvPr>
              <p:cNvGrpSpPr/>
              <p:nvPr/>
            </p:nvGrpSpPr>
            <p:grpSpPr>
              <a:xfrm rot="353465">
                <a:off x="-16014" y="1154189"/>
                <a:ext cx="199773" cy="822672"/>
                <a:chOff x="2811218" y="347664"/>
                <a:chExt cx="199773" cy="822672"/>
              </a:xfrm>
            </p:grpSpPr>
            <p:sp>
              <p:nvSpPr>
                <p:cNvPr id="1563" name="八角形 28">
                  <a:extLst>
                    <a:ext uri="{FF2B5EF4-FFF2-40B4-BE49-F238E27FC236}">
                      <a16:creationId xmlns:a16="http://schemas.microsoft.com/office/drawing/2014/main" id="{B80A2A66-E663-4EC1-862A-ECA31BDE5B43}"/>
                    </a:ext>
                  </a:extLst>
                </p:cNvPr>
                <p:cNvSpPr/>
                <p:nvPr/>
              </p:nvSpPr>
              <p:spPr>
                <a:xfrm rot="5400000">
                  <a:off x="2728914" y="716809"/>
                  <a:ext cx="479772" cy="84382"/>
                </a:xfrm>
                <a:custGeom>
                  <a:avLst/>
                  <a:gdLst>
                    <a:gd name="connsiteX0" fmla="*/ 0 w 1160707"/>
                    <a:gd name="connsiteY0" fmla="*/ 106012 h 361950"/>
                    <a:gd name="connsiteX1" fmla="*/ 106012 w 1160707"/>
                    <a:gd name="connsiteY1" fmla="*/ 0 h 361950"/>
                    <a:gd name="connsiteX2" fmla="*/ 1054695 w 1160707"/>
                    <a:gd name="connsiteY2" fmla="*/ 0 h 361950"/>
                    <a:gd name="connsiteX3" fmla="*/ 1160707 w 1160707"/>
                    <a:gd name="connsiteY3" fmla="*/ 106012 h 361950"/>
                    <a:gd name="connsiteX4" fmla="*/ 1160707 w 1160707"/>
                    <a:gd name="connsiteY4" fmla="*/ 255938 h 361950"/>
                    <a:gd name="connsiteX5" fmla="*/ 1054695 w 1160707"/>
                    <a:gd name="connsiteY5" fmla="*/ 361950 h 361950"/>
                    <a:gd name="connsiteX6" fmla="*/ 106012 w 1160707"/>
                    <a:gd name="connsiteY6" fmla="*/ 361950 h 361950"/>
                    <a:gd name="connsiteX7" fmla="*/ 0 w 1160707"/>
                    <a:gd name="connsiteY7" fmla="*/ 255938 h 361950"/>
                    <a:gd name="connsiteX8" fmla="*/ 0 w 1160707"/>
                    <a:gd name="connsiteY8" fmla="*/ 106012 h 361950"/>
                    <a:gd name="connsiteX0" fmla="*/ 0 w 1160707"/>
                    <a:gd name="connsiteY0" fmla="*/ 106012 h 361950"/>
                    <a:gd name="connsiteX1" fmla="*/ 106012 w 1160707"/>
                    <a:gd name="connsiteY1" fmla="*/ 0 h 361950"/>
                    <a:gd name="connsiteX2" fmla="*/ 1054695 w 1160707"/>
                    <a:gd name="connsiteY2" fmla="*/ 0 h 361950"/>
                    <a:gd name="connsiteX3" fmla="*/ 1160707 w 1160707"/>
                    <a:gd name="connsiteY3" fmla="*/ 106012 h 361950"/>
                    <a:gd name="connsiteX4" fmla="*/ 1160707 w 1160707"/>
                    <a:gd name="connsiteY4" fmla="*/ 255938 h 361950"/>
                    <a:gd name="connsiteX5" fmla="*/ 1054695 w 1160707"/>
                    <a:gd name="connsiteY5" fmla="*/ 361950 h 361950"/>
                    <a:gd name="connsiteX6" fmla="*/ 0 w 1160707"/>
                    <a:gd name="connsiteY6" fmla="*/ 255938 h 361950"/>
                    <a:gd name="connsiteX7" fmla="*/ 0 w 1160707"/>
                    <a:gd name="connsiteY7" fmla="*/ 106012 h 361950"/>
                    <a:gd name="connsiteX0" fmla="*/ 0 w 1160707"/>
                    <a:gd name="connsiteY0" fmla="*/ 106012 h 255938"/>
                    <a:gd name="connsiteX1" fmla="*/ 106012 w 1160707"/>
                    <a:gd name="connsiteY1" fmla="*/ 0 h 255938"/>
                    <a:gd name="connsiteX2" fmla="*/ 1054695 w 1160707"/>
                    <a:gd name="connsiteY2" fmla="*/ 0 h 255938"/>
                    <a:gd name="connsiteX3" fmla="*/ 1160707 w 1160707"/>
                    <a:gd name="connsiteY3" fmla="*/ 106012 h 255938"/>
                    <a:gd name="connsiteX4" fmla="*/ 1160707 w 1160707"/>
                    <a:gd name="connsiteY4" fmla="*/ 255938 h 255938"/>
                    <a:gd name="connsiteX5" fmla="*/ 0 w 1160707"/>
                    <a:gd name="connsiteY5" fmla="*/ 255938 h 255938"/>
                    <a:gd name="connsiteX6" fmla="*/ 0 w 1160707"/>
                    <a:gd name="connsiteY6" fmla="*/ 106012 h 2559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160707" h="255938">
                      <a:moveTo>
                        <a:pt x="0" y="106012"/>
                      </a:moveTo>
                      <a:lnTo>
                        <a:pt x="106012" y="0"/>
                      </a:lnTo>
                      <a:lnTo>
                        <a:pt x="1054695" y="0"/>
                      </a:lnTo>
                      <a:lnTo>
                        <a:pt x="1160707" y="106012"/>
                      </a:lnTo>
                      <a:lnTo>
                        <a:pt x="1160707" y="255938"/>
                      </a:lnTo>
                      <a:lnTo>
                        <a:pt x="0" y="255938"/>
                      </a:lnTo>
                      <a:lnTo>
                        <a:pt x="0" y="106012"/>
                      </a:lnTo>
                      <a:close/>
                    </a:path>
                  </a:pathLst>
                </a:custGeom>
                <a:solidFill>
                  <a:schemeClr val="accent4">
                    <a:lumMod val="40000"/>
                    <a:lumOff val="6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564" name="八角形 28">
                  <a:extLst>
                    <a:ext uri="{FF2B5EF4-FFF2-40B4-BE49-F238E27FC236}">
                      <a16:creationId xmlns:a16="http://schemas.microsoft.com/office/drawing/2014/main" id="{870C681E-652F-4A95-88ED-7F7B214E3EC1}"/>
                    </a:ext>
                  </a:extLst>
                </p:cNvPr>
                <p:cNvSpPr/>
                <p:nvPr/>
              </p:nvSpPr>
              <p:spPr>
                <a:xfrm rot="5400000">
                  <a:off x="2465885" y="692997"/>
                  <a:ext cx="822672" cy="132006"/>
                </a:xfrm>
                <a:custGeom>
                  <a:avLst/>
                  <a:gdLst>
                    <a:gd name="connsiteX0" fmla="*/ 0 w 1160707"/>
                    <a:gd name="connsiteY0" fmla="*/ 106012 h 361950"/>
                    <a:gd name="connsiteX1" fmla="*/ 106012 w 1160707"/>
                    <a:gd name="connsiteY1" fmla="*/ 0 h 361950"/>
                    <a:gd name="connsiteX2" fmla="*/ 1054695 w 1160707"/>
                    <a:gd name="connsiteY2" fmla="*/ 0 h 361950"/>
                    <a:gd name="connsiteX3" fmla="*/ 1160707 w 1160707"/>
                    <a:gd name="connsiteY3" fmla="*/ 106012 h 361950"/>
                    <a:gd name="connsiteX4" fmla="*/ 1160707 w 1160707"/>
                    <a:gd name="connsiteY4" fmla="*/ 255938 h 361950"/>
                    <a:gd name="connsiteX5" fmla="*/ 1054695 w 1160707"/>
                    <a:gd name="connsiteY5" fmla="*/ 361950 h 361950"/>
                    <a:gd name="connsiteX6" fmla="*/ 106012 w 1160707"/>
                    <a:gd name="connsiteY6" fmla="*/ 361950 h 361950"/>
                    <a:gd name="connsiteX7" fmla="*/ 0 w 1160707"/>
                    <a:gd name="connsiteY7" fmla="*/ 255938 h 361950"/>
                    <a:gd name="connsiteX8" fmla="*/ 0 w 1160707"/>
                    <a:gd name="connsiteY8" fmla="*/ 106012 h 361950"/>
                    <a:gd name="connsiteX0" fmla="*/ 0 w 1160707"/>
                    <a:gd name="connsiteY0" fmla="*/ 106012 h 361950"/>
                    <a:gd name="connsiteX1" fmla="*/ 106012 w 1160707"/>
                    <a:gd name="connsiteY1" fmla="*/ 0 h 361950"/>
                    <a:gd name="connsiteX2" fmla="*/ 1054695 w 1160707"/>
                    <a:gd name="connsiteY2" fmla="*/ 0 h 361950"/>
                    <a:gd name="connsiteX3" fmla="*/ 1160707 w 1160707"/>
                    <a:gd name="connsiteY3" fmla="*/ 106012 h 361950"/>
                    <a:gd name="connsiteX4" fmla="*/ 1160707 w 1160707"/>
                    <a:gd name="connsiteY4" fmla="*/ 255938 h 361950"/>
                    <a:gd name="connsiteX5" fmla="*/ 1054695 w 1160707"/>
                    <a:gd name="connsiteY5" fmla="*/ 361950 h 361950"/>
                    <a:gd name="connsiteX6" fmla="*/ 0 w 1160707"/>
                    <a:gd name="connsiteY6" fmla="*/ 255938 h 361950"/>
                    <a:gd name="connsiteX7" fmla="*/ 0 w 1160707"/>
                    <a:gd name="connsiteY7" fmla="*/ 106012 h 361950"/>
                    <a:gd name="connsiteX0" fmla="*/ 0 w 1160707"/>
                    <a:gd name="connsiteY0" fmla="*/ 106012 h 255938"/>
                    <a:gd name="connsiteX1" fmla="*/ 106012 w 1160707"/>
                    <a:gd name="connsiteY1" fmla="*/ 0 h 255938"/>
                    <a:gd name="connsiteX2" fmla="*/ 1054695 w 1160707"/>
                    <a:gd name="connsiteY2" fmla="*/ 0 h 255938"/>
                    <a:gd name="connsiteX3" fmla="*/ 1160707 w 1160707"/>
                    <a:gd name="connsiteY3" fmla="*/ 106012 h 255938"/>
                    <a:gd name="connsiteX4" fmla="*/ 1160707 w 1160707"/>
                    <a:gd name="connsiteY4" fmla="*/ 255938 h 255938"/>
                    <a:gd name="connsiteX5" fmla="*/ 0 w 1160707"/>
                    <a:gd name="connsiteY5" fmla="*/ 255938 h 255938"/>
                    <a:gd name="connsiteX6" fmla="*/ 0 w 1160707"/>
                    <a:gd name="connsiteY6" fmla="*/ 106012 h 2559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160707" h="255938">
                      <a:moveTo>
                        <a:pt x="0" y="106012"/>
                      </a:moveTo>
                      <a:lnTo>
                        <a:pt x="106012" y="0"/>
                      </a:lnTo>
                      <a:lnTo>
                        <a:pt x="1054695" y="0"/>
                      </a:lnTo>
                      <a:lnTo>
                        <a:pt x="1160707" y="106012"/>
                      </a:lnTo>
                      <a:lnTo>
                        <a:pt x="1160707" y="255938"/>
                      </a:lnTo>
                      <a:lnTo>
                        <a:pt x="0" y="255938"/>
                      </a:lnTo>
                      <a:lnTo>
                        <a:pt x="0" y="106012"/>
                      </a:lnTo>
                      <a:close/>
                    </a:path>
                  </a:pathLst>
                </a:custGeom>
                <a:solidFill>
                  <a:schemeClr val="accent4">
                    <a:lumMod val="40000"/>
                    <a:lumOff val="6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1562" name="四角形: 上の 2 つの角を丸める 1561">
                <a:extLst>
                  <a:ext uri="{FF2B5EF4-FFF2-40B4-BE49-F238E27FC236}">
                    <a16:creationId xmlns:a16="http://schemas.microsoft.com/office/drawing/2014/main" id="{30EC22E1-C972-472D-A148-03D840954A12}"/>
                  </a:ext>
                </a:extLst>
              </p:cNvPr>
              <p:cNvSpPr/>
              <p:nvPr/>
            </p:nvSpPr>
            <p:spPr>
              <a:xfrm>
                <a:off x="-269066" y="2210043"/>
                <a:ext cx="334873" cy="86265"/>
              </a:xfrm>
              <a:prstGeom prst="round2SameRect">
                <a:avLst>
                  <a:gd name="adj1" fmla="val 6309"/>
                  <a:gd name="adj2" fmla="val 50000"/>
                </a:avLst>
              </a:prstGeom>
              <a:solidFill>
                <a:schemeClr val="accent4">
                  <a:lumMod val="20000"/>
                  <a:lumOff val="8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24EB29BA-68ED-4D80-9A55-9672185622DA}"/>
              </a:ext>
            </a:extLst>
          </p:cNvPr>
          <p:cNvGrpSpPr/>
          <p:nvPr/>
        </p:nvGrpSpPr>
        <p:grpSpPr>
          <a:xfrm>
            <a:off x="6549611" y="3829168"/>
            <a:ext cx="2691442" cy="2606561"/>
            <a:chOff x="6549611" y="3829168"/>
            <a:chExt cx="2691442" cy="2606561"/>
          </a:xfrm>
        </p:grpSpPr>
        <p:grpSp>
          <p:nvGrpSpPr>
            <p:cNvPr id="1129" name="グループ化 1128">
              <a:extLst>
                <a:ext uri="{FF2B5EF4-FFF2-40B4-BE49-F238E27FC236}">
                  <a16:creationId xmlns:a16="http://schemas.microsoft.com/office/drawing/2014/main" id="{1D9D495B-3357-4171-88B9-B80720FDDD62}"/>
                </a:ext>
              </a:extLst>
            </p:cNvPr>
            <p:cNvGrpSpPr/>
            <p:nvPr/>
          </p:nvGrpSpPr>
          <p:grpSpPr>
            <a:xfrm>
              <a:off x="6757980" y="3829168"/>
              <a:ext cx="1232720" cy="1851536"/>
              <a:chOff x="6713216" y="4131679"/>
              <a:chExt cx="1798366" cy="2701132"/>
            </a:xfrm>
          </p:grpSpPr>
          <p:grpSp>
            <p:nvGrpSpPr>
              <p:cNvPr id="1130" name="グループ化 1129">
                <a:extLst>
                  <a:ext uri="{FF2B5EF4-FFF2-40B4-BE49-F238E27FC236}">
                    <a16:creationId xmlns:a16="http://schemas.microsoft.com/office/drawing/2014/main" id="{88DF24BA-6D73-41CA-BC35-274CA8CD6438}"/>
                  </a:ext>
                </a:extLst>
              </p:cNvPr>
              <p:cNvGrpSpPr/>
              <p:nvPr/>
            </p:nvGrpSpPr>
            <p:grpSpPr>
              <a:xfrm>
                <a:off x="6713216" y="4131679"/>
                <a:ext cx="1798366" cy="2310065"/>
                <a:chOff x="6713216" y="4131679"/>
                <a:chExt cx="1798366" cy="2310065"/>
              </a:xfrm>
            </p:grpSpPr>
            <p:grpSp>
              <p:nvGrpSpPr>
                <p:cNvPr id="1137" name="グループ化 1136">
                  <a:extLst>
                    <a:ext uri="{FF2B5EF4-FFF2-40B4-BE49-F238E27FC236}">
                      <a16:creationId xmlns:a16="http://schemas.microsoft.com/office/drawing/2014/main" id="{E4F6C03A-6C7B-4D45-A6E2-57F3CEB73AD9}"/>
                    </a:ext>
                  </a:extLst>
                </p:cNvPr>
                <p:cNvGrpSpPr/>
                <p:nvPr/>
              </p:nvGrpSpPr>
              <p:grpSpPr>
                <a:xfrm>
                  <a:off x="7318346" y="4131679"/>
                  <a:ext cx="1193236" cy="2310065"/>
                  <a:chOff x="7318346" y="1233204"/>
                  <a:chExt cx="1193236" cy="2310065"/>
                </a:xfrm>
              </p:grpSpPr>
              <p:sp>
                <p:nvSpPr>
                  <p:cNvPr id="1154" name="片側の 2 つの角を丸めた四角形 144">
                    <a:extLst>
                      <a:ext uri="{FF2B5EF4-FFF2-40B4-BE49-F238E27FC236}">
                        <a16:creationId xmlns:a16="http://schemas.microsoft.com/office/drawing/2014/main" id="{9397F900-1C82-48D5-84D8-89A4C0471465}"/>
                      </a:ext>
                    </a:extLst>
                  </p:cNvPr>
                  <p:cNvSpPr/>
                  <p:nvPr/>
                </p:nvSpPr>
                <p:spPr>
                  <a:xfrm>
                    <a:off x="7488253" y="2549525"/>
                    <a:ext cx="840158" cy="993744"/>
                  </a:xfrm>
                  <a:prstGeom prst="round2SameRect">
                    <a:avLst>
                      <a:gd name="adj1" fmla="val 39895"/>
                      <a:gd name="adj2" fmla="val 0"/>
                    </a:avLst>
                  </a:prstGeom>
                  <a:pattFill prst="lgGrid">
                    <a:fgClr>
                      <a:schemeClr val="accent4">
                        <a:lumMod val="20000"/>
                        <a:lumOff val="80000"/>
                      </a:schemeClr>
                    </a:fgClr>
                    <a:bgClr>
                      <a:schemeClr val="accent4">
                        <a:lumMod val="60000"/>
                        <a:lumOff val="40000"/>
                      </a:schemeClr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155" name="フリーフォーム: 図形 1154">
                    <a:extLst>
                      <a:ext uri="{FF2B5EF4-FFF2-40B4-BE49-F238E27FC236}">
                        <a16:creationId xmlns:a16="http://schemas.microsoft.com/office/drawing/2014/main" id="{69F7FD27-5D6F-4D95-98FF-00F1224EE4EF}"/>
                      </a:ext>
                    </a:extLst>
                  </p:cNvPr>
                  <p:cNvSpPr/>
                  <p:nvPr/>
                </p:nvSpPr>
                <p:spPr>
                  <a:xfrm>
                    <a:off x="7726618" y="2340367"/>
                    <a:ext cx="382718" cy="344375"/>
                  </a:xfrm>
                  <a:custGeom>
                    <a:avLst/>
                    <a:gdLst>
                      <a:gd name="connsiteX0" fmla="*/ 160641 w 525992"/>
                      <a:gd name="connsiteY0" fmla="*/ 0 h 380772"/>
                      <a:gd name="connsiteX1" fmla="*/ 362085 w 525992"/>
                      <a:gd name="connsiteY1" fmla="*/ 0 h 380772"/>
                      <a:gd name="connsiteX2" fmla="*/ 386315 w 525992"/>
                      <a:gd name="connsiteY2" fmla="*/ 240006 h 380772"/>
                      <a:gd name="connsiteX3" fmla="*/ 519778 w 525992"/>
                      <a:gd name="connsiteY3" fmla="*/ 240006 h 380772"/>
                      <a:gd name="connsiteX4" fmla="*/ 525992 w 525992"/>
                      <a:gd name="connsiteY4" fmla="*/ 254756 h 380772"/>
                      <a:gd name="connsiteX5" fmla="*/ 262996 w 525992"/>
                      <a:gd name="connsiteY5" fmla="*/ 380772 h 380772"/>
                      <a:gd name="connsiteX6" fmla="*/ 0 w 525992"/>
                      <a:gd name="connsiteY6" fmla="*/ 254756 h 380772"/>
                      <a:gd name="connsiteX7" fmla="*/ 6215 w 525992"/>
                      <a:gd name="connsiteY7" fmla="*/ 240006 h 380772"/>
                      <a:gd name="connsiteX8" fmla="*/ 136411 w 525992"/>
                      <a:gd name="connsiteY8" fmla="*/ 240006 h 380772"/>
                      <a:gd name="connsiteX0" fmla="*/ 160641 w 525992"/>
                      <a:gd name="connsiteY0" fmla="*/ 0 h 380772"/>
                      <a:gd name="connsiteX1" fmla="*/ 362085 w 525992"/>
                      <a:gd name="connsiteY1" fmla="*/ 0 h 380772"/>
                      <a:gd name="connsiteX2" fmla="*/ 386315 w 525992"/>
                      <a:gd name="connsiteY2" fmla="*/ 240006 h 380772"/>
                      <a:gd name="connsiteX3" fmla="*/ 519778 w 525992"/>
                      <a:gd name="connsiteY3" fmla="*/ 240006 h 380772"/>
                      <a:gd name="connsiteX4" fmla="*/ 525992 w 525992"/>
                      <a:gd name="connsiteY4" fmla="*/ 254756 h 380772"/>
                      <a:gd name="connsiteX5" fmla="*/ 262996 w 525992"/>
                      <a:gd name="connsiteY5" fmla="*/ 380772 h 380772"/>
                      <a:gd name="connsiteX6" fmla="*/ 0 w 525992"/>
                      <a:gd name="connsiteY6" fmla="*/ 254756 h 380772"/>
                      <a:gd name="connsiteX7" fmla="*/ 6215 w 525992"/>
                      <a:gd name="connsiteY7" fmla="*/ 240006 h 380772"/>
                      <a:gd name="connsiteX8" fmla="*/ 139089 w 525992"/>
                      <a:gd name="connsiteY8" fmla="*/ 216193 h 380772"/>
                      <a:gd name="connsiteX9" fmla="*/ 160641 w 525992"/>
                      <a:gd name="connsiteY9" fmla="*/ 0 h 380772"/>
                      <a:gd name="connsiteX0" fmla="*/ 160641 w 525992"/>
                      <a:gd name="connsiteY0" fmla="*/ 0 h 380772"/>
                      <a:gd name="connsiteX1" fmla="*/ 362085 w 525992"/>
                      <a:gd name="connsiteY1" fmla="*/ 0 h 380772"/>
                      <a:gd name="connsiteX2" fmla="*/ 380961 w 525992"/>
                      <a:gd name="connsiteY2" fmla="*/ 220956 h 380772"/>
                      <a:gd name="connsiteX3" fmla="*/ 519778 w 525992"/>
                      <a:gd name="connsiteY3" fmla="*/ 240006 h 380772"/>
                      <a:gd name="connsiteX4" fmla="*/ 525992 w 525992"/>
                      <a:gd name="connsiteY4" fmla="*/ 254756 h 380772"/>
                      <a:gd name="connsiteX5" fmla="*/ 262996 w 525992"/>
                      <a:gd name="connsiteY5" fmla="*/ 380772 h 380772"/>
                      <a:gd name="connsiteX6" fmla="*/ 0 w 525992"/>
                      <a:gd name="connsiteY6" fmla="*/ 254756 h 380772"/>
                      <a:gd name="connsiteX7" fmla="*/ 6215 w 525992"/>
                      <a:gd name="connsiteY7" fmla="*/ 240006 h 380772"/>
                      <a:gd name="connsiteX8" fmla="*/ 139089 w 525992"/>
                      <a:gd name="connsiteY8" fmla="*/ 216193 h 380772"/>
                      <a:gd name="connsiteX9" fmla="*/ 160641 w 525992"/>
                      <a:gd name="connsiteY9" fmla="*/ 0 h 380772"/>
                      <a:gd name="connsiteX0" fmla="*/ 160641 w 525992"/>
                      <a:gd name="connsiteY0" fmla="*/ 0 h 351598"/>
                      <a:gd name="connsiteX1" fmla="*/ 362085 w 525992"/>
                      <a:gd name="connsiteY1" fmla="*/ 0 h 351598"/>
                      <a:gd name="connsiteX2" fmla="*/ 380961 w 525992"/>
                      <a:gd name="connsiteY2" fmla="*/ 220956 h 351598"/>
                      <a:gd name="connsiteX3" fmla="*/ 519778 w 525992"/>
                      <a:gd name="connsiteY3" fmla="*/ 240006 h 351598"/>
                      <a:gd name="connsiteX4" fmla="*/ 525992 w 525992"/>
                      <a:gd name="connsiteY4" fmla="*/ 254756 h 351598"/>
                      <a:gd name="connsiteX5" fmla="*/ 262996 w 525992"/>
                      <a:gd name="connsiteY5" fmla="*/ 351598 h 351598"/>
                      <a:gd name="connsiteX6" fmla="*/ 0 w 525992"/>
                      <a:gd name="connsiteY6" fmla="*/ 254756 h 351598"/>
                      <a:gd name="connsiteX7" fmla="*/ 6215 w 525992"/>
                      <a:gd name="connsiteY7" fmla="*/ 240006 h 351598"/>
                      <a:gd name="connsiteX8" fmla="*/ 139089 w 525992"/>
                      <a:gd name="connsiteY8" fmla="*/ 216193 h 351598"/>
                      <a:gd name="connsiteX9" fmla="*/ 160641 w 525992"/>
                      <a:gd name="connsiteY9" fmla="*/ 0 h 35159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525992" h="351598">
                        <a:moveTo>
                          <a:pt x="160641" y="0"/>
                        </a:moveTo>
                        <a:lnTo>
                          <a:pt x="362085" y="0"/>
                        </a:lnTo>
                        <a:lnTo>
                          <a:pt x="380961" y="220956"/>
                        </a:lnTo>
                        <a:lnTo>
                          <a:pt x="519778" y="240006"/>
                        </a:lnTo>
                        <a:lnTo>
                          <a:pt x="525992" y="254756"/>
                        </a:lnTo>
                        <a:cubicBezTo>
                          <a:pt x="525992" y="324353"/>
                          <a:pt x="408245" y="351598"/>
                          <a:pt x="262996" y="351598"/>
                        </a:cubicBezTo>
                        <a:cubicBezTo>
                          <a:pt x="117747" y="351598"/>
                          <a:pt x="0" y="324353"/>
                          <a:pt x="0" y="254756"/>
                        </a:cubicBezTo>
                        <a:lnTo>
                          <a:pt x="6215" y="240006"/>
                        </a:lnTo>
                        <a:lnTo>
                          <a:pt x="139089" y="216193"/>
                        </a:lnTo>
                        <a:cubicBezTo>
                          <a:pt x="147166" y="136191"/>
                          <a:pt x="152564" y="80002"/>
                          <a:pt x="160641" y="0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156" name="台形 1155">
                    <a:extLst>
                      <a:ext uri="{FF2B5EF4-FFF2-40B4-BE49-F238E27FC236}">
                        <a16:creationId xmlns:a16="http://schemas.microsoft.com/office/drawing/2014/main" id="{EE86A9C2-5546-4F5D-9F6F-59DDE236869B}"/>
                      </a:ext>
                    </a:extLst>
                  </p:cNvPr>
                  <p:cNvSpPr/>
                  <p:nvPr/>
                </p:nvSpPr>
                <p:spPr>
                  <a:xfrm>
                    <a:off x="7620651" y="2608473"/>
                    <a:ext cx="107848" cy="295963"/>
                  </a:xfrm>
                  <a:prstGeom prst="trapezoid">
                    <a:avLst>
                      <a:gd name="adj" fmla="val 29450"/>
                    </a:avLst>
                  </a:prstGeom>
                  <a:solidFill>
                    <a:srgbClr val="339933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157" name="台形 1156">
                    <a:extLst>
                      <a:ext uri="{FF2B5EF4-FFF2-40B4-BE49-F238E27FC236}">
                        <a16:creationId xmlns:a16="http://schemas.microsoft.com/office/drawing/2014/main" id="{84F37EA9-F6EE-4A45-9B88-188884C527A8}"/>
                      </a:ext>
                    </a:extLst>
                  </p:cNvPr>
                  <p:cNvSpPr/>
                  <p:nvPr/>
                </p:nvSpPr>
                <p:spPr>
                  <a:xfrm>
                    <a:off x="8103883" y="2608473"/>
                    <a:ext cx="107848" cy="295963"/>
                  </a:xfrm>
                  <a:prstGeom prst="trapezoid">
                    <a:avLst>
                      <a:gd name="adj" fmla="val 29450"/>
                    </a:avLst>
                  </a:prstGeom>
                  <a:solidFill>
                    <a:srgbClr val="339933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158" name="台形 1157">
                    <a:extLst>
                      <a:ext uri="{FF2B5EF4-FFF2-40B4-BE49-F238E27FC236}">
                        <a16:creationId xmlns:a16="http://schemas.microsoft.com/office/drawing/2014/main" id="{4134E8C4-0E35-46BE-8C59-B50A5DE672FA}"/>
                      </a:ext>
                    </a:extLst>
                  </p:cNvPr>
                  <p:cNvSpPr/>
                  <p:nvPr/>
                </p:nvSpPr>
                <p:spPr>
                  <a:xfrm>
                    <a:off x="7511213" y="2854448"/>
                    <a:ext cx="810054" cy="688821"/>
                  </a:xfrm>
                  <a:prstGeom prst="trapezoid">
                    <a:avLst>
                      <a:gd name="adj" fmla="val 15364"/>
                    </a:avLst>
                  </a:prstGeom>
                  <a:solidFill>
                    <a:srgbClr val="339933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159" name="フリーフォーム: 図形 1158">
                    <a:extLst>
                      <a:ext uri="{FF2B5EF4-FFF2-40B4-BE49-F238E27FC236}">
                        <a16:creationId xmlns:a16="http://schemas.microsoft.com/office/drawing/2014/main" id="{46667BCC-14AA-4A5B-824D-FD9D26592B5C}"/>
                      </a:ext>
                    </a:extLst>
                  </p:cNvPr>
                  <p:cNvSpPr/>
                  <p:nvPr/>
                </p:nvSpPr>
                <p:spPr>
                  <a:xfrm>
                    <a:off x="7592643" y="2538038"/>
                    <a:ext cx="650667" cy="227586"/>
                  </a:xfrm>
                  <a:custGeom>
                    <a:avLst/>
                    <a:gdLst>
                      <a:gd name="connsiteX0" fmla="*/ 227607 w 698657"/>
                      <a:gd name="connsiteY0" fmla="*/ 1063 h 231750"/>
                      <a:gd name="connsiteX1" fmla="*/ 256868 w 698657"/>
                      <a:gd name="connsiteY1" fmla="*/ 15528 h 231750"/>
                      <a:gd name="connsiteX2" fmla="*/ 349329 w 698657"/>
                      <a:gd name="connsiteY2" fmla="*/ 118706 h 231750"/>
                      <a:gd name="connsiteX3" fmla="*/ 441789 w 698657"/>
                      <a:gd name="connsiteY3" fmla="*/ 15529 h 231750"/>
                      <a:gd name="connsiteX4" fmla="*/ 471051 w 698657"/>
                      <a:gd name="connsiteY4" fmla="*/ 1064 h 231750"/>
                      <a:gd name="connsiteX5" fmla="*/ 507619 w 698657"/>
                      <a:gd name="connsiteY5" fmla="*/ 4166 h 231750"/>
                      <a:gd name="connsiteX6" fmla="*/ 674555 w 698657"/>
                      <a:gd name="connsiteY6" fmla="*/ 66260 h 231750"/>
                      <a:gd name="connsiteX7" fmla="*/ 692193 w 698657"/>
                      <a:gd name="connsiteY7" fmla="*/ 108671 h 231750"/>
                      <a:gd name="connsiteX8" fmla="*/ 595813 w 698657"/>
                      <a:gd name="connsiteY8" fmla="*/ 216222 h 231750"/>
                      <a:gd name="connsiteX9" fmla="*/ 529984 w 698657"/>
                      <a:gd name="connsiteY9" fmla="*/ 227586 h 231750"/>
                      <a:gd name="connsiteX10" fmla="*/ 363048 w 698657"/>
                      <a:gd name="connsiteY10" fmla="*/ 165492 h 231750"/>
                      <a:gd name="connsiteX11" fmla="*/ 349328 w 698657"/>
                      <a:gd name="connsiteY11" fmla="*/ 153972 h 231750"/>
                      <a:gd name="connsiteX12" fmla="*/ 335609 w 698657"/>
                      <a:gd name="connsiteY12" fmla="*/ 165491 h 231750"/>
                      <a:gd name="connsiteX13" fmla="*/ 168673 w 698657"/>
                      <a:gd name="connsiteY13" fmla="*/ 227585 h 231750"/>
                      <a:gd name="connsiteX14" fmla="*/ 102844 w 698657"/>
                      <a:gd name="connsiteY14" fmla="*/ 216221 h 231750"/>
                      <a:gd name="connsiteX15" fmla="*/ 6464 w 698657"/>
                      <a:gd name="connsiteY15" fmla="*/ 108670 h 231750"/>
                      <a:gd name="connsiteX16" fmla="*/ 24102 w 698657"/>
                      <a:gd name="connsiteY16" fmla="*/ 66259 h 231750"/>
                      <a:gd name="connsiteX17" fmla="*/ 191038 w 698657"/>
                      <a:gd name="connsiteY17" fmla="*/ 4165 h 231750"/>
                      <a:gd name="connsiteX18" fmla="*/ 227607 w 698657"/>
                      <a:gd name="connsiteY18" fmla="*/ 1063 h 231750"/>
                      <a:gd name="connsiteX0" fmla="*/ 227607 w 698657"/>
                      <a:gd name="connsiteY0" fmla="*/ 1063 h 231750"/>
                      <a:gd name="connsiteX1" fmla="*/ 256868 w 698657"/>
                      <a:gd name="connsiteY1" fmla="*/ 15528 h 231750"/>
                      <a:gd name="connsiteX2" fmla="*/ 349329 w 698657"/>
                      <a:gd name="connsiteY2" fmla="*/ 118706 h 231750"/>
                      <a:gd name="connsiteX3" fmla="*/ 441789 w 698657"/>
                      <a:gd name="connsiteY3" fmla="*/ 15529 h 231750"/>
                      <a:gd name="connsiteX4" fmla="*/ 471051 w 698657"/>
                      <a:gd name="connsiteY4" fmla="*/ 1064 h 231750"/>
                      <a:gd name="connsiteX5" fmla="*/ 507619 w 698657"/>
                      <a:gd name="connsiteY5" fmla="*/ 4166 h 231750"/>
                      <a:gd name="connsiteX6" fmla="*/ 674555 w 698657"/>
                      <a:gd name="connsiteY6" fmla="*/ 66260 h 231750"/>
                      <a:gd name="connsiteX7" fmla="*/ 692193 w 698657"/>
                      <a:gd name="connsiteY7" fmla="*/ 108671 h 231750"/>
                      <a:gd name="connsiteX8" fmla="*/ 595813 w 698657"/>
                      <a:gd name="connsiteY8" fmla="*/ 216222 h 231750"/>
                      <a:gd name="connsiteX9" fmla="*/ 529984 w 698657"/>
                      <a:gd name="connsiteY9" fmla="*/ 227586 h 231750"/>
                      <a:gd name="connsiteX10" fmla="*/ 363048 w 698657"/>
                      <a:gd name="connsiteY10" fmla="*/ 165492 h 231750"/>
                      <a:gd name="connsiteX11" fmla="*/ 349328 w 698657"/>
                      <a:gd name="connsiteY11" fmla="*/ 153972 h 231750"/>
                      <a:gd name="connsiteX12" fmla="*/ 168673 w 698657"/>
                      <a:gd name="connsiteY12" fmla="*/ 227585 h 231750"/>
                      <a:gd name="connsiteX13" fmla="*/ 102844 w 698657"/>
                      <a:gd name="connsiteY13" fmla="*/ 216221 h 231750"/>
                      <a:gd name="connsiteX14" fmla="*/ 6464 w 698657"/>
                      <a:gd name="connsiteY14" fmla="*/ 108670 h 231750"/>
                      <a:gd name="connsiteX15" fmla="*/ 24102 w 698657"/>
                      <a:gd name="connsiteY15" fmla="*/ 66259 h 231750"/>
                      <a:gd name="connsiteX16" fmla="*/ 191038 w 698657"/>
                      <a:gd name="connsiteY16" fmla="*/ 4165 h 231750"/>
                      <a:gd name="connsiteX17" fmla="*/ 227607 w 698657"/>
                      <a:gd name="connsiteY17" fmla="*/ 1063 h 231750"/>
                      <a:gd name="connsiteX0" fmla="*/ 227607 w 698657"/>
                      <a:gd name="connsiteY0" fmla="*/ 1063 h 231750"/>
                      <a:gd name="connsiteX1" fmla="*/ 256868 w 698657"/>
                      <a:gd name="connsiteY1" fmla="*/ 15528 h 231750"/>
                      <a:gd name="connsiteX2" fmla="*/ 349329 w 698657"/>
                      <a:gd name="connsiteY2" fmla="*/ 118706 h 231750"/>
                      <a:gd name="connsiteX3" fmla="*/ 441789 w 698657"/>
                      <a:gd name="connsiteY3" fmla="*/ 15529 h 231750"/>
                      <a:gd name="connsiteX4" fmla="*/ 471051 w 698657"/>
                      <a:gd name="connsiteY4" fmla="*/ 1064 h 231750"/>
                      <a:gd name="connsiteX5" fmla="*/ 507619 w 698657"/>
                      <a:gd name="connsiteY5" fmla="*/ 4166 h 231750"/>
                      <a:gd name="connsiteX6" fmla="*/ 674555 w 698657"/>
                      <a:gd name="connsiteY6" fmla="*/ 66260 h 231750"/>
                      <a:gd name="connsiteX7" fmla="*/ 692193 w 698657"/>
                      <a:gd name="connsiteY7" fmla="*/ 108671 h 231750"/>
                      <a:gd name="connsiteX8" fmla="*/ 595813 w 698657"/>
                      <a:gd name="connsiteY8" fmla="*/ 216222 h 231750"/>
                      <a:gd name="connsiteX9" fmla="*/ 529984 w 698657"/>
                      <a:gd name="connsiteY9" fmla="*/ 227586 h 231750"/>
                      <a:gd name="connsiteX10" fmla="*/ 349328 w 698657"/>
                      <a:gd name="connsiteY10" fmla="*/ 153972 h 231750"/>
                      <a:gd name="connsiteX11" fmla="*/ 168673 w 698657"/>
                      <a:gd name="connsiteY11" fmla="*/ 227585 h 231750"/>
                      <a:gd name="connsiteX12" fmla="*/ 102844 w 698657"/>
                      <a:gd name="connsiteY12" fmla="*/ 216221 h 231750"/>
                      <a:gd name="connsiteX13" fmla="*/ 6464 w 698657"/>
                      <a:gd name="connsiteY13" fmla="*/ 108670 h 231750"/>
                      <a:gd name="connsiteX14" fmla="*/ 24102 w 698657"/>
                      <a:gd name="connsiteY14" fmla="*/ 66259 h 231750"/>
                      <a:gd name="connsiteX15" fmla="*/ 191038 w 698657"/>
                      <a:gd name="connsiteY15" fmla="*/ 4165 h 231750"/>
                      <a:gd name="connsiteX16" fmla="*/ 227607 w 698657"/>
                      <a:gd name="connsiteY16" fmla="*/ 1063 h 231750"/>
                      <a:gd name="connsiteX0" fmla="*/ 227607 w 698657"/>
                      <a:gd name="connsiteY0" fmla="*/ 1063 h 231750"/>
                      <a:gd name="connsiteX1" fmla="*/ 256868 w 698657"/>
                      <a:gd name="connsiteY1" fmla="*/ 15528 h 231750"/>
                      <a:gd name="connsiteX2" fmla="*/ 349329 w 698657"/>
                      <a:gd name="connsiteY2" fmla="*/ 118706 h 231750"/>
                      <a:gd name="connsiteX3" fmla="*/ 441789 w 698657"/>
                      <a:gd name="connsiteY3" fmla="*/ 15529 h 231750"/>
                      <a:gd name="connsiteX4" fmla="*/ 471051 w 698657"/>
                      <a:gd name="connsiteY4" fmla="*/ 1064 h 231750"/>
                      <a:gd name="connsiteX5" fmla="*/ 507619 w 698657"/>
                      <a:gd name="connsiteY5" fmla="*/ 4166 h 231750"/>
                      <a:gd name="connsiteX6" fmla="*/ 674555 w 698657"/>
                      <a:gd name="connsiteY6" fmla="*/ 66260 h 231750"/>
                      <a:gd name="connsiteX7" fmla="*/ 692193 w 698657"/>
                      <a:gd name="connsiteY7" fmla="*/ 108671 h 231750"/>
                      <a:gd name="connsiteX8" fmla="*/ 595813 w 698657"/>
                      <a:gd name="connsiteY8" fmla="*/ 216222 h 231750"/>
                      <a:gd name="connsiteX9" fmla="*/ 529984 w 698657"/>
                      <a:gd name="connsiteY9" fmla="*/ 227586 h 231750"/>
                      <a:gd name="connsiteX10" fmla="*/ 349328 w 698657"/>
                      <a:gd name="connsiteY10" fmla="*/ 142065 h 231750"/>
                      <a:gd name="connsiteX11" fmla="*/ 168673 w 698657"/>
                      <a:gd name="connsiteY11" fmla="*/ 227585 h 231750"/>
                      <a:gd name="connsiteX12" fmla="*/ 102844 w 698657"/>
                      <a:gd name="connsiteY12" fmla="*/ 216221 h 231750"/>
                      <a:gd name="connsiteX13" fmla="*/ 6464 w 698657"/>
                      <a:gd name="connsiteY13" fmla="*/ 108670 h 231750"/>
                      <a:gd name="connsiteX14" fmla="*/ 24102 w 698657"/>
                      <a:gd name="connsiteY14" fmla="*/ 66259 h 231750"/>
                      <a:gd name="connsiteX15" fmla="*/ 191038 w 698657"/>
                      <a:gd name="connsiteY15" fmla="*/ 4165 h 231750"/>
                      <a:gd name="connsiteX16" fmla="*/ 227607 w 698657"/>
                      <a:gd name="connsiteY16" fmla="*/ 1063 h 231750"/>
                      <a:gd name="connsiteX0" fmla="*/ 203505 w 674555"/>
                      <a:gd name="connsiteY0" fmla="*/ 1063 h 231750"/>
                      <a:gd name="connsiteX1" fmla="*/ 232766 w 674555"/>
                      <a:gd name="connsiteY1" fmla="*/ 15528 h 231750"/>
                      <a:gd name="connsiteX2" fmla="*/ 325227 w 674555"/>
                      <a:gd name="connsiteY2" fmla="*/ 118706 h 231750"/>
                      <a:gd name="connsiteX3" fmla="*/ 417687 w 674555"/>
                      <a:gd name="connsiteY3" fmla="*/ 15529 h 231750"/>
                      <a:gd name="connsiteX4" fmla="*/ 446949 w 674555"/>
                      <a:gd name="connsiteY4" fmla="*/ 1064 h 231750"/>
                      <a:gd name="connsiteX5" fmla="*/ 483517 w 674555"/>
                      <a:gd name="connsiteY5" fmla="*/ 4166 h 231750"/>
                      <a:gd name="connsiteX6" fmla="*/ 650453 w 674555"/>
                      <a:gd name="connsiteY6" fmla="*/ 66260 h 231750"/>
                      <a:gd name="connsiteX7" fmla="*/ 668091 w 674555"/>
                      <a:gd name="connsiteY7" fmla="*/ 108671 h 231750"/>
                      <a:gd name="connsiteX8" fmla="*/ 571711 w 674555"/>
                      <a:gd name="connsiteY8" fmla="*/ 216222 h 231750"/>
                      <a:gd name="connsiteX9" fmla="*/ 505882 w 674555"/>
                      <a:gd name="connsiteY9" fmla="*/ 227586 h 231750"/>
                      <a:gd name="connsiteX10" fmla="*/ 325226 w 674555"/>
                      <a:gd name="connsiteY10" fmla="*/ 142065 h 231750"/>
                      <a:gd name="connsiteX11" fmla="*/ 144571 w 674555"/>
                      <a:gd name="connsiteY11" fmla="*/ 227585 h 231750"/>
                      <a:gd name="connsiteX12" fmla="*/ 78742 w 674555"/>
                      <a:gd name="connsiteY12" fmla="*/ 216221 h 231750"/>
                      <a:gd name="connsiteX13" fmla="*/ 0 w 674555"/>
                      <a:gd name="connsiteY13" fmla="*/ 66259 h 231750"/>
                      <a:gd name="connsiteX14" fmla="*/ 166936 w 674555"/>
                      <a:gd name="connsiteY14" fmla="*/ 4165 h 231750"/>
                      <a:gd name="connsiteX15" fmla="*/ 203505 w 674555"/>
                      <a:gd name="connsiteY15" fmla="*/ 1063 h 231750"/>
                      <a:gd name="connsiteX0" fmla="*/ 203505 w 652477"/>
                      <a:gd name="connsiteY0" fmla="*/ 1063 h 231750"/>
                      <a:gd name="connsiteX1" fmla="*/ 232766 w 652477"/>
                      <a:gd name="connsiteY1" fmla="*/ 15528 h 231750"/>
                      <a:gd name="connsiteX2" fmla="*/ 325227 w 652477"/>
                      <a:gd name="connsiteY2" fmla="*/ 118706 h 231750"/>
                      <a:gd name="connsiteX3" fmla="*/ 417687 w 652477"/>
                      <a:gd name="connsiteY3" fmla="*/ 15529 h 231750"/>
                      <a:gd name="connsiteX4" fmla="*/ 446949 w 652477"/>
                      <a:gd name="connsiteY4" fmla="*/ 1064 h 231750"/>
                      <a:gd name="connsiteX5" fmla="*/ 483517 w 652477"/>
                      <a:gd name="connsiteY5" fmla="*/ 4166 h 231750"/>
                      <a:gd name="connsiteX6" fmla="*/ 650453 w 652477"/>
                      <a:gd name="connsiteY6" fmla="*/ 66260 h 231750"/>
                      <a:gd name="connsiteX7" fmla="*/ 571711 w 652477"/>
                      <a:gd name="connsiteY7" fmla="*/ 216222 h 231750"/>
                      <a:gd name="connsiteX8" fmla="*/ 505882 w 652477"/>
                      <a:gd name="connsiteY8" fmla="*/ 227586 h 231750"/>
                      <a:gd name="connsiteX9" fmla="*/ 325226 w 652477"/>
                      <a:gd name="connsiteY9" fmla="*/ 142065 h 231750"/>
                      <a:gd name="connsiteX10" fmla="*/ 144571 w 652477"/>
                      <a:gd name="connsiteY10" fmla="*/ 227585 h 231750"/>
                      <a:gd name="connsiteX11" fmla="*/ 78742 w 652477"/>
                      <a:gd name="connsiteY11" fmla="*/ 216221 h 231750"/>
                      <a:gd name="connsiteX12" fmla="*/ 0 w 652477"/>
                      <a:gd name="connsiteY12" fmla="*/ 66259 h 231750"/>
                      <a:gd name="connsiteX13" fmla="*/ 166936 w 652477"/>
                      <a:gd name="connsiteY13" fmla="*/ 4165 h 231750"/>
                      <a:gd name="connsiteX14" fmla="*/ 203505 w 652477"/>
                      <a:gd name="connsiteY14" fmla="*/ 1063 h 231750"/>
                      <a:gd name="connsiteX0" fmla="*/ 203505 w 650560"/>
                      <a:gd name="connsiteY0" fmla="*/ 1063 h 231749"/>
                      <a:gd name="connsiteX1" fmla="*/ 232766 w 650560"/>
                      <a:gd name="connsiteY1" fmla="*/ 15528 h 231749"/>
                      <a:gd name="connsiteX2" fmla="*/ 325227 w 650560"/>
                      <a:gd name="connsiteY2" fmla="*/ 118706 h 231749"/>
                      <a:gd name="connsiteX3" fmla="*/ 417687 w 650560"/>
                      <a:gd name="connsiteY3" fmla="*/ 15529 h 231749"/>
                      <a:gd name="connsiteX4" fmla="*/ 446949 w 650560"/>
                      <a:gd name="connsiteY4" fmla="*/ 1064 h 231749"/>
                      <a:gd name="connsiteX5" fmla="*/ 483517 w 650560"/>
                      <a:gd name="connsiteY5" fmla="*/ 4166 h 231749"/>
                      <a:gd name="connsiteX6" fmla="*/ 650453 w 650560"/>
                      <a:gd name="connsiteY6" fmla="*/ 66260 h 231749"/>
                      <a:gd name="connsiteX7" fmla="*/ 505882 w 650560"/>
                      <a:gd name="connsiteY7" fmla="*/ 227586 h 231749"/>
                      <a:gd name="connsiteX8" fmla="*/ 325226 w 650560"/>
                      <a:gd name="connsiteY8" fmla="*/ 142065 h 231749"/>
                      <a:gd name="connsiteX9" fmla="*/ 144571 w 650560"/>
                      <a:gd name="connsiteY9" fmla="*/ 227585 h 231749"/>
                      <a:gd name="connsiteX10" fmla="*/ 78742 w 650560"/>
                      <a:gd name="connsiteY10" fmla="*/ 216221 h 231749"/>
                      <a:gd name="connsiteX11" fmla="*/ 0 w 650560"/>
                      <a:gd name="connsiteY11" fmla="*/ 66259 h 231749"/>
                      <a:gd name="connsiteX12" fmla="*/ 166936 w 650560"/>
                      <a:gd name="connsiteY12" fmla="*/ 4165 h 231749"/>
                      <a:gd name="connsiteX13" fmla="*/ 203505 w 650560"/>
                      <a:gd name="connsiteY13" fmla="*/ 1063 h 231749"/>
                      <a:gd name="connsiteX0" fmla="*/ 203612 w 650667"/>
                      <a:gd name="connsiteY0" fmla="*/ 1063 h 227586"/>
                      <a:gd name="connsiteX1" fmla="*/ 232873 w 650667"/>
                      <a:gd name="connsiteY1" fmla="*/ 15528 h 227586"/>
                      <a:gd name="connsiteX2" fmla="*/ 325334 w 650667"/>
                      <a:gd name="connsiteY2" fmla="*/ 118706 h 227586"/>
                      <a:gd name="connsiteX3" fmla="*/ 417794 w 650667"/>
                      <a:gd name="connsiteY3" fmla="*/ 15529 h 227586"/>
                      <a:gd name="connsiteX4" fmla="*/ 447056 w 650667"/>
                      <a:gd name="connsiteY4" fmla="*/ 1064 h 227586"/>
                      <a:gd name="connsiteX5" fmla="*/ 483624 w 650667"/>
                      <a:gd name="connsiteY5" fmla="*/ 4166 h 227586"/>
                      <a:gd name="connsiteX6" fmla="*/ 650560 w 650667"/>
                      <a:gd name="connsiteY6" fmla="*/ 66260 h 227586"/>
                      <a:gd name="connsiteX7" fmla="*/ 505989 w 650667"/>
                      <a:gd name="connsiteY7" fmla="*/ 227586 h 227586"/>
                      <a:gd name="connsiteX8" fmla="*/ 325333 w 650667"/>
                      <a:gd name="connsiteY8" fmla="*/ 142065 h 227586"/>
                      <a:gd name="connsiteX9" fmla="*/ 144678 w 650667"/>
                      <a:gd name="connsiteY9" fmla="*/ 227585 h 227586"/>
                      <a:gd name="connsiteX10" fmla="*/ 107 w 650667"/>
                      <a:gd name="connsiteY10" fmla="*/ 66259 h 227586"/>
                      <a:gd name="connsiteX11" fmla="*/ 167043 w 650667"/>
                      <a:gd name="connsiteY11" fmla="*/ 4165 h 227586"/>
                      <a:gd name="connsiteX12" fmla="*/ 203612 w 650667"/>
                      <a:gd name="connsiteY12" fmla="*/ 1063 h 22758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650667" h="227586">
                        <a:moveTo>
                          <a:pt x="203612" y="1063"/>
                        </a:moveTo>
                        <a:cubicBezTo>
                          <a:pt x="215524" y="3119"/>
                          <a:pt x="226219" y="8104"/>
                          <a:pt x="232873" y="15528"/>
                        </a:cubicBezTo>
                        <a:lnTo>
                          <a:pt x="325334" y="118706"/>
                        </a:lnTo>
                        <a:lnTo>
                          <a:pt x="417794" y="15529"/>
                        </a:lnTo>
                        <a:cubicBezTo>
                          <a:pt x="424448" y="8105"/>
                          <a:pt x="435143" y="3120"/>
                          <a:pt x="447056" y="1064"/>
                        </a:cubicBezTo>
                        <a:cubicBezTo>
                          <a:pt x="458970" y="-993"/>
                          <a:pt x="472100" y="-121"/>
                          <a:pt x="483624" y="4166"/>
                        </a:cubicBezTo>
                        <a:lnTo>
                          <a:pt x="650560" y="66260"/>
                        </a:lnTo>
                        <a:cubicBezTo>
                          <a:pt x="654288" y="103497"/>
                          <a:pt x="560194" y="214952"/>
                          <a:pt x="505989" y="227586"/>
                        </a:cubicBezTo>
                        <a:lnTo>
                          <a:pt x="325333" y="142065"/>
                        </a:lnTo>
                        <a:lnTo>
                          <a:pt x="144678" y="227585"/>
                        </a:lnTo>
                        <a:cubicBezTo>
                          <a:pt x="90474" y="214951"/>
                          <a:pt x="-3621" y="103496"/>
                          <a:pt x="107" y="66259"/>
                        </a:cubicBezTo>
                        <a:lnTo>
                          <a:pt x="167043" y="4165"/>
                        </a:lnTo>
                        <a:cubicBezTo>
                          <a:pt x="178567" y="-122"/>
                          <a:pt x="191699" y="-994"/>
                          <a:pt x="203612" y="1063"/>
                        </a:cubicBezTo>
                        <a:close/>
                      </a:path>
                    </a:pathLst>
                  </a:custGeom>
                  <a:solidFill>
                    <a:srgbClr val="FFCC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160" name="楕円 1159">
                    <a:extLst>
                      <a:ext uri="{FF2B5EF4-FFF2-40B4-BE49-F238E27FC236}">
                        <a16:creationId xmlns:a16="http://schemas.microsoft.com/office/drawing/2014/main" id="{AD99EACE-BB83-42DC-8ED2-E07FFE2B7DDB}"/>
                      </a:ext>
                    </a:extLst>
                  </p:cNvPr>
                  <p:cNvSpPr/>
                  <p:nvPr/>
                </p:nvSpPr>
                <p:spPr>
                  <a:xfrm>
                    <a:off x="7887350" y="2733779"/>
                    <a:ext cx="57680" cy="59758"/>
                  </a:xfrm>
                  <a:prstGeom prst="ellipse">
                    <a:avLst/>
                  </a:prstGeom>
                  <a:solidFill>
                    <a:schemeClr val="bg1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161" name="四角形: 角を丸くする 8">
                    <a:extLst>
                      <a:ext uri="{FF2B5EF4-FFF2-40B4-BE49-F238E27FC236}">
                        <a16:creationId xmlns:a16="http://schemas.microsoft.com/office/drawing/2014/main" id="{B16CE64E-5EC9-438E-AED7-21232A7AE73B}"/>
                      </a:ext>
                    </a:extLst>
                  </p:cNvPr>
                  <p:cNvSpPr/>
                  <p:nvPr/>
                </p:nvSpPr>
                <p:spPr>
                  <a:xfrm rot="20098952" flipH="1">
                    <a:off x="8248619" y="2770817"/>
                    <a:ext cx="193907" cy="611509"/>
                  </a:xfrm>
                  <a:custGeom>
                    <a:avLst/>
                    <a:gdLst>
                      <a:gd name="connsiteX0" fmla="*/ 0 w 193907"/>
                      <a:gd name="connsiteY0" fmla="*/ 96954 h 708462"/>
                      <a:gd name="connsiteX1" fmla="*/ 96954 w 193907"/>
                      <a:gd name="connsiteY1" fmla="*/ 0 h 708462"/>
                      <a:gd name="connsiteX2" fmla="*/ 96954 w 193907"/>
                      <a:gd name="connsiteY2" fmla="*/ 0 h 708462"/>
                      <a:gd name="connsiteX3" fmla="*/ 193908 w 193907"/>
                      <a:gd name="connsiteY3" fmla="*/ 96954 h 708462"/>
                      <a:gd name="connsiteX4" fmla="*/ 193907 w 193907"/>
                      <a:gd name="connsiteY4" fmla="*/ 611509 h 708462"/>
                      <a:gd name="connsiteX5" fmla="*/ 96953 w 193907"/>
                      <a:gd name="connsiteY5" fmla="*/ 708463 h 708462"/>
                      <a:gd name="connsiteX6" fmla="*/ 96954 w 193907"/>
                      <a:gd name="connsiteY6" fmla="*/ 708462 h 708462"/>
                      <a:gd name="connsiteX7" fmla="*/ 0 w 193907"/>
                      <a:gd name="connsiteY7" fmla="*/ 611508 h 708462"/>
                      <a:gd name="connsiteX8" fmla="*/ 0 w 193907"/>
                      <a:gd name="connsiteY8" fmla="*/ 96954 h 708462"/>
                      <a:gd name="connsiteX0" fmla="*/ 0 w 193908"/>
                      <a:gd name="connsiteY0" fmla="*/ 96954 h 708463"/>
                      <a:gd name="connsiteX1" fmla="*/ 96954 w 193908"/>
                      <a:gd name="connsiteY1" fmla="*/ 0 h 708463"/>
                      <a:gd name="connsiteX2" fmla="*/ 193908 w 193908"/>
                      <a:gd name="connsiteY2" fmla="*/ 96954 h 708463"/>
                      <a:gd name="connsiteX3" fmla="*/ 193907 w 193908"/>
                      <a:gd name="connsiteY3" fmla="*/ 611509 h 708463"/>
                      <a:gd name="connsiteX4" fmla="*/ 96953 w 193908"/>
                      <a:gd name="connsiteY4" fmla="*/ 708463 h 708463"/>
                      <a:gd name="connsiteX5" fmla="*/ 96954 w 193908"/>
                      <a:gd name="connsiteY5" fmla="*/ 708462 h 708463"/>
                      <a:gd name="connsiteX6" fmla="*/ 0 w 193908"/>
                      <a:gd name="connsiteY6" fmla="*/ 611508 h 708463"/>
                      <a:gd name="connsiteX7" fmla="*/ 0 w 193908"/>
                      <a:gd name="connsiteY7" fmla="*/ 96954 h 708463"/>
                      <a:gd name="connsiteX0" fmla="*/ 96954 w 193908"/>
                      <a:gd name="connsiteY0" fmla="*/ 0 h 708463"/>
                      <a:gd name="connsiteX1" fmla="*/ 193908 w 193908"/>
                      <a:gd name="connsiteY1" fmla="*/ 96954 h 708463"/>
                      <a:gd name="connsiteX2" fmla="*/ 193907 w 193908"/>
                      <a:gd name="connsiteY2" fmla="*/ 611509 h 708463"/>
                      <a:gd name="connsiteX3" fmla="*/ 96953 w 193908"/>
                      <a:gd name="connsiteY3" fmla="*/ 708463 h 708463"/>
                      <a:gd name="connsiteX4" fmla="*/ 96954 w 193908"/>
                      <a:gd name="connsiteY4" fmla="*/ 708462 h 708463"/>
                      <a:gd name="connsiteX5" fmla="*/ 0 w 193908"/>
                      <a:gd name="connsiteY5" fmla="*/ 611508 h 708463"/>
                      <a:gd name="connsiteX6" fmla="*/ 0 w 193908"/>
                      <a:gd name="connsiteY6" fmla="*/ 96954 h 708463"/>
                      <a:gd name="connsiteX7" fmla="*/ 188394 w 193908"/>
                      <a:gd name="connsiteY7" fmla="*/ 91440 h 708463"/>
                      <a:gd name="connsiteX0" fmla="*/ 193908 w 193908"/>
                      <a:gd name="connsiteY0" fmla="*/ 58607 h 670116"/>
                      <a:gd name="connsiteX1" fmla="*/ 193907 w 193908"/>
                      <a:gd name="connsiteY1" fmla="*/ 573162 h 670116"/>
                      <a:gd name="connsiteX2" fmla="*/ 96953 w 193908"/>
                      <a:gd name="connsiteY2" fmla="*/ 670116 h 670116"/>
                      <a:gd name="connsiteX3" fmla="*/ 96954 w 193908"/>
                      <a:gd name="connsiteY3" fmla="*/ 670115 h 670116"/>
                      <a:gd name="connsiteX4" fmla="*/ 0 w 193908"/>
                      <a:gd name="connsiteY4" fmla="*/ 573161 h 670116"/>
                      <a:gd name="connsiteX5" fmla="*/ 0 w 193908"/>
                      <a:gd name="connsiteY5" fmla="*/ 58607 h 670116"/>
                      <a:gd name="connsiteX6" fmla="*/ 188394 w 193908"/>
                      <a:gd name="connsiteY6" fmla="*/ 53093 h 670116"/>
                      <a:gd name="connsiteX0" fmla="*/ 193908 w 193908"/>
                      <a:gd name="connsiteY0" fmla="*/ 0 h 611509"/>
                      <a:gd name="connsiteX1" fmla="*/ 193907 w 193908"/>
                      <a:gd name="connsiteY1" fmla="*/ 514555 h 611509"/>
                      <a:gd name="connsiteX2" fmla="*/ 96953 w 193908"/>
                      <a:gd name="connsiteY2" fmla="*/ 611509 h 611509"/>
                      <a:gd name="connsiteX3" fmla="*/ 96954 w 193908"/>
                      <a:gd name="connsiteY3" fmla="*/ 611508 h 611509"/>
                      <a:gd name="connsiteX4" fmla="*/ 0 w 193908"/>
                      <a:gd name="connsiteY4" fmla="*/ 514554 h 611509"/>
                      <a:gd name="connsiteX5" fmla="*/ 0 w 193908"/>
                      <a:gd name="connsiteY5" fmla="*/ 0 h 611509"/>
                      <a:gd name="connsiteX0" fmla="*/ 193908 w 195377"/>
                      <a:gd name="connsiteY0" fmla="*/ 0 h 611509"/>
                      <a:gd name="connsiteX1" fmla="*/ 193907 w 195377"/>
                      <a:gd name="connsiteY1" fmla="*/ 514555 h 611509"/>
                      <a:gd name="connsiteX2" fmla="*/ 96953 w 195377"/>
                      <a:gd name="connsiteY2" fmla="*/ 611509 h 611509"/>
                      <a:gd name="connsiteX3" fmla="*/ 96954 w 195377"/>
                      <a:gd name="connsiteY3" fmla="*/ 611508 h 611509"/>
                      <a:gd name="connsiteX4" fmla="*/ 0 w 195377"/>
                      <a:gd name="connsiteY4" fmla="*/ 514554 h 611509"/>
                      <a:gd name="connsiteX5" fmla="*/ 0 w 195377"/>
                      <a:gd name="connsiteY5" fmla="*/ 0 h 611509"/>
                      <a:gd name="connsiteX0" fmla="*/ 171756 w 196825"/>
                      <a:gd name="connsiteY0" fmla="*/ 189028 h 611509"/>
                      <a:gd name="connsiteX1" fmla="*/ 193907 w 196825"/>
                      <a:gd name="connsiteY1" fmla="*/ 514555 h 611509"/>
                      <a:gd name="connsiteX2" fmla="*/ 96953 w 196825"/>
                      <a:gd name="connsiteY2" fmla="*/ 611509 h 611509"/>
                      <a:gd name="connsiteX3" fmla="*/ 96954 w 196825"/>
                      <a:gd name="connsiteY3" fmla="*/ 611508 h 611509"/>
                      <a:gd name="connsiteX4" fmla="*/ 0 w 196825"/>
                      <a:gd name="connsiteY4" fmla="*/ 514554 h 611509"/>
                      <a:gd name="connsiteX5" fmla="*/ 0 w 196825"/>
                      <a:gd name="connsiteY5" fmla="*/ 0 h 611509"/>
                      <a:gd name="connsiteX0" fmla="*/ 171756 w 193907"/>
                      <a:gd name="connsiteY0" fmla="*/ 189028 h 611509"/>
                      <a:gd name="connsiteX1" fmla="*/ 193907 w 193907"/>
                      <a:gd name="connsiteY1" fmla="*/ 514555 h 611509"/>
                      <a:gd name="connsiteX2" fmla="*/ 96953 w 193907"/>
                      <a:gd name="connsiteY2" fmla="*/ 611509 h 611509"/>
                      <a:gd name="connsiteX3" fmla="*/ 96954 w 193907"/>
                      <a:gd name="connsiteY3" fmla="*/ 611508 h 611509"/>
                      <a:gd name="connsiteX4" fmla="*/ 0 w 193907"/>
                      <a:gd name="connsiteY4" fmla="*/ 514554 h 611509"/>
                      <a:gd name="connsiteX5" fmla="*/ 0 w 193907"/>
                      <a:gd name="connsiteY5" fmla="*/ 0 h 611509"/>
                      <a:gd name="connsiteX0" fmla="*/ 171756 w 193907"/>
                      <a:gd name="connsiteY0" fmla="*/ 189028 h 611509"/>
                      <a:gd name="connsiteX1" fmla="*/ 193907 w 193907"/>
                      <a:gd name="connsiteY1" fmla="*/ 514555 h 611509"/>
                      <a:gd name="connsiteX2" fmla="*/ 96953 w 193907"/>
                      <a:gd name="connsiteY2" fmla="*/ 611509 h 611509"/>
                      <a:gd name="connsiteX3" fmla="*/ 96954 w 193907"/>
                      <a:gd name="connsiteY3" fmla="*/ 611508 h 611509"/>
                      <a:gd name="connsiteX4" fmla="*/ 0 w 193907"/>
                      <a:gd name="connsiteY4" fmla="*/ 514554 h 611509"/>
                      <a:gd name="connsiteX5" fmla="*/ 0 w 193907"/>
                      <a:gd name="connsiteY5" fmla="*/ 0 h 611509"/>
                      <a:gd name="connsiteX0" fmla="*/ 171756 w 193907"/>
                      <a:gd name="connsiteY0" fmla="*/ 189028 h 611509"/>
                      <a:gd name="connsiteX1" fmla="*/ 193907 w 193907"/>
                      <a:gd name="connsiteY1" fmla="*/ 514555 h 611509"/>
                      <a:gd name="connsiteX2" fmla="*/ 96953 w 193907"/>
                      <a:gd name="connsiteY2" fmla="*/ 611509 h 611509"/>
                      <a:gd name="connsiteX3" fmla="*/ 96954 w 193907"/>
                      <a:gd name="connsiteY3" fmla="*/ 611508 h 611509"/>
                      <a:gd name="connsiteX4" fmla="*/ 0 w 193907"/>
                      <a:gd name="connsiteY4" fmla="*/ 514554 h 611509"/>
                      <a:gd name="connsiteX5" fmla="*/ 0 w 193907"/>
                      <a:gd name="connsiteY5" fmla="*/ 0 h 611509"/>
                      <a:gd name="connsiteX0" fmla="*/ 187007 w 193907"/>
                      <a:gd name="connsiteY0" fmla="*/ 334324 h 611509"/>
                      <a:gd name="connsiteX1" fmla="*/ 193907 w 193907"/>
                      <a:gd name="connsiteY1" fmla="*/ 514555 h 611509"/>
                      <a:gd name="connsiteX2" fmla="*/ 96953 w 193907"/>
                      <a:gd name="connsiteY2" fmla="*/ 611509 h 611509"/>
                      <a:gd name="connsiteX3" fmla="*/ 96954 w 193907"/>
                      <a:gd name="connsiteY3" fmla="*/ 611508 h 611509"/>
                      <a:gd name="connsiteX4" fmla="*/ 0 w 193907"/>
                      <a:gd name="connsiteY4" fmla="*/ 514554 h 611509"/>
                      <a:gd name="connsiteX5" fmla="*/ 0 w 193907"/>
                      <a:gd name="connsiteY5" fmla="*/ 0 h 611509"/>
                      <a:gd name="connsiteX0" fmla="*/ 187007 w 193907"/>
                      <a:gd name="connsiteY0" fmla="*/ 334324 h 611509"/>
                      <a:gd name="connsiteX1" fmla="*/ 193907 w 193907"/>
                      <a:gd name="connsiteY1" fmla="*/ 514555 h 611509"/>
                      <a:gd name="connsiteX2" fmla="*/ 96953 w 193907"/>
                      <a:gd name="connsiteY2" fmla="*/ 611509 h 611509"/>
                      <a:gd name="connsiteX3" fmla="*/ 96954 w 193907"/>
                      <a:gd name="connsiteY3" fmla="*/ 611508 h 611509"/>
                      <a:gd name="connsiteX4" fmla="*/ 0 w 193907"/>
                      <a:gd name="connsiteY4" fmla="*/ 514554 h 611509"/>
                      <a:gd name="connsiteX5" fmla="*/ 0 w 193907"/>
                      <a:gd name="connsiteY5" fmla="*/ 0 h 611509"/>
                      <a:gd name="connsiteX0" fmla="*/ 187007 w 193907"/>
                      <a:gd name="connsiteY0" fmla="*/ 334324 h 611509"/>
                      <a:gd name="connsiteX1" fmla="*/ 193907 w 193907"/>
                      <a:gd name="connsiteY1" fmla="*/ 514555 h 611509"/>
                      <a:gd name="connsiteX2" fmla="*/ 96953 w 193907"/>
                      <a:gd name="connsiteY2" fmla="*/ 611509 h 611509"/>
                      <a:gd name="connsiteX3" fmla="*/ 96954 w 193907"/>
                      <a:gd name="connsiteY3" fmla="*/ 611508 h 611509"/>
                      <a:gd name="connsiteX4" fmla="*/ 0 w 193907"/>
                      <a:gd name="connsiteY4" fmla="*/ 514554 h 611509"/>
                      <a:gd name="connsiteX5" fmla="*/ 0 w 193907"/>
                      <a:gd name="connsiteY5" fmla="*/ 0 h 6115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93907" h="611509">
                        <a:moveTo>
                          <a:pt x="187007" y="334324"/>
                        </a:moveTo>
                        <a:lnTo>
                          <a:pt x="193907" y="514555"/>
                        </a:lnTo>
                        <a:cubicBezTo>
                          <a:pt x="181440" y="584969"/>
                          <a:pt x="150499" y="611509"/>
                          <a:pt x="96953" y="611509"/>
                        </a:cubicBezTo>
                        <a:lnTo>
                          <a:pt x="96954" y="611508"/>
                        </a:lnTo>
                        <a:cubicBezTo>
                          <a:pt x="43408" y="611508"/>
                          <a:pt x="0" y="568100"/>
                          <a:pt x="0" y="514554"/>
                        </a:cubicBezTo>
                        <a:lnTo>
                          <a:pt x="0" y="0"/>
                        </a:lnTo>
                      </a:path>
                    </a:pathLst>
                  </a:custGeom>
                  <a:pattFill prst="lgGrid">
                    <a:fgClr>
                      <a:schemeClr val="accent4">
                        <a:lumMod val="20000"/>
                        <a:lumOff val="80000"/>
                      </a:schemeClr>
                    </a:fgClr>
                    <a:bgClr>
                      <a:schemeClr val="accent4">
                        <a:lumMod val="60000"/>
                        <a:lumOff val="40000"/>
                      </a:schemeClr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1162" name="グループ化 1161">
                    <a:extLst>
                      <a:ext uri="{FF2B5EF4-FFF2-40B4-BE49-F238E27FC236}">
                        <a16:creationId xmlns:a16="http://schemas.microsoft.com/office/drawing/2014/main" id="{01679213-18A9-4BEA-BB68-F36885212A3F}"/>
                      </a:ext>
                    </a:extLst>
                  </p:cNvPr>
                  <p:cNvGrpSpPr/>
                  <p:nvPr/>
                </p:nvGrpSpPr>
                <p:grpSpPr>
                  <a:xfrm rot="16200000" flipH="1">
                    <a:off x="7451501" y="2235994"/>
                    <a:ext cx="296112" cy="296112"/>
                    <a:chOff x="6070600" y="2196792"/>
                    <a:chExt cx="296112" cy="296112"/>
                  </a:xfrm>
                  <a:solidFill>
                    <a:srgbClr val="339933"/>
                  </a:solidFill>
                </p:grpSpPr>
                <p:sp>
                  <p:nvSpPr>
                    <p:cNvPr id="1189" name="涙形 1188">
                      <a:extLst>
                        <a:ext uri="{FF2B5EF4-FFF2-40B4-BE49-F238E27FC236}">
                          <a16:creationId xmlns:a16="http://schemas.microsoft.com/office/drawing/2014/main" id="{23188286-96C7-46F4-9E16-2207762A0F5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070600" y="2196792"/>
                      <a:ext cx="296112" cy="296112"/>
                    </a:xfrm>
                    <a:prstGeom prst="teardrop">
                      <a:avLst>
                        <a:gd name="adj" fmla="val 117691"/>
                      </a:avLst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190" name="涙形 1189">
                      <a:extLst>
                        <a:ext uri="{FF2B5EF4-FFF2-40B4-BE49-F238E27FC236}">
                          <a16:creationId xmlns:a16="http://schemas.microsoft.com/office/drawing/2014/main" id="{59C64E8E-9FAD-4705-B40F-086CE2EDAB6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120199" y="2250982"/>
                      <a:ext cx="187732" cy="187732"/>
                    </a:xfrm>
                    <a:prstGeom prst="teardrop">
                      <a:avLst>
                        <a:gd name="adj" fmla="val 117691"/>
                      </a:avLst>
                    </a:prstGeom>
                    <a:solidFill>
                      <a:srgbClr val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1163" name="グループ化 1162">
                    <a:extLst>
                      <a:ext uri="{FF2B5EF4-FFF2-40B4-BE49-F238E27FC236}">
                        <a16:creationId xmlns:a16="http://schemas.microsoft.com/office/drawing/2014/main" id="{0229871D-9754-4766-A34B-01BA9C129970}"/>
                      </a:ext>
                    </a:extLst>
                  </p:cNvPr>
                  <p:cNvGrpSpPr/>
                  <p:nvPr/>
                </p:nvGrpSpPr>
                <p:grpSpPr>
                  <a:xfrm rot="5400000">
                    <a:off x="8099598" y="2235994"/>
                    <a:ext cx="296112" cy="296112"/>
                    <a:chOff x="6070600" y="2196792"/>
                    <a:chExt cx="296112" cy="296112"/>
                  </a:xfrm>
                  <a:solidFill>
                    <a:srgbClr val="339933"/>
                  </a:solidFill>
                </p:grpSpPr>
                <p:sp>
                  <p:nvSpPr>
                    <p:cNvPr id="1187" name="涙形 1186">
                      <a:extLst>
                        <a:ext uri="{FF2B5EF4-FFF2-40B4-BE49-F238E27FC236}">
                          <a16:creationId xmlns:a16="http://schemas.microsoft.com/office/drawing/2014/main" id="{FBCAA680-F78B-440A-A4EC-F0B6C002150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070600" y="2196792"/>
                      <a:ext cx="296112" cy="296112"/>
                    </a:xfrm>
                    <a:prstGeom prst="teardrop">
                      <a:avLst>
                        <a:gd name="adj" fmla="val 117691"/>
                      </a:avLst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188" name="涙形 1187">
                      <a:extLst>
                        <a:ext uri="{FF2B5EF4-FFF2-40B4-BE49-F238E27FC236}">
                          <a16:creationId xmlns:a16="http://schemas.microsoft.com/office/drawing/2014/main" id="{E42F4C95-2887-419E-BE66-4CA5C4FA85E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120199" y="2250982"/>
                      <a:ext cx="187732" cy="187732"/>
                    </a:xfrm>
                    <a:prstGeom prst="teardrop">
                      <a:avLst>
                        <a:gd name="adj" fmla="val 117691"/>
                      </a:avLst>
                    </a:prstGeom>
                    <a:solidFill>
                      <a:srgbClr val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1164" name="グループ化 1163">
                    <a:extLst>
                      <a:ext uri="{FF2B5EF4-FFF2-40B4-BE49-F238E27FC236}">
                        <a16:creationId xmlns:a16="http://schemas.microsoft.com/office/drawing/2014/main" id="{2E2E6282-A0C2-425B-A71A-B07BDD3E966C}"/>
                      </a:ext>
                    </a:extLst>
                  </p:cNvPr>
                  <p:cNvGrpSpPr/>
                  <p:nvPr/>
                </p:nvGrpSpPr>
                <p:grpSpPr>
                  <a:xfrm>
                    <a:off x="7318346" y="1405435"/>
                    <a:ext cx="1193236" cy="656581"/>
                    <a:chOff x="4376033" y="1381139"/>
                    <a:chExt cx="1193236" cy="656581"/>
                  </a:xfrm>
                  <a:solidFill>
                    <a:srgbClr val="339933"/>
                  </a:solidFill>
                </p:grpSpPr>
                <p:sp>
                  <p:nvSpPr>
                    <p:cNvPr id="1185" name="四角形: 角を丸くする 1184">
                      <a:extLst>
                        <a:ext uri="{FF2B5EF4-FFF2-40B4-BE49-F238E27FC236}">
                          <a16:creationId xmlns:a16="http://schemas.microsoft.com/office/drawing/2014/main" id="{A075FB45-CA96-4785-8CE9-31E6DEF0025B}"/>
                        </a:ext>
                      </a:extLst>
                    </p:cNvPr>
                    <p:cNvSpPr/>
                    <p:nvPr/>
                  </p:nvSpPr>
                  <p:spPr>
                    <a:xfrm rot="1800000" flipH="1">
                      <a:off x="4912688" y="1381139"/>
                      <a:ext cx="656581" cy="656581"/>
                    </a:xfrm>
                    <a:prstGeom prst="roundRect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186" name="四角形: 角を丸くする 1185">
                      <a:extLst>
                        <a:ext uri="{FF2B5EF4-FFF2-40B4-BE49-F238E27FC236}">
                          <a16:creationId xmlns:a16="http://schemas.microsoft.com/office/drawing/2014/main" id="{91989520-A9DE-4C20-AFD5-B941A86FC8E4}"/>
                        </a:ext>
                      </a:extLst>
                    </p:cNvPr>
                    <p:cNvSpPr/>
                    <p:nvPr/>
                  </p:nvSpPr>
                  <p:spPr>
                    <a:xfrm rot="19800000">
                      <a:off x="4376033" y="1381139"/>
                      <a:ext cx="656581" cy="656581"/>
                    </a:xfrm>
                    <a:prstGeom prst="roundRect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1165" name="フリーフォーム: 図形 1164">
                    <a:extLst>
                      <a:ext uri="{FF2B5EF4-FFF2-40B4-BE49-F238E27FC236}">
                        <a16:creationId xmlns:a16="http://schemas.microsoft.com/office/drawing/2014/main" id="{2E9D22A6-92CA-49BF-A4E2-D5F96558D99A}"/>
                      </a:ext>
                    </a:extLst>
                  </p:cNvPr>
                  <p:cNvSpPr/>
                  <p:nvPr/>
                </p:nvSpPr>
                <p:spPr>
                  <a:xfrm>
                    <a:off x="7349167" y="1281806"/>
                    <a:ext cx="1142372" cy="968568"/>
                  </a:xfrm>
                  <a:custGeom>
                    <a:avLst/>
                    <a:gdLst>
                      <a:gd name="connsiteX0" fmla="*/ 662867 w 1287792"/>
                      <a:gd name="connsiteY0" fmla="*/ 0 h 841671"/>
                      <a:gd name="connsiteX1" fmla="*/ 793878 w 1287792"/>
                      <a:gd name="connsiteY1" fmla="*/ 40018 h 841671"/>
                      <a:gd name="connsiteX2" fmla="*/ 804763 w 1287792"/>
                      <a:gd name="connsiteY2" fmla="*/ 48999 h 841671"/>
                      <a:gd name="connsiteX3" fmla="*/ 846955 w 1287792"/>
                      <a:gd name="connsiteY3" fmla="*/ 44746 h 841671"/>
                      <a:gd name="connsiteX4" fmla="*/ 1062862 w 1287792"/>
                      <a:gd name="connsiteY4" fmla="*/ 187859 h 841671"/>
                      <a:gd name="connsiteX5" fmla="*/ 1066023 w 1287792"/>
                      <a:gd name="connsiteY5" fmla="*/ 198040 h 841671"/>
                      <a:gd name="connsiteX6" fmla="*/ 1096438 w 1287792"/>
                      <a:gd name="connsiteY6" fmla="*/ 207481 h 841671"/>
                      <a:gd name="connsiteX7" fmla="*/ 1239550 w 1287792"/>
                      <a:gd name="connsiteY7" fmla="*/ 423388 h 841671"/>
                      <a:gd name="connsiteX8" fmla="*/ 1235689 w 1287792"/>
                      <a:gd name="connsiteY8" fmla="*/ 461692 h 841671"/>
                      <a:gd name="connsiteX9" fmla="*/ 1247774 w 1287792"/>
                      <a:gd name="connsiteY9" fmla="*/ 476339 h 841671"/>
                      <a:gd name="connsiteX10" fmla="*/ 1287792 w 1287792"/>
                      <a:gd name="connsiteY10" fmla="*/ 607350 h 841671"/>
                      <a:gd name="connsiteX11" fmla="*/ 1053471 w 1287792"/>
                      <a:gd name="connsiteY11" fmla="*/ 841671 h 841671"/>
                      <a:gd name="connsiteX12" fmla="*/ 819150 w 1287792"/>
                      <a:gd name="connsiteY12" fmla="*/ 607350 h 841671"/>
                      <a:gd name="connsiteX13" fmla="*/ 823012 w 1287792"/>
                      <a:gd name="connsiteY13" fmla="*/ 569046 h 841671"/>
                      <a:gd name="connsiteX14" fmla="*/ 810927 w 1287792"/>
                      <a:gd name="connsiteY14" fmla="*/ 554399 h 841671"/>
                      <a:gd name="connsiteX15" fmla="*/ 787027 w 1287792"/>
                      <a:gd name="connsiteY15" fmla="*/ 504684 h 841671"/>
                      <a:gd name="connsiteX16" fmla="*/ 755746 w 1287792"/>
                      <a:gd name="connsiteY16" fmla="*/ 494974 h 841671"/>
                      <a:gd name="connsiteX17" fmla="*/ 705296 w 1287792"/>
                      <a:gd name="connsiteY17" fmla="*/ 464365 h 841671"/>
                      <a:gd name="connsiteX18" fmla="*/ 662867 w 1287792"/>
                      <a:gd name="connsiteY18" fmla="*/ 468642 h 841671"/>
                      <a:gd name="connsiteX19" fmla="*/ 615643 w 1287792"/>
                      <a:gd name="connsiteY19" fmla="*/ 463881 h 841671"/>
                      <a:gd name="connsiteX20" fmla="*/ 595406 w 1287792"/>
                      <a:gd name="connsiteY20" fmla="*/ 457599 h 841671"/>
                      <a:gd name="connsiteX21" fmla="*/ 576292 w 1287792"/>
                      <a:gd name="connsiteY21" fmla="*/ 473370 h 841671"/>
                      <a:gd name="connsiteX22" fmla="*/ 514961 w 1287792"/>
                      <a:gd name="connsiteY22" fmla="*/ 502853 h 841671"/>
                      <a:gd name="connsiteX23" fmla="*/ 500534 w 1287792"/>
                      <a:gd name="connsiteY23" fmla="*/ 505035 h 841671"/>
                      <a:gd name="connsiteX24" fmla="*/ 500066 w 1287792"/>
                      <a:gd name="connsiteY24" fmla="*/ 507353 h 841671"/>
                      <a:gd name="connsiteX25" fmla="*/ 464972 w 1287792"/>
                      <a:gd name="connsiteY25" fmla="*/ 565195 h 841671"/>
                      <a:gd name="connsiteX26" fmla="*/ 460882 w 1287792"/>
                      <a:gd name="connsiteY26" fmla="*/ 568912 h 841671"/>
                      <a:gd name="connsiteX27" fmla="*/ 468642 w 1287792"/>
                      <a:gd name="connsiteY27" fmla="*/ 607350 h 841671"/>
                      <a:gd name="connsiteX28" fmla="*/ 234321 w 1287792"/>
                      <a:gd name="connsiteY28" fmla="*/ 841671 h 841671"/>
                      <a:gd name="connsiteX29" fmla="*/ 0 w 1287792"/>
                      <a:gd name="connsiteY29" fmla="*/ 607350 h 841671"/>
                      <a:gd name="connsiteX30" fmla="*/ 18414 w 1287792"/>
                      <a:gd name="connsiteY30" fmla="*/ 516142 h 841671"/>
                      <a:gd name="connsiteX31" fmla="*/ 58133 w 1287792"/>
                      <a:gd name="connsiteY31" fmla="*/ 457231 h 841671"/>
                      <a:gd name="connsiteX32" fmla="*/ 49838 w 1287792"/>
                      <a:gd name="connsiteY32" fmla="*/ 416145 h 841671"/>
                      <a:gd name="connsiteX33" fmla="*/ 192950 w 1287792"/>
                      <a:gd name="connsiteY33" fmla="*/ 200238 h 841671"/>
                      <a:gd name="connsiteX34" fmla="*/ 229143 w 1287792"/>
                      <a:gd name="connsiteY34" fmla="*/ 189003 h 841671"/>
                      <a:gd name="connsiteX35" fmla="*/ 229374 w 1287792"/>
                      <a:gd name="connsiteY35" fmla="*/ 187859 h 841671"/>
                      <a:gd name="connsiteX36" fmla="*/ 445281 w 1287792"/>
                      <a:gd name="connsiteY36" fmla="*/ 44746 h 841671"/>
                      <a:gd name="connsiteX37" fmla="*/ 492505 w 1287792"/>
                      <a:gd name="connsiteY37" fmla="*/ 49507 h 841671"/>
                      <a:gd name="connsiteX38" fmla="*/ 512742 w 1287792"/>
                      <a:gd name="connsiteY38" fmla="*/ 55789 h 841671"/>
                      <a:gd name="connsiteX39" fmla="*/ 531856 w 1287792"/>
                      <a:gd name="connsiteY39" fmla="*/ 40018 h 841671"/>
                      <a:gd name="connsiteX40" fmla="*/ 662867 w 1287792"/>
                      <a:gd name="connsiteY40" fmla="*/ 0 h 84167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</a:cxnLst>
                    <a:rect l="l" t="t" r="r" b="b"/>
                    <a:pathLst>
                      <a:path w="1287792" h="841671">
                        <a:moveTo>
                          <a:pt x="662867" y="0"/>
                        </a:moveTo>
                        <a:cubicBezTo>
                          <a:pt x="711396" y="0"/>
                          <a:pt x="756480" y="14753"/>
                          <a:pt x="793878" y="40018"/>
                        </a:cubicBezTo>
                        <a:lnTo>
                          <a:pt x="804763" y="48999"/>
                        </a:lnTo>
                        <a:lnTo>
                          <a:pt x="846955" y="44746"/>
                        </a:lnTo>
                        <a:cubicBezTo>
                          <a:pt x="944014" y="44746"/>
                          <a:pt x="1027290" y="103757"/>
                          <a:pt x="1062862" y="187859"/>
                        </a:cubicBezTo>
                        <a:lnTo>
                          <a:pt x="1066023" y="198040"/>
                        </a:lnTo>
                        <a:lnTo>
                          <a:pt x="1096438" y="207481"/>
                        </a:lnTo>
                        <a:cubicBezTo>
                          <a:pt x="1180539" y="243053"/>
                          <a:pt x="1239550" y="326329"/>
                          <a:pt x="1239550" y="423388"/>
                        </a:cubicBezTo>
                        <a:lnTo>
                          <a:pt x="1235689" y="461692"/>
                        </a:lnTo>
                        <a:lnTo>
                          <a:pt x="1247774" y="476339"/>
                        </a:lnTo>
                        <a:cubicBezTo>
                          <a:pt x="1273039" y="513737"/>
                          <a:pt x="1287792" y="558821"/>
                          <a:pt x="1287792" y="607350"/>
                        </a:cubicBezTo>
                        <a:cubicBezTo>
                          <a:pt x="1287792" y="736762"/>
                          <a:pt x="1182883" y="841671"/>
                          <a:pt x="1053471" y="841671"/>
                        </a:cubicBezTo>
                        <a:cubicBezTo>
                          <a:pt x="924059" y="841671"/>
                          <a:pt x="819150" y="736762"/>
                          <a:pt x="819150" y="607350"/>
                        </a:cubicBezTo>
                        <a:lnTo>
                          <a:pt x="823012" y="569046"/>
                        </a:lnTo>
                        <a:lnTo>
                          <a:pt x="810927" y="554399"/>
                        </a:lnTo>
                        <a:lnTo>
                          <a:pt x="787027" y="504684"/>
                        </a:lnTo>
                        <a:lnTo>
                          <a:pt x="755746" y="494974"/>
                        </a:lnTo>
                        <a:lnTo>
                          <a:pt x="705296" y="464365"/>
                        </a:lnTo>
                        <a:lnTo>
                          <a:pt x="662867" y="468642"/>
                        </a:lnTo>
                        <a:cubicBezTo>
                          <a:pt x="646690" y="468642"/>
                          <a:pt x="630897" y="467003"/>
                          <a:pt x="615643" y="463881"/>
                        </a:cubicBezTo>
                        <a:lnTo>
                          <a:pt x="595406" y="457599"/>
                        </a:lnTo>
                        <a:lnTo>
                          <a:pt x="576292" y="473370"/>
                        </a:lnTo>
                        <a:cubicBezTo>
                          <a:pt x="557593" y="486002"/>
                          <a:pt x="536973" y="496007"/>
                          <a:pt x="514961" y="502853"/>
                        </a:cubicBezTo>
                        <a:lnTo>
                          <a:pt x="500534" y="505035"/>
                        </a:lnTo>
                        <a:lnTo>
                          <a:pt x="500066" y="507353"/>
                        </a:lnTo>
                        <a:cubicBezTo>
                          <a:pt x="491173" y="528379"/>
                          <a:pt x="479298" y="547836"/>
                          <a:pt x="464972" y="565195"/>
                        </a:cubicBezTo>
                        <a:lnTo>
                          <a:pt x="460882" y="568912"/>
                        </a:lnTo>
                        <a:lnTo>
                          <a:pt x="468642" y="607350"/>
                        </a:lnTo>
                        <a:cubicBezTo>
                          <a:pt x="468642" y="736762"/>
                          <a:pt x="363733" y="841671"/>
                          <a:pt x="234321" y="841671"/>
                        </a:cubicBezTo>
                        <a:cubicBezTo>
                          <a:pt x="104909" y="841671"/>
                          <a:pt x="0" y="736762"/>
                          <a:pt x="0" y="607350"/>
                        </a:cubicBezTo>
                        <a:cubicBezTo>
                          <a:pt x="0" y="574997"/>
                          <a:pt x="6557" y="544175"/>
                          <a:pt x="18414" y="516142"/>
                        </a:cubicBezTo>
                        <a:lnTo>
                          <a:pt x="58133" y="457231"/>
                        </a:lnTo>
                        <a:lnTo>
                          <a:pt x="49838" y="416145"/>
                        </a:lnTo>
                        <a:cubicBezTo>
                          <a:pt x="49838" y="319086"/>
                          <a:pt x="108849" y="235810"/>
                          <a:pt x="192950" y="200238"/>
                        </a:cubicBezTo>
                        <a:lnTo>
                          <a:pt x="229143" y="189003"/>
                        </a:lnTo>
                        <a:lnTo>
                          <a:pt x="229374" y="187859"/>
                        </a:lnTo>
                        <a:cubicBezTo>
                          <a:pt x="264946" y="103757"/>
                          <a:pt x="348222" y="44746"/>
                          <a:pt x="445281" y="44746"/>
                        </a:cubicBezTo>
                        <a:cubicBezTo>
                          <a:pt x="461457" y="44746"/>
                          <a:pt x="477251" y="46385"/>
                          <a:pt x="492505" y="49507"/>
                        </a:cubicBezTo>
                        <a:lnTo>
                          <a:pt x="512742" y="55789"/>
                        </a:lnTo>
                        <a:lnTo>
                          <a:pt x="531856" y="40018"/>
                        </a:lnTo>
                        <a:cubicBezTo>
                          <a:pt x="569254" y="14753"/>
                          <a:pt x="614337" y="0"/>
                          <a:pt x="662867" y="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1166" name="グループ化 1165">
                    <a:extLst>
                      <a:ext uri="{FF2B5EF4-FFF2-40B4-BE49-F238E27FC236}">
                        <a16:creationId xmlns:a16="http://schemas.microsoft.com/office/drawing/2014/main" id="{6F2FEE54-1D9C-4BD8-8E4E-E6DB31AAAD48}"/>
                      </a:ext>
                    </a:extLst>
                  </p:cNvPr>
                  <p:cNvGrpSpPr/>
                  <p:nvPr/>
                </p:nvGrpSpPr>
                <p:grpSpPr>
                  <a:xfrm>
                    <a:off x="7358279" y="1460085"/>
                    <a:ext cx="1121056" cy="1057694"/>
                    <a:chOff x="2791855" y="2017486"/>
                    <a:chExt cx="1150919" cy="1045028"/>
                  </a:xfrm>
                  <a:solidFill>
                    <a:srgbClr val="FFCC99"/>
                  </a:solidFill>
                </p:grpSpPr>
                <p:grpSp>
                  <p:nvGrpSpPr>
                    <p:cNvPr id="1178" name="グループ化 1177">
                      <a:extLst>
                        <a:ext uri="{FF2B5EF4-FFF2-40B4-BE49-F238E27FC236}">
                          <a16:creationId xmlns:a16="http://schemas.microsoft.com/office/drawing/2014/main" id="{137D3AD0-8180-4F1C-8D4A-D455F3852DFC}"/>
                        </a:ext>
                      </a:extLst>
                    </p:cNvPr>
                    <p:cNvGrpSpPr/>
                    <p:nvPr/>
                  </p:nvGrpSpPr>
                  <p:grpSpPr>
                    <a:xfrm rot="20700000">
                      <a:off x="2791855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1183" name="円/楕円 370">
                        <a:extLst>
                          <a:ext uri="{FF2B5EF4-FFF2-40B4-BE49-F238E27FC236}">
                            <a16:creationId xmlns:a16="http://schemas.microsoft.com/office/drawing/2014/main" id="{81433F87-A728-4A5A-B077-E77093D7BCB5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grpFill/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184" name="円/楕円 371">
                        <a:extLst>
                          <a:ext uri="{FF2B5EF4-FFF2-40B4-BE49-F238E27FC236}">
                            <a16:creationId xmlns:a16="http://schemas.microsoft.com/office/drawing/2014/main" id="{2485CCFD-8FAF-41AC-B547-E9C315102243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rgbClr val="FF9966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1179" name="グループ化 1178">
                      <a:extLst>
                        <a:ext uri="{FF2B5EF4-FFF2-40B4-BE49-F238E27FC236}">
                          <a16:creationId xmlns:a16="http://schemas.microsoft.com/office/drawing/2014/main" id="{45523314-D2FD-4393-93B4-C0B03544AF73}"/>
                        </a:ext>
                      </a:extLst>
                    </p:cNvPr>
                    <p:cNvGrpSpPr/>
                    <p:nvPr/>
                  </p:nvGrpSpPr>
                  <p:grpSpPr>
                    <a:xfrm rot="900000" flipH="1">
                      <a:off x="3720768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1181" name="円/楕円 368">
                        <a:extLst>
                          <a:ext uri="{FF2B5EF4-FFF2-40B4-BE49-F238E27FC236}">
                            <a16:creationId xmlns:a16="http://schemas.microsoft.com/office/drawing/2014/main" id="{1114C34A-6DC6-4CE4-849D-1451340B6F3B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grpFill/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182" name="円/楕円 369">
                        <a:extLst>
                          <a:ext uri="{FF2B5EF4-FFF2-40B4-BE49-F238E27FC236}">
                            <a16:creationId xmlns:a16="http://schemas.microsoft.com/office/drawing/2014/main" id="{349D9767-862D-4AC9-9165-36F18D7850AC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rgbClr val="FF9966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1180" name="円/楕円 367">
                      <a:extLst>
                        <a:ext uri="{FF2B5EF4-FFF2-40B4-BE49-F238E27FC236}">
                          <a16:creationId xmlns:a16="http://schemas.microsoft.com/office/drawing/2014/main" id="{32AE0AA7-09CF-4DC3-AE02-033576A7338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02857" y="2017486"/>
                      <a:ext cx="928914" cy="1045028"/>
                    </a:xfrm>
                    <a:prstGeom prst="ellipse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1167" name="正方形/長方形 67">
                    <a:extLst>
                      <a:ext uri="{FF2B5EF4-FFF2-40B4-BE49-F238E27FC236}">
                        <a16:creationId xmlns:a16="http://schemas.microsoft.com/office/drawing/2014/main" id="{B597A0EC-12F7-4F83-8599-045876327CF9}"/>
                      </a:ext>
                    </a:extLst>
                  </p:cNvPr>
                  <p:cNvSpPr/>
                  <p:nvPr/>
                </p:nvSpPr>
                <p:spPr>
                  <a:xfrm>
                    <a:off x="7885139" y="2177295"/>
                    <a:ext cx="67337" cy="4571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749072" h="1123608">
                        <a:moveTo>
                          <a:pt x="374536" y="0"/>
                        </a:moveTo>
                        <a:lnTo>
                          <a:pt x="749072" y="374536"/>
                        </a:lnTo>
                        <a:cubicBezTo>
                          <a:pt x="955923" y="581387"/>
                          <a:pt x="955923" y="916758"/>
                          <a:pt x="749072" y="1123608"/>
                        </a:cubicBezTo>
                        <a:cubicBezTo>
                          <a:pt x="542221" y="1330459"/>
                          <a:pt x="206851" y="1330459"/>
                          <a:pt x="0" y="1123608"/>
                        </a:cubicBezTo>
                        <a:cubicBezTo>
                          <a:pt x="-206851" y="916758"/>
                          <a:pt x="-206851" y="581387"/>
                          <a:pt x="0" y="374536"/>
                        </a:cubicBezTo>
                        <a:close/>
                      </a:path>
                    </a:pathLst>
                  </a:cu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168" name="フリーフォーム: 図形 1167">
                    <a:extLst>
                      <a:ext uri="{FF2B5EF4-FFF2-40B4-BE49-F238E27FC236}">
                        <a16:creationId xmlns:a16="http://schemas.microsoft.com/office/drawing/2014/main" id="{5C3E96AD-D72D-48E5-82A8-997C948B6C93}"/>
                      </a:ext>
                    </a:extLst>
                  </p:cNvPr>
                  <p:cNvSpPr/>
                  <p:nvPr/>
                </p:nvSpPr>
                <p:spPr>
                  <a:xfrm rot="3600000">
                    <a:off x="7699687" y="2165761"/>
                    <a:ext cx="45719" cy="204841"/>
                  </a:xfrm>
                  <a:custGeom>
                    <a:avLst/>
                    <a:gdLst>
                      <a:gd name="connsiteX0" fmla="*/ 0 w 50274"/>
                      <a:gd name="connsiteY0" fmla="*/ 127614 h 255228"/>
                      <a:gd name="connsiteX1" fmla="*/ 47889 w 50274"/>
                      <a:gd name="connsiteY1" fmla="*/ 845 h 255228"/>
                      <a:gd name="connsiteX2" fmla="*/ 50274 w 50274"/>
                      <a:gd name="connsiteY2" fmla="*/ 0 h 255228"/>
                      <a:gd name="connsiteX3" fmla="*/ 49160 w 50274"/>
                      <a:gd name="connsiteY3" fmla="*/ 1706 h 255228"/>
                      <a:gd name="connsiteX4" fmla="*/ 26195 w 50274"/>
                      <a:gd name="connsiteY4" fmla="*/ 127615 h 255228"/>
                      <a:gd name="connsiteX5" fmla="*/ 49160 w 50274"/>
                      <a:gd name="connsiteY5" fmla="*/ 253524 h 255228"/>
                      <a:gd name="connsiteX6" fmla="*/ 50273 w 50274"/>
                      <a:gd name="connsiteY6" fmla="*/ 255228 h 255228"/>
                      <a:gd name="connsiteX7" fmla="*/ 47889 w 50274"/>
                      <a:gd name="connsiteY7" fmla="*/ 254383 h 255228"/>
                      <a:gd name="connsiteX8" fmla="*/ 0 w 50274"/>
                      <a:gd name="connsiteY8" fmla="*/ 127614 h 25522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50274" h="255228">
                        <a:moveTo>
                          <a:pt x="0" y="127614"/>
                        </a:moveTo>
                        <a:cubicBezTo>
                          <a:pt x="0" y="70626"/>
                          <a:pt x="19747" y="21731"/>
                          <a:pt x="47889" y="845"/>
                        </a:cubicBezTo>
                        <a:lnTo>
                          <a:pt x="50274" y="0"/>
                        </a:lnTo>
                        <a:lnTo>
                          <a:pt x="49160" y="1706"/>
                        </a:lnTo>
                        <a:cubicBezTo>
                          <a:pt x="34971" y="33929"/>
                          <a:pt x="26195" y="78444"/>
                          <a:pt x="26195" y="127615"/>
                        </a:cubicBezTo>
                        <a:cubicBezTo>
                          <a:pt x="26195" y="176785"/>
                          <a:pt x="34971" y="221301"/>
                          <a:pt x="49160" y="253524"/>
                        </a:cubicBezTo>
                        <a:lnTo>
                          <a:pt x="50273" y="255228"/>
                        </a:lnTo>
                        <a:lnTo>
                          <a:pt x="47889" y="254383"/>
                        </a:lnTo>
                        <a:cubicBezTo>
                          <a:pt x="19747" y="233498"/>
                          <a:pt x="0" y="184602"/>
                          <a:pt x="0" y="127614"/>
                        </a:cubicBezTo>
                        <a:close/>
                      </a:path>
                    </a:pathLst>
                  </a:cu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169" name="フリーフォーム: 図形 1168">
                    <a:extLst>
                      <a:ext uri="{FF2B5EF4-FFF2-40B4-BE49-F238E27FC236}">
                        <a16:creationId xmlns:a16="http://schemas.microsoft.com/office/drawing/2014/main" id="{D83BA469-EB20-4C03-8BBA-5AA903E5CC11}"/>
                      </a:ext>
                    </a:extLst>
                  </p:cNvPr>
                  <p:cNvSpPr/>
                  <p:nvPr/>
                </p:nvSpPr>
                <p:spPr>
                  <a:xfrm rot="18000000" flipH="1">
                    <a:off x="8082767" y="2165761"/>
                    <a:ext cx="45719" cy="204841"/>
                  </a:xfrm>
                  <a:custGeom>
                    <a:avLst/>
                    <a:gdLst>
                      <a:gd name="connsiteX0" fmla="*/ 0 w 50274"/>
                      <a:gd name="connsiteY0" fmla="*/ 127614 h 255228"/>
                      <a:gd name="connsiteX1" fmla="*/ 47889 w 50274"/>
                      <a:gd name="connsiteY1" fmla="*/ 845 h 255228"/>
                      <a:gd name="connsiteX2" fmla="*/ 50274 w 50274"/>
                      <a:gd name="connsiteY2" fmla="*/ 0 h 255228"/>
                      <a:gd name="connsiteX3" fmla="*/ 49160 w 50274"/>
                      <a:gd name="connsiteY3" fmla="*/ 1706 h 255228"/>
                      <a:gd name="connsiteX4" fmla="*/ 26195 w 50274"/>
                      <a:gd name="connsiteY4" fmla="*/ 127615 h 255228"/>
                      <a:gd name="connsiteX5" fmla="*/ 49160 w 50274"/>
                      <a:gd name="connsiteY5" fmla="*/ 253524 h 255228"/>
                      <a:gd name="connsiteX6" fmla="*/ 50273 w 50274"/>
                      <a:gd name="connsiteY6" fmla="*/ 255228 h 255228"/>
                      <a:gd name="connsiteX7" fmla="*/ 47889 w 50274"/>
                      <a:gd name="connsiteY7" fmla="*/ 254383 h 255228"/>
                      <a:gd name="connsiteX8" fmla="*/ 0 w 50274"/>
                      <a:gd name="connsiteY8" fmla="*/ 127614 h 25522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50274" h="255228">
                        <a:moveTo>
                          <a:pt x="0" y="127614"/>
                        </a:moveTo>
                        <a:cubicBezTo>
                          <a:pt x="0" y="70626"/>
                          <a:pt x="19747" y="21731"/>
                          <a:pt x="47889" y="845"/>
                        </a:cubicBezTo>
                        <a:lnTo>
                          <a:pt x="50274" y="0"/>
                        </a:lnTo>
                        <a:lnTo>
                          <a:pt x="49160" y="1706"/>
                        </a:lnTo>
                        <a:cubicBezTo>
                          <a:pt x="34971" y="33929"/>
                          <a:pt x="26195" y="78444"/>
                          <a:pt x="26195" y="127615"/>
                        </a:cubicBezTo>
                        <a:cubicBezTo>
                          <a:pt x="26195" y="176785"/>
                          <a:pt x="34971" y="221301"/>
                          <a:pt x="49160" y="253524"/>
                        </a:cubicBezTo>
                        <a:lnTo>
                          <a:pt x="50273" y="255228"/>
                        </a:lnTo>
                        <a:lnTo>
                          <a:pt x="47889" y="254383"/>
                        </a:lnTo>
                        <a:cubicBezTo>
                          <a:pt x="19747" y="233498"/>
                          <a:pt x="0" y="184602"/>
                          <a:pt x="0" y="127614"/>
                        </a:cubicBezTo>
                        <a:close/>
                      </a:path>
                    </a:pathLst>
                  </a:cu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170" name="月 1169">
                    <a:extLst>
                      <a:ext uri="{FF2B5EF4-FFF2-40B4-BE49-F238E27FC236}">
                        <a16:creationId xmlns:a16="http://schemas.microsoft.com/office/drawing/2014/main" id="{C6A98719-9AF1-49AA-94DC-266FE1E7D116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7640549" y="1709146"/>
                    <a:ext cx="60788" cy="225154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171" name="月 1170">
                    <a:extLst>
                      <a:ext uri="{FF2B5EF4-FFF2-40B4-BE49-F238E27FC236}">
                        <a16:creationId xmlns:a16="http://schemas.microsoft.com/office/drawing/2014/main" id="{C223419D-AD11-47EF-9A97-AE83E417CAC3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8139017" y="1709148"/>
                    <a:ext cx="60788" cy="225154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172" name="楕円 1171">
                    <a:extLst>
                      <a:ext uri="{FF2B5EF4-FFF2-40B4-BE49-F238E27FC236}">
                        <a16:creationId xmlns:a16="http://schemas.microsoft.com/office/drawing/2014/main" id="{071A47B5-8A1F-4684-80FD-ECAEACD2E0D0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7488999" y="1585930"/>
                    <a:ext cx="259161" cy="123318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173" name="楕円 1172">
                    <a:extLst>
                      <a:ext uri="{FF2B5EF4-FFF2-40B4-BE49-F238E27FC236}">
                        <a16:creationId xmlns:a16="http://schemas.microsoft.com/office/drawing/2014/main" id="{8565685B-2EA4-44CF-A7B8-7E7396D3AD13}"/>
                      </a:ext>
                    </a:extLst>
                  </p:cNvPr>
                  <p:cNvSpPr/>
                  <p:nvPr/>
                </p:nvSpPr>
                <p:spPr>
                  <a:xfrm rot="1800000" flipH="1">
                    <a:off x="8118073" y="1585930"/>
                    <a:ext cx="259161" cy="123318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174" name="楕円 1173">
                    <a:extLst>
                      <a:ext uri="{FF2B5EF4-FFF2-40B4-BE49-F238E27FC236}">
                        <a16:creationId xmlns:a16="http://schemas.microsoft.com/office/drawing/2014/main" id="{39CFEF50-9572-43BF-AED9-38512DCCDC06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7611626" y="1529229"/>
                    <a:ext cx="259161" cy="123318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175" name="楕円 1174">
                    <a:extLst>
                      <a:ext uri="{FF2B5EF4-FFF2-40B4-BE49-F238E27FC236}">
                        <a16:creationId xmlns:a16="http://schemas.microsoft.com/office/drawing/2014/main" id="{15C6682D-C369-4D63-A57D-7A2DC6A2D3A2}"/>
                      </a:ext>
                    </a:extLst>
                  </p:cNvPr>
                  <p:cNvSpPr/>
                  <p:nvPr/>
                </p:nvSpPr>
                <p:spPr>
                  <a:xfrm rot="900000" flipH="1">
                    <a:off x="7969131" y="1529231"/>
                    <a:ext cx="259161" cy="123318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176" name="楕円 1175">
                    <a:extLst>
                      <a:ext uri="{FF2B5EF4-FFF2-40B4-BE49-F238E27FC236}">
                        <a16:creationId xmlns:a16="http://schemas.microsoft.com/office/drawing/2014/main" id="{55D13EC0-F3AB-42C1-8A17-C0DE61DA844D}"/>
                      </a:ext>
                    </a:extLst>
                  </p:cNvPr>
                  <p:cNvSpPr/>
                  <p:nvPr/>
                </p:nvSpPr>
                <p:spPr>
                  <a:xfrm flipH="1">
                    <a:off x="7622213" y="1387207"/>
                    <a:ext cx="593974" cy="177448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177" name="フリーフォーム: 図形 1176">
                    <a:extLst>
                      <a:ext uri="{FF2B5EF4-FFF2-40B4-BE49-F238E27FC236}">
                        <a16:creationId xmlns:a16="http://schemas.microsoft.com/office/drawing/2014/main" id="{9D06F0F0-38DA-4B52-923A-E4BF65C5CB53}"/>
                      </a:ext>
                    </a:extLst>
                  </p:cNvPr>
                  <p:cNvSpPr/>
                  <p:nvPr/>
                </p:nvSpPr>
                <p:spPr>
                  <a:xfrm>
                    <a:off x="7373475" y="1233204"/>
                    <a:ext cx="1087106" cy="629203"/>
                  </a:xfrm>
                  <a:custGeom>
                    <a:avLst/>
                    <a:gdLst>
                      <a:gd name="connsiteX0" fmla="*/ 531822 w 1063644"/>
                      <a:gd name="connsiteY0" fmla="*/ 0 h 629203"/>
                      <a:gd name="connsiteX1" fmla="*/ 1063644 w 1063644"/>
                      <a:gd name="connsiteY1" fmla="*/ 502141 h 629203"/>
                      <a:gd name="connsiteX2" fmla="*/ 1052840 w 1063644"/>
                      <a:gd name="connsiteY2" fmla="*/ 603340 h 629203"/>
                      <a:gd name="connsiteX3" fmla="*/ 1044337 w 1063644"/>
                      <a:gd name="connsiteY3" fmla="*/ 629203 h 629203"/>
                      <a:gd name="connsiteX4" fmla="*/ 1036594 w 1063644"/>
                      <a:gd name="connsiteY4" fmla="*/ 604749 h 629203"/>
                      <a:gd name="connsiteX5" fmla="*/ 531822 w 1063644"/>
                      <a:gd name="connsiteY5" fmla="*/ 276730 h 629203"/>
                      <a:gd name="connsiteX6" fmla="*/ 27051 w 1063644"/>
                      <a:gd name="connsiteY6" fmla="*/ 604749 h 629203"/>
                      <a:gd name="connsiteX7" fmla="*/ 19308 w 1063644"/>
                      <a:gd name="connsiteY7" fmla="*/ 629203 h 629203"/>
                      <a:gd name="connsiteX8" fmla="*/ 10805 w 1063644"/>
                      <a:gd name="connsiteY8" fmla="*/ 603340 h 629203"/>
                      <a:gd name="connsiteX9" fmla="*/ 0 w 1063644"/>
                      <a:gd name="connsiteY9" fmla="*/ 502141 h 629203"/>
                      <a:gd name="connsiteX10" fmla="*/ 531822 w 1063644"/>
                      <a:gd name="connsiteY10" fmla="*/ 0 h 629203"/>
                      <a:gd name="connsiteX0" fmla="*/ 531822 w 1063644"/>
                      <a:gd name="connsiteY0" fmla="*/ 0 h 629203"/>
                      <a:gd name="connsiteX1" fmla="*/ 1063644 w 1063644"/>
                      <a:gd name="connsiteY1" fmla="*/ 502141 h 629203"/>
                      <a:gd name="connsiteX2" fmla="*/ 1052840 w 1063644"/>
                      <a:gd name="connsiteY2" fmla="*/ 603340 h 629203"/>
                      <a:gd name="connsiteX3" fmla="*/ 1044337 w 1063644"/>
                      <a:gd name="connsiteY3" fmla="*/ 629203 h 629203"/>
                      <a:gd name="connsiteX4" fmla="*/ 1036594 w 1063644"/>
                      <a:gd name="connsiteY4" fmla="*/ 604749 h 629203"/>
                      <a:gd name="connsiteX5" fmla="*/ 541141 w 1063644"/>
                      <a:gd name="connsiteY5" fmla="*/ 349755 h 629203"/>
                      <a:gd name="connsiteX6" fmla="*/ 27051 w 1063644"/>
                      <a:gd name="connsiteY6" fmla="*/ 604749 h 629203"/>
                      <a:gd name="connsiteX7" fmla="*/ 19308 w 1063644"/>
                      <a:gd name="connsiteY7" fmla="*/ 629203 h 629203"/>
                      <a:gd name="connsiteX8" fmla="*/ 10805 w 1063644"/>
                      <a:gd name="connsiteY8" fmla="*/ 603340 h 629203"/>
                      <a:gd name="connsiteX9" fmla="*/ 0 w 1063644"/>
                      <a:gd name="connsiteY9" fmla="*/ 502141 h 629203"/>
                      <a:gd name="connsiteX10" fmla="*/ 531822 w 1063644"/>
                      <a:gd name="connsiteY10" fmla="*/ 0 h 62920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063644" h="629203">
                        <a:moveTo>
                          <a:pt x="531822" y="0"/>
                        </a:moveTo>
                        <a:cubicBezTo>
                          <a:pt x="825539" y="0"/>
                          <a:pt x="1063644" y="224816"/>
                          <a:pt x="1063644" y="502141"/>
                        </a:cubicBezTo>
                        <a:cubicBezTo>
                          <a:pt x="1063644" y="536807"/>
                          <a:pt x="1059924" y="570652"/>
                          <a:pt x="1052840" y="603340"/>
                        </a:cubicBezTo>
                        <a:lnTo>
                          <a:pt x="1044337" y="629203"/>
                        </a:lnTo>
                        <a:lnTo>
                          <a:pt x="1036594" y="604749"/>
                        </a:lnTo>
                        <a:cubicBezTo>
                          <a:pt x="953430" y="411986"/>
                          <a:pt x="768057" y="349755"/>
                          <a:pt x="541141" y="349755"/>
                        </a:cubicBezTo>
                        <a:cubicBezTo>
                          <a:pt x="314226" y="349755"/>
                          <a:pt x="110215" y="411986"/>
                          <a:pt x="27051" y="604749"/>
                        </a:cubicBezTo>
                        <a:lnTo>
                          <a:pt x="19308" y="629203"/>
                        </a:lnTo>
                        <a:lnTo>
                          <a:pt x="10805" y="603340"/>
                        </a:lnTo>
                        <a:cubicBezTo>
                          <a:pt x="3721" y="570652"/>
                          <a:pt x="0" y="536807"/>
                          <a:pt x="0" y="502141"/>
                        </a:cubicBezTo>
                        <a:cubicBezTo>
                          <a:pt x="0" y="224816"/>
                          <a:pt x="238105" y="0"/>
                          <a:pt x="531822" y="0"/>
                        </a:cubicBezTo>
                        <a:close/>
                      </a:path>
                    </a:pathLst>
                  </a:custGeom>
                  <a:solidFill>
                    <a:srgbClr val="339933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138" name="グループ化 1137">
                  <a:extLst>
                    <a:ext uri="{FF2B5EF4-FFF2-40B4-BE49-F238E27FC236}">
                      <a16:creationId xmlns:a16="http://schemas.microsoft.com/office/drawing/2014/main" id="{B7764CC3-CBB5-46CC-AF94-3DDFD5AFE734}"/>
                    </a:ext>
                  </a:extLst>
                </p:cNvPr>
                <p:cNvGrpSpPr/>
                <p:nvPr/>
              </p:nvGrpSpPr>
              <p:grpSpPr>
                <a:xfrm>
                  <a:off x="6713216" y="5240185"/>
                  <a:ext cx="673836" cy="770652"/>
                  <a:chOff x="822885" y="2341710"/>
                  <a:chExt cx="673836" cy="770652"/>
                </a:xfrm>
              </p:grpSpPr>
              <p:grpSp>
                <p:nvGrpSpPr>
                  <p:cNvPr id="1145" name="グループ化 1144">
                    <a:extLst>
                      <a:ext uri="{FF2B5EF4-FFF2-40B4-BE49-F238E27FC236}">
                        <a16:creationId xmlns:a16="http://schemas.microsoft.com/office/drawing/2014/main" id="{1955E0AC-D173-4206-BEFB-6A2B0E56D88C}"/>
                      </a:ext>
                    </a:extLst>
                  </p:cNvPr>
                  <p:cNvGrpSpPr/>
                  <p:nvPr/>
                </p:nvGrpSpPr>
                <p:grpSpPr>
                  <a:xfrm rot="20591756">
                    <a:off x="822885" y="2341710"/>
                    <a:ext cx="673836" cy="770652"/>
                    <a:chOff x="4763785" y="4875188"/>
                    <a:chExt cx="1243168" cy="1421785"/>
                  </a:xfrm>
                  <a:solidFill>
                    <a:schemeClr val="accent2">
                      <a:lumMod val="40000"/>
                      <a:lumOff val="60000"/>
                    </a:schemeClr>
                  </a:solidFill>
                </p:grpSpPr>
                <p:sp>
                  <p:nvSpPr>
                    <p:cNvPr id="1147" name="フリーフォーム: 図形 1146">
                      <a:extLst>
                        <a:ext uri="{FF2B5EF4-FFF2-40B4-BE49-F238E27FC236}">
                          <a16:creationId xmlns:a16="http://schemas.microsoft.com/office/drawing/2014/main" id="{389BC79F-D391-40B9-A054-E4D44D2023CC}"/>
                        </a:ext>
                      </a:extLst>
                    </p:cNvPr>
                    <p:cNvSpPr/>
                    <p:nvPr/>
                  </p:nvSpPr>
                  <p:spPr>
                    <a:xfrm rot="1800000">
                      <a:off x="4763785" y="5338238"/>
                      <a:ext cx="1243168" cy="958735"/>
                    </a:xfrm>
                    <a:custGeom>
                      <a:avLst/>
                      <a:gdLst>
                        <a:gd name="connsiteX0" fmla="*/ 87716 w 1243168"/>
                        <a:gd name="connsiteY0" fmla="*/ 54421 h 958735"/>
                        <a:gd name="connsiteX1" fmla="*/ 299481 w 1243168"/>
                        <a:gd name="connsiteY1" fmla="*/ 0 h 958735"/>
                        <a:gd name="connsiteX2" fmla="*/ 547816 w 1243168"/>
                        <a:gd name="connsiteY2" fmla="*/ 81920 h 958735"/>
                        <a:gd name="connsiteX3" fmla="*/ 570565 w 1243168"/>
                        <a:gd name="connsiteY3" fmla="*/ 107924 h 958735"/>
                        <a:gd name="connsiteX4" fmla="*/ 1184400 w 1243168"/>
                        <a:gd name="connsiteY4" fmla="*/ 684202 h 958735"/>
                        <a:gd name="connsiteX5" fmla="*/ 1197523 w 1243168"/>
                        <a:gd name="connsiteY5" fmla="*/ 921651 h 958735"/>
                        <a:gd name="connsiteX6" fmla="*/ 931383 w 1243168"/>
                        <a:gd name="connsiteY6" fmla="*/ 891901 h 958735"/>
                        <a:gd name="connsiteX7" fmla="*/ 470898 w 1243168"/>
                        <a:gd name="connsiteY7" fmla="*/ 334067 h 958735"/>
                        <a:gd name="connsiteX8" fmla="*/ 416052 w 1243168"/>
                        <a:gd name="connsiteY8" fmla="*/ 357008 h 958735"/>
                        <a:gd name="connsiteX9" fmla="*/ 299481 w 1243168"/>
                        <a:gd name="connsiteY9" fmla="*/ 371610 h 958735"/>
                        <a:gd name="connsiteX10" fmla="*/ 0 w 1243168"/>
                        <a:gd name="connsiteY10" fmla="*/ 185805 h 958735"/>
                        <a:gd name="connsiteX11" fmla="*/ 87716 w 1243168"/>
                        <a:gd name="connsiteY11" fmla="*/ 54421 h 95873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</a:cxnLst>
                      <a:rect l="l" t="t" r="r" b="b"/>
                      <a:pathLst>
                        <a:path w="1243168" h="958735">
                          <a:moveTo>
                            <a:pt x="87716" y="54421"/>
                          </a:moveTo>
                          <a:cubicBezTo>
                            <a:pt x="141911" y="20797"/>
                            <a:pt x="216782" y="0"/>
                            <a:pt x="299481" y="0"/>
                          </a:cubicBezTo>
                          <a:cubicBezTo>
                            <a:pt x="402855" y="0"/>
                            <a:pt x="493996" y="32495"/>
                            <a:pt x="547816" y="81920"/>
                          </a:cubicBezTo>
                          <a:lnTo>
                            <a:pt x="570565" y="107924"/>
                          </a:lnTo>
                          <a:lnTo>
                            <a:pt x="1184400" y="684202"/>
                          </a:lnTo>
                          <a:cubicBezTo>
                            <a:pt x="1254450" y="757036"/>
                            <a:pt x="1265627" y="860188"/>
                            <a:pt x="1197523" y="921651"/>
                          </a:cubicBezTo>
                          <a:cubicBezTo>
                            <a:pt x="1129417" y="983114"/>
                            <a:pt x="1001432" y="964732"/>
                            <a:pt x="931383" y="891901"/>
                          </a:cubicBezTo>
                          <a:lnTo>
                            <a:pt x="470898" y="334067"/>
                          </a:lnTo>
                          <a:lnTo>
                            <a:pt x="416052" y="357008"/>
                          </a:lnTo>
                          <a:cubicBezTo>
                            <a:pt x="380223" y="366411"/>
                            <a:pt x="340831" y="371610"/>
                            <a:pt x="299481" y="371610"/>
                          </a:cubicBezTo>
                          <a:cubicBezTo>
                            <a:pt x="134082" y="371610"/>
                            <a:pt x="0" y="288422"/>
                            <a:pt x="0" y="185805"/>
                          </a:cubicBezTo>
                          <a:cubicBezTo>
                            <a:pt x="1" y="134496"/>
                            <a:pt x="33521" y="88045"/>
                            <a:pt x="87716" y="54421"/>
                          </a:cubicBezTo>
                          <a:close/>
                        </a:path>
                      </a:pathLst>
                    </a:cu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148" name="四角形: 角を丸くする 89">
                      <a:extLst>
                        <a:ext uri="{FF2B5EF4-FFF2-40B4-BE49-F238E27FC236}">
                          <a16:creationId xmlns:a16="http://schemas.microsoft.com/office/drawing/2014/main" id="{46D8B0FB-B620-4F54-B841-7EA730D65E77}"/>
                        </a:ext>
                      </a:extLst>
                    </p:cNvPr>
                    <p:cNvSpPr/>
                    <p:nvPr/>
                  </p:nvSpPr>
                  <p:spPr>
                    <a:xfrm rot="2700000">
                      <a:off x="4840970" y="5046836"/>
                      <a:ext cx="416968" cy="85726"/>
                    </a:xfrm>
                    <a:custGeom>
                      <a:avLst/>
                      <a:gdLst>
                        <a:gd name="connsiteX0" fmla="*/ 0 w 456706"/>
                        <a:gd name="connsiteY0" fmla="*/ 42863 h 85725"/>
                        <a:gd name="connsiteX1" fmla="*/ 42863 w 456706"/>
                        <a:gd name="connsiteY1" fmla="*/ 0 h 85725"/>
                        <a:gd name="connsiteX2" fmla="*/ 413844 w 456706"/>
                        <a:gd name="connsiteY2" fmla="*/ 0 h 85725"/>
                        <a:gd name="connsiteX3" fmla="*/ 456707 w 456706"/>
                        <a:gd name="connsiteY3" fmla="*/ 42863 h 85725"/>
                        <a:gd name="connsiteX4" fmla="*/ 456706 w 456706"/>
                        <a:gd name="connsiteY4" fmla="*/ 42863 h 85725"/>
                        <a:gd name="connsiteX5" fmla="*/ 413843 w 456706"/>
                        <a:gd name="connsiteY5" fmla="*/ 85726 h 85725"/>
                        <a:gd name="connsiteX6" fmla="*/ 42863 w 456706"/>
                        <a:gd name="connsiteY6" fmla="*/ 85725 h 85725"/>
                        <a:gd name="connsiteX7" fmla="*/ 0 w 456706"/>
                        <a:gd name="connsiteY7" fmla="*/ 42862 h 85725"/>
                        <a:gd name="connsiteX8" fmla="*/ 0 w 456706"/>
                        <a:gd name="connsiteY8" fmla="*/ 42863 h 85725"/>
                        <a:gd name="connsiteX0" fmla="*/ 456706 w 548146"/>
                        <a:gd name="connsiteY0" fmla="*/ 42863 h 134303"/>
                        <a:gd name="connsiteX1" fmla="*/ 413843 w 548146"/>
                        <a:gd name="connsiteY1" fmla="*/ 85726 h 134303"/>
                        <a:gd name="connsiteX2" fmla="*/ 42863 w 548146"/>
                        <a:gd name="connsiteY2" fmla="*/ 85725 h 134303"/>
                        <a:gd name="connsiteX3" fmla="*/ 0 w 548146"/>
                        <a:gd name="connsiteY3" fmla="*/ 42862 h 134303"/>
                        <a:gd name="connsiteX4" fmla="*/ 0 w 548146"/>
                        <a:gd name="connsiteY4" fmla="*/ 42863 h 134303"/>
                        <a:gd name="connsiteX5" fmla="*/ 42863 w 548146"/>
                        <a:gd name="connsiteY5" fmla="*/ 0 h 134303"/>
                        <a:gd name="connsiteX6" fmla="*/ 413844 w 548146"/>
                        <a:gd name="connsiteY6" fmla="*/ 0 h 134303"/>
                        <a:gd name="connsiteX7" fmla="*/ 456707 w 548146"/>
                        <a:gd name="connsiteY7" fmla="*/ 42863 h 134303"/>
                        <a:gd name="connsiteX8" fmla="*/ 548146 w 548146"/>
                        <a:gd name="connsiteY8" fmla="*/ 134303 h 134303"/>
                        <a:gd name="connsiteX0" fmla="*/ 456706 w 456707"/>
                        <a:gd name="connsiteY0" fmla="*/ 42863 h 85726"/>
                        <a:gd name="connsiteX1" fmla="*/ 413843 w 456707"/>
                        <a:gd name="connsiteY1" fmla="*/ 85726 h 85726"/>
                        <a:gd name="connsiteX2" fmla="*/ 42863 w 456707"/>
                        <a:gd name="connsiteY2" fmla="*/ 85725 h 85726"/>
                        <a:gd name="connsiteX3" fmla="*/ 0 w 456707"/>
                        <a:gd name="connsiteY3" fmla="*/ 42862 h 85726"/>
                        <a:gd name="connsiteX4" fmla="*/ 0 w 456707"/>
                        <a:gd name="connsiteY4" fmla="*/ 42863 h 85726"/>
                        <a:gd name="connsiteX5" fmla="*/ 42863 w 456707"/>
                        <a:gd name="connsiteY5" fmla="*/ 0 h 85726"/>
                        <a:gd name="connsiteX6" fmla="*/ 413844 w 456707"/>
                        <a:gd name="connsiteY6" fmla="*/ 0 h 85726"/>
                        <a:gd name="connsiteX7" fmla="*/ 456707 w 456707"/>
                        <a:gd name="connsiteY7" fmla="*/ 42863 h 85726"/>
                        <a:gd name="connsiteX0" fmla="*/ 456706 w 456706"/>
                        <a:gd name="connsiteY0" fmla="*/ 42863 h 85726"/>
                        <a:gd name="connsiteX1" fmla="*/ 413843 w 456706"/>
                        <a:gd name="connsiteY1" fmla="*/ 85726 h 85726"/>
                        <a:gd name="connsiteX2" fmla="*/ 42863 w 456706"/>
                        <a:gd name="connsiteY2" fmla="*/ 85725 h 85726"/>
                        <a:gd name="connsiteX3" fmla="*/ 0 w 456706"/>
                        <a:gd name="connsiteY3" fmla="*/ 42862 h 85726"/>
                        <a:gd name="connsiteX4" fmla="*/ 0 w 456706"/>
                        <a:gd name="connsiteY4" fmla="*/ 42863 h 85726"/>
                        <a:gd name="connsiteX5" fmla="*/ 42863 w 456706"/>
                        <a:gd name="connsiteY5" fmla="*/ 0 h 85726"/>
                        <a:gd name="connsiteX6" fmla="*/ 413844 w 456706"/>
                        <a:gd name="connsiteY6" fmla="*/ 0 h 85726"/>
                        <a:gd name="connsiteX0" fmla="*/ 413843 w 413844"/>
                        <a:gd name="connsiteY0" fmla="*/ 85726 h 85726"/>
                        <a:gd name="connsiteX1" fmla="*/ 42863 w 413844"/>
                        <a:gd name="connsiteY1" fmla="*/ 85725 h 85726"/>
                        <a:gd name="connsiteX2" fmla="*/ 0 w 413844"/>
                        <a:gd name="connsiteY2" fmla="*/ 42862 h 85726"/>
                        <a:gd name="connsiteX3" fmla="*/ 0 w 413844"/>
                        <a:gd name="connsiteY3" fmla="*/ 42863 h 85726"/>
                        <a:gd name="connsiteX4" fmla="*/ 42863 w 413844"/>
                        <a:gd name="connsiteY4" fmla="*/ 0 h 85726"/>
                        <a:gd name="connsiteX5" fmla="*/ 413844 w 413844"/>
                        <a:gd name="connsiteY5" fmla="*/ 0 h 8572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413844" h="85726">
                          <a:moveTo>
                            <a:pt x="413843" y="85726"/>
                          </a:moveTo>
                          <a:lnTo>
                            <a:pt x="42863" y="85725"/>
                          </a:lnTo>
                          <a:cubicBezTo>
                            <a:pt x="19190" y="85725"/>
                            <a:pt x="0" y="66535"/>
                            <a:pt x="0" y="42862"/>
                          </a:cubicBezTo>
                          <a:lnTo>
                            <a:pt x="0" y="42863"/>
                          </a:lnTo>
                          <a:cubicBezTo>
                            <a:pt x="0" y="19190"/>
                            <a:pt x="19190" y="0"/>
                            <a:pt x="42863" y="0"/>
                          </a:cubicBezTo>
                          <a:lnTo>
                            <a:pt x="413844" y="0"/>
                          </a:lnTo>
                        </a:path>
                      </a:pathLst>
                    </a:cu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149" name="四角形: 角を丸くする 148">
                      <a:extLst>
                        <a:ext uri="{FF2B5EF4-FFF2-40B4-BE49-F238E27FC236}">
                          <a16:creationId xmlns:a16="http://schemas.microsoft.com/office/drawing/2014/main" id="{18D07035-5590-42FD-A8E9-AB1027D7DE62}"/>
                        </a:ext>
                      </a:extLst>
                    </p:cNvPr>
                    <p:cNvSpPr/>
                    <p:nvPr/>
                  </p:nvSpPr>
                  <p:spPr>
                    <a:xfrm rot="2700000">
                      <a:off x="4723049" y="5049241"/>
                      <a:ext cx="458866" cy="110760"/>
                    </a:xfrm>
                    <a:custGeom>
                      <a:avLst/>
                      <a:gdLst>
                        <a:gd name="connsiteX0" fmla="*/ 0 w 511687"/>
                        <a:gd name="connsiteY0" fmla="*/ 55380 h 110759"/>
                        <a:gd name="connsiteX1" fmla="*/ 55380 w 511687"/>
                        <a:gd name="connsiteY1" fmla="*/ 0 h 110759"/>
                        <a:gd name="connsiteX2" fmla="*/ 456308 w 511687"/>
                        <a:gd name="connsiteY2" fmla="*/ 0 h 110759"/>
                        <a:gd name="connsiteX3" fmla="*/ 511688 w 511687"/>
                        <a:gd name="connsiteY3" fmla="*/ 55380 h 110759"/>
                        <a:gd name="connsiteX4" fmla="*/ 511687 w 511687"/>
                        <a:gd name="connsiteY4" fmla="*/ 55380 h 110759"/>
                        <a:gd name="connsiteX5" fmla="*/ 456307 w 511687"/>
                        <a:gd name="connsiteY5" fmla="*/ 110760 h 110759"/>
                        <a:gd name="connsiteX6" fmla="*/ 55380 w 511687"/>
                        <a:gd name="connsiteY6" fmla="*/ 110759 h 110759"/>
                        <a:gd name="connsiteX7" fmla="*/ 0 w 511687"/>
                        <a:gd name="connsiteY7" fmla="*/ 55379 h 110759"/>
                        <a:gd name="connsiteX8" fmla="*/ 0 w 511687"/>
                        <a:gd name="connsiteY8" fmla="*/ 55380 h 110759"/>
                        <a:gd name="connsiteX0" fmla="*/ 511687 w 603127"/>
                        <a:gd name="connsiteY0" fmla="*/ 55380 h 146820"/>
                        <a:gd name="connsiteX1" fmla="*/ 456307 w 603127"/>
                        <a:gd name="connsiteY1" fmla="*/ 110760 h 146820"/>
                        <a:gd name="connsiteX2" fmla="*/ 55380 w 603127"/>
                        <a:gd name="connsiteY2" fmla="*/ 110759 h 146820"/>
                        <a:gd name="connsiteX3" fmla="*/ 0 w 603127"/>
                        <a:gd name="connsiteY3" fmla="*/ 55379 h 146820"/>
                        <a:gd name="connsiteX4" fmla="*/ 0 w 603127"/>
                        <a:gd name="connsiteY4" fmla="*/ 55380 h 146820"/>
                        <a:gd name="connsiteX5" fmla="*/ 55380 w 603127"/>
                        <a:gd name="connsiteY5" fmla="*/ 0 h 146820"/>
                        <a:gd name="connsiteX6" fmla="*/ 456308 w 603127"/>
                        <a:gd name="connsiteY6" fmla="*/ 0 h 146820"/>
                        <a:gd name="connsiteX7" fmla="*/ 511688 w 603127"/>
                        <a:gd name="connsiteY7" fmla="*/ 55380 h 146820"/>
                        <a:gd name="connsiteX8" fmla="*/ 603127 w 603127"/>
                        <a:gd name="connsiteY8" fmla="*/ 146820 h 146820"/>
                        <a:gd name="connsiteX0" fmla="*/ 511687 w 511688"/>
                        <a:gd name="connsiteY0" fmla="*/ 55380 h 110760"/>
                        <a:gd name="connsiteX1" fmla="*/ 456307 w 511688"/>
                        <a:gd name="connsiteY1" fmla="*/ 110760 h 110760"/>
                        <a:gd name="connsiteX2" fmla="*/ 55380 w 511688"/>
                        <a:gd name="connsiteY2" fmla="*/ 110759 h 110760"/>
                        <a:gd name="connsiteX3" fmla="*/ 0 w 511688"/>
                        <a:gd name="connsiteY3" fmla="*/ 55379 h 110760"/>
                        <a:gd name="connsiteX4" fmla="*/ 0 w 511688"/>
                        <a:gd name="connsiteY4" fmla="*/ 55380 h 110760"/>
                        <a:gd name="connsiteX5" fmla="*/ 55380 w 511688"/>
                        <a:gd name="connsiteY5" fmla="*/ 0 h 110760"/>
                        <a:gd name="connsiteX6" fmla="*/ 456308 w 511688"/>
                        <a:gd name="connsiteY6" fmla="*/ 0 h 110760"/>
                        <a:gd name="connsiteX7" fmla="*/ 511688 w 511688"/>
                        <a:gd name="connsiteY7" fmla="*/ 55380 h 110760"/>
                        <a:gd name="connsiteX0" fmla="*/ 511687 w 511687"/>
                        <a:gd name="connsiteY0" fmla="*/ 55380 h 110760"/>
                        <a:gd name="connsiteX1" fmla="*/ 456307 w 511687"/>
                        <a:gd name="connsiteY1" fmla="*/ 110760 h 110760"/>
                        <a:gd name="connsiteX2" fmla="*/ 55380 w 511687"/>
                        <a:gd name="connsiteY2" fmla="*/ 110759 h 110760"/>
                        <a:gd name="connsiteX3" fmla="*/ 0 w 511687"/>
                        <a:gd name="connsiteY3" fmla="*/ 55379 h 110760"/>
                        <a:gd name="connsiteX4" fmla="*/ 0 w 511687"/>
                        <a:gd name="connsiteY4" fmla="*/ 55380 h 110760"/>
                        <a:gd name="connsiteX5" fmla="*/ 55380 w 511687"/>
                        <a:gd name="connsiteY5" fmla="*/ 0 h 110760"/>
                        <a:gd name="connsiteX6" fmla="*/ 456308 w 511687"/>
                        <a:gd name="connsiteY6" fmla="*/ 0 h 110760"/>
                        <a:gd name="connsiteX0" fmla="*/ 456307 w 456308"/>
                        <a:gd name="connsiteY0" fmla="*/ 110760 h 110760"/>
                        <a:gd name="connsiteX1" fmla="*/ 55380 w 456308"/>
                        <a:gd name="connsiteY1" fmla="*/ 110759 h 110760"/>
                        <a:gd name="connsiteX2" fmla="*/ 0 w 456308"/>
                        <a:gd name="connsiteY2" fmla="*/ 55379 h 110760"/>
                        <a:gd name="connsiteX3" fmla="*/ 0 w 456308"/>
                        <a:gd name="connsiteY3" fmla="*/ 55380 h 110760"/>
                        <a:gd name="connsiteX4" fmla="*/ 55380 w 456308"/>
                        <a:gd name="connsiteY4" fmla="*/ 0 h 110760"/>
                        <a:gd name="connsiteX5" fmla="*/ 456308 w 456308"/>
                        <a:gd name="connsiteY5" fmla="*/ 0 h 11076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456308" h="110760">
                          <a:moveTo>
                            <a:pt x="456307" y="110760"/>
                          </a:moveTo>
                          <a:lnTo>
                            <a:pt x="55380" y="110759"/>
                          </a:lnTo>
                          <a:cubicBezTo>
                            <a:pt x="24794" y="110759"/>
                            <a:pt x="0" y="85965"/>
                            <a:pt x="0" y="55379"/>
                          </a:cubicBezTo>
                          <a:lnTo>
                            <a:pt x="0" y="55380"/>
                          </a:lnTo>
                          <a:cubicBezTo>
                            <a:pt x="0" y="24794"/>
                            <a:pt x="24794" y="0"/>
                            <a:pt x="55380" y="0"/>
                          </a:cubicBezTo>
                          <a:lnTo>
                            <a:pt x="456308" y="0"/>
                          </a:lnTo>
                        </a:path>
                      </a:pathLst>
                    </a:cu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150" name="四角形: 角を丸くする 149">
                      <a:extLst>
                        <a:ext uri="{FF2B5EF4-FFF2-40B4-BE49-F238E27FC236}">
                          <a16:creationId xmlns:a16="http://schemas.microsoft.com/office/drawing/2014/main" id="{710859BD-3E6E-4EE1-AD88-EF1877D39CBE}"/>
                        </a:ext>
                      </a:extLst>
                    </p:cNvPr>
                    <p:cNvSpPr/>
                    <p:nvPr/>
                  </p:nvSpPr>
                  <p:spPr>
                    <a:xfrm rot="2700000">
                      <a:off x="4720111" y="5135433"/>
                      <a:ext cx="394135" cy="104024"/>
                    </a:xfrm>
                    <a:custGeom>
                      <a:avLst/>
                      <a:gdLst>
                        <a:gd name="connsiteX0" fmla="*/ 0 w 451259"/>
                        <a:gd name="connsiteY0" fmla="*/ 52012 h 104023"/>
                        <a:gd name="connsiteX1" fmla="*/ 52012 w 451259"/>
                        <a:gd name="connsiteY1" fmla="*/ 0 h 104023"/>
                        <a:gd name="connsiteX2" fmla="*/ 399248 w 451259"/>
                        <a:gd name="connsiteY2" fmla="*/ 0 h 104023"/>
                        <a:gd name="connsiteX3" fmla="*/ 451260 w 451259"/>
                        <a:gd name="connsiteY3" fmla="*/ 52012 h 104023"/>
                        <a:gd name="connsiteX4" fmla="*/ 451259 w 451259"/>
                        <a:gd name="connsiteY4" fmla="*/ 52012 h 104023"/>
                        <a:gd name="connsiteX5" fmla="*/ 399247 w 451259"/>
                        <a:gd name="connsiteY5" fmla="*/ 104024 h 104023"/>
                        <a:gd name="connsiteX6" fmla="*/ 52012 w 451259"/>
                        <a:gd name="connsiteY6" fmla="*/ 104023 h 104023"/>
                        <a:gd name="connsiteX7" fmla="*/ 0 w 451259"/>
                        <a:gd name="connsiteY7" fmla="*/ 52011 h 104023"/>
                        <a:gd name="connsiteX8" fmla="*/ 0 w 451259"/>
                        <a:gd name="connsiteY8" fmla="*/ 52012 h 104023"/>
                        <a:gd name="connsiteX0" fmla="*/ 451259 w 542699"/>
                        <a:gd name="connsiteY0" fmla="*/ 52012 h 143452"/>
                        <a:gd name="connsiteX1" fmla="*/ 399247 w 542699"/>
                        <a:gd name="connsiteY1" fmla="*/ 104024 h 143452"/>
                        <a:gd name="connsiteX2" fmla="*/ 52012 w 542699"/>
                        <a:gd name="connsiteY2" fmla="*/ 104023 h 143452"/>
                        <a:gd name="connsiteX3" fmla="*/ 0 w 542699"/>
                        <a:gd name="connsiteY3" fmla="*/ 52011 h 143452"/>
                        <a:gd name="connsiteX4" fmla="*/ 0 w 542699"/>
                        <a:gd name="connsiteY4" fmla="*/ 52012 h 143452"/>
                        <a:gd name="connsiteX5" fmla="*/ 52012 w 542699"/>
                        <a:gd name="connsiteY5" fmla="*/ 0 h 143452"/>
                        <a:gd name="connsiteX6" fmla="*/ 399248 w 542699"/>
                        <a:gd name="connsiteY6" fmla="*/ 0 h 143452"/>
                        <a:gd name="connsiteX7" fmla="*/ 451260 w 542699"/>
                        <a:gd name="connsiteY7" fmla="*/ 52012 h 143452"/>
                        <a:gd name="connsiteX8" fmla="*/ 542699 w 542699"/>
                        <a:gd name="connsiteY8" fmla="*/ 143452 h 143452"/>
                        <a:gd name="connsiteX0" fmla="*/ 451259 w 451260"/>
                        <a:gd name="connsiteY0" fmla="*/ 52012 h 104024"/>
                        <a:gd name="connsiteX1" fmla="*/ 399247 w 451260"/>
                        <a:gd name="connsiteY1" fmla="*/ 104024 h 104024"/>
                        <a:gd name="connsiteX2" fmla="*/ 52012 w 451260"/>
                        <a:gd name="connsiteY2" fmla="*/ 104023 h 104024"/>
                        <a:gd name="connsiteX3" fmla="*/ 0 w 451260"/>
                        <a:gd name="connsiteY3" fmla="*/ 52011 h 104024"/>
                        <a:gd name="connsiteX4" fmla="*/ 0 w 451260"/>
                        <a:gd name="connsiteY4" fmla="*/ 52012 h 104024"/>
                        <a:gd name="connsiteX5" fmla="*/ 52012 w 451260"/>
                        <a:gd name="connsiteY5" fmla="*/ 0 h 104024"/>
                        <a:gd name="connsiteX6" fmla="*/ 399248 w 451260"/>
                        <a:gd name="connsiteY6" fmla="*/ 0 h 104024"/>
                        <a:gd name="connsiteX7" fmla="*/ 451260 w 451260"/>
                        <a:gd name="connsiteY7" fmla="*/ 52012 h 104024"/>
                        <a:gd name="connsiteX0" fmla="*/ 451259 w 451259"/>
                        <a:gd name="connsiteY0" fmla="*/ 52012 h 104024"/>
                        <a:gd name="connsiteX1" fmla="*/ 399247 w 451259"/>
                        <a:gd name="connsiteY1" fmla="*/ 104024 h 104024"/>
                        <a:gd name="connsiteX2" fmla="*/ 52012 w 451259"/>
                        <a:gd name="connsiteY2" fmla="*/ 104023 h 104024"/>
                        <a:gd name="connsiteX3" fmla="*/ 0 w 451259"/>
                        <a:gd name="connsiteY3" fmla="*/ 52011 h 104024"/>
                        <a:gd name="connsiteX4" fmla="*/ 0 w 451259"/>
                        <a:gd name="connsiteY4" fmla="*/ 52012 h 104024"/>
                        <a:gd name="connsiteX5" fmla="*/ 52012 w 451259"/>
                        <a:gd name="connsiteY5" fmla="*/ 0 h 104024"/>
                        <a:gd name="connsiteX6" fmla="*/ 399248 w 451259"/>
                        <a:gd name="connsiteY6" fmla="*/ 0 h 104024"/>
                        <a:gd name="connsiteX0" fmla="*/ 399247 w 399248"/>
                        <a:gd name="connsiteY0" fmla="*/ 104024 h 104024"/>
                        <a:gd name="connsiteX1" fmla="*/ 52012 w 399248"/>
                        <a:gd name="connsiteY1" fmla="*/ 104023 h 104024"/>
                        <a:gd name="connsiteX2" fmla="*/ 0 w 399248"/>
                        <a:gd name="connsiteY2" fmla="*/ 52011 h 104024"/>
                        <a:gd name="connsiteX3" fmla="*/ 0 w 399248"/>
                        <a:gd name="connsiteY3" fmla="*/ 52012 h 104024"/>
                        <a:gd name="connsiteX4" fmla="*/ 52012 w 399248"/>
                        <a:gd name="connsiteY4" fmla="*/ 0 h 104024"/>
                        <a:gd name="connsiteX5" fmla="*/ 399248 w 399248"/>
                        <a:gd name="connsiteY5" fmla="*/ 0 h 10402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399248" h="104024">
                          <a:moveTo>
                            <a:pt x="399247" y="104024"/>
                          </a:moveTo>
                          <a:lnTo>
                            <a:pt x="52012" y="104023"/>
                          </a:lnTo>
                          <a:cubicBezTo>
                            <a:pt x="23287" y="104023"/>
                            <a:pt x="0" y="80736"/>
                            <a:pt x="0" y="52011"/>
                          </a:cubicBezTo>
                          <a:lnTo>
                            <a:pt x="0" y="52012"/>
                          </a:lnTo>
                          <a:cubicBezTo>
                            <a:pt x="0" y="23287"/>
                            <a:pt x="23287" y="0"/>
                            <a:pt x="52012" y="0"/>
                          </a:cubicBezTo>
                          <a:lnTo>
                            <a:pt x="399248" y="0"/>
                          </a:lnTo>
                        </a:path>
                      </a:pathLst>
                    </a:cu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151" name="四角形: 角を丸くする 150">
                      <a:extLst>
                        <a:ext uri="{FF2B5EF4-FFF2-40B4-BE49-F238E27FC236}">
                          <a16:creationId xmlns:a16="http://schemas.microsoft.com/office/drawing/2014/main" id="{B6ADD739-69FE-44FF-87FF-ADFD61E74691}"/>
                        </a:ext>
                      </a:extLst>
                    </p:cNvPr>
                    <p:cNvSpPr/>
                    <p:nvPr/>
                  </p:nvSpPr>
                  <p:spPr>
                    <a:xfrm rot="2431359">
                      <a:off x="4768782" y="5253475"/>
                      <a:ext cx="317373" cy="90726"/>
                    </a:xfrm>
                    <a:custGeom>
                      <a:avLst/>
                      <a:gdLst>
                        <a:gd name="connsiteX0" fmla="*/ 0 w 384530"/>
                        <a:gd name="connsiteY0" fmla="*/ 46631 h 93261"/>
                        <a:gd name="connsiteX1" fmla="*/ 46631 w 384530"/>
                        <a:gd name="connsiteY1" fmla="*/ 0 h 93261"/>
                        <a:gd name="connsiteX2" fmla="*/ 337900 w 384530"/>
                        <a:gd name="connsiteY2" fmla="*/ 0 h 93261"/>
                        <a:gd name="connsiteX3" fmla="*/ 384531 w 384530"/>
                        <a:gd name="connsiteY3" fmla="*/ 46631 h 93261"/>
                        <a:gd name="connsiteX4" fmla="*/ 384530 w 384530"/>
                        <a:gd name="connsiteY4" fmla="*/ 46631 h 93261"/>
                        <a:gd name="connsiteX5" fmla="*/ 337899 w 384530"/>
                        <a:gd name="connsiteY5" fmla="*/ 93262 h 93261"/>
                        <a:gd name="connsiteX6" fmla="*/ 46631 w 384530"/>
                        <a:gd name="connsiteY6" fmla="*/ 93261 h 93261"/>
                        <a:gd name="connsiteX7" fmla="*/ 0 w 384530"/>
                        <a:gd name="connsiteY7" fmla="*/ 46630 h 93261"/>
                        <a:gd name="connsiteX8" fmla="*/ 0 w 384530"/>
                        <a:gd name="connsiteY8" fmla="*/ 46631 h 93261"/>
                        <a:gd name="connsiteX0" fmla="*/ 384530 w 475970"/>
                        <a:gd name="connsiteY0" fmla="*/ 46631 h 138071"/>
                        <a:gd name="connsiteX1" fmla="*/ 337899 w 475970"/>
                        <a:gd name="connsiteY1" fmla="*/ 93262 h 138071"/>
                        <a:gd name="connsiteX2" fmla="*/ 46631 w 475970"/>
                        <a:gd name="connsiteY2" fmla="*/ 93261 h 138071"/>
                        <a:gd name="connsiteX3" fmla="*/ 0 w 475970"/>
                        <a:gd name="connsiteY3" fmla="*/ 46630 h 138071"/>
                        <a:gd name="connsiteX4" fmla="*/ 0 w 475970"/>
                        <a:gd name="connsiteY4" fmla="*/ 46631 h 138071"/>
                        <a:gd name="connsiteX5" fmla="*/ 46631 w 475970"/>
                        <a:gd name="connsiteY5" fmla="*/ 0 h 138071"/>
                        <a:gd name="connsiteX6" fmla="*/ 337900 w 475970"/>
                        <a:gd name="connsiteY6" fmla="*/ 0 h 138071"/>
                        <a:gd name="connsiteX7" fmla="*/ 384531 w 475970"/>
                        <a:gd name="connsiteY7" fmla="*/ 46631 h 138071"/>
                        <a:gd name="connsiteX8" fmla="*/ 475970 w 475970"/>
                        <a:gd name="connsiteY8" fmla="*/ 138071 h 138071"/>
                        <a:gd name="connsiteX0" fmla="*/ 384530 w 482422"/>
                        <a:gd name="connsiteY0" fmla="*/ 46631 h 141952"/>
                        <a:gd name="connsiteX1" fmla="*/ 337899 w 482422"/>
                        <a:gd name="connsiteY1" fmla="*/ 93262 h 141952"/>
                        <a:gd name="connsiteX2" fmla="*/ 46631 w 482422"/>
                        <a:gd name="connsiteY2" fmla="*/ 93261 h 141952"/>
                        <a:gd name="connsiteX3" fmla="*/ 0 w 482422"/>
                        <a:gd name="connsiteY3" fmla="*/ 46630 h 141952"/>
                        <a:gd name="connsiteX4" fmla="*/ 0 w 482422"/>
                        <a:gd name="connsiteY4" fmla="*/ 46631 h 141952"/>
                        <a:gd name="connsiteX5" fmla="*/ 46631 w 482422"/>
                        <a:gd name="connsiteY5" fmla="*/ 0 h 141952"/>
                        <a:gd name="connsiteX6" fmla="*/ 337900 w 482422"/>
                        <a:gd name="connsiteY6" fmla="*/ 0 h 141952"/>
                        <a:gd name="connsiteX7" fmla="*/ 384531 w 482422"/>
                        <a:gd name="connsiteY7" fmla="*/ 46631 h 141952"/>
                        <a:gd name="connsiteX8" fmla="*/ 482422 w 482422"/>
                        <a:gd name="connsiteY8" fmla="*/ 141952 h 141952"/>
                        <a:gd name="connsiteX0" fmla="*/ 384530 w 384531"/>
                        <a:gd name="connsiteY0" fmla="*/ 46631 h 93262"/>
                        <a:gd name="connsiteX1" fmla="*/ 337899 w 384531"/>
                        <a:gd name="connsiteY1" fmla="*/ 93262 h 93262"/>
                        <a:gd name="connsiteX2" fmla="*/ 46631 w 384531"/>
                        <a:gd name="connsiteY2" fmla="*/ 93261 h 93262"/>
                        <a:gd name="connsiteX3" fmla="*/ 0 w 384531"/>
                        <a:gd name="connsiteY3" fmla="*/ 46630 h 93262"/>
                        <a:gd name="connsiteX4" fmla="*/ 0 w 384531"/>
                        <a:gd name="connsiteY4" fmla="*/ 46631 h 93262"/>
                        <a:gd name="connsiteX5" fmla="*/ 46631 w 384531"/>
                        <a:gd name="connsiteY5" fmla="*/ 0 h 93262"/>
                        <a:gd name="connsiteX6" fmla="*/ 337900 w 384531"/>
                        <a:gd name="connsiteY6" fmla="*/ 0 h 93262"/>
                        <a:gd name="connsiteX7" fmla="*/ 384531 w 384531"/>
                        <a:gd name="connsiteY7" fmla="*/ 46631 h 93262"/>
                        <a:gd name="connsiteX0" fmla="*/ 384530 w 384530"/>
                        <a:gd name="connsiteY0" fmla="*/ 46631 h 93262"/>
                        <a:gd name="connsiteX1" fmla="*/ 337899 w 384530"/>
                        <a:gd name="connsiteY1" fmla="*/ 93262 h 93262"/>
                        <a:gd name="connsiteX2" fmla="*/ 46631 w 384530"/>
                        <a:gd name="connsiteY2" fmla="*/ 93261 h 93262"/>
                        <a:gd name="connsiteX3" fmla="*/ 0 w 384530"/>
                        <a:gd name="connsiteY3" fmla="*/ 46630 h 93262"/>
                        <a:gd name="connsiteX4" fmla="*/ 0 w 384530"/>
                        <a:gd name="connsiteY4" fmla="*/ 46631 h 93262"/>
                        <a:gd name="connsiteX5" fmla="*/ 46631 w 384530"/>
                        <a:gd name="connsiteY5" fmla="*/ 0 h 93262"/>
                        <a:gd name="connsiteX6" fmla="*/ 337900 w 384530"/>
                        <a:gd name="connsiteY6" fmla="*/ 0 h 93262"/>
                        <a:gd name="connsiteX0" fmla="*/ 337899 w 337900"/>
                        <a:gd name="connsiteY0" fmla="*/ 93262 h 93262"/>
                        <a:gd name="connsiteX1" fmla="*/ 46631 w 337900"/>
                        <a:gd name="connsiteY1" fmla="*/ 93261 h 93262"/>
                        <a:gd name="connsiteX2" fmla="*/ 0 w 337900"/>
                        <a:gd name="connsiteY2" fmla="*/ 46630 h 93262"/>
                        <a:gd name="connsiteX3" fmla="*/ 0 w 337900"/>
                        <a:gd name="connsiteY3" fmla="*/ 46631 h 93262"/>
                        <a:gd name="connsiteX4" fmla="*/ 46631 w 337900"/>
                        <a:gd name="connsiteY4" fmla="*/ 0 h 93262"/>
                        <a:gd name="connsiteX5" fmla="*/ 337900 w 337900"/>
                        <a:gd name="connsiteY5" fmla="*/ 0 h 9326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337900" h="93262">
                          <a:moveTo>
                            <a:pt x="337899" y="93262"/>
                          </a:moveTo>
                          <a:lnTo>
                            <a:pt x="46631" y="93261"/>
                          </a:lnTo>
                          <a:cubicBezTo>
                            <a:pt x="20877" y="93261"/>
                            <a:pt x="0" y="72384"/>
                            <a:pt x="0" y="46630"/>
                          </a:cubicBezTo>
                          <a:lnTo>
                            <a:pt x="0" y="46631"/>
                          </a:lnTo>
                          <a:cubicBezTo>
                            <a:pt x="0" y="20877"/>
                            <a:pt x="20877" y="0"/>
                            <a:pt x="46631" y="0"/>
                          </a:cubicBezTo>
                          <a:lnTo>
                            <a:pt x="337900" y="0"/>
                          </a:lnTo>
                        </a:path>
                      </a:pathLst>
                    </a:cu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152" name="楕円 1151">
                      <a:extLst>
                        <a:ext uri="{FF2B5EF4-FFF2-40B4-BE49-F238E27FC236}">
                          <a16:creationId xmlns:a16="http://schemas.microsoft.com/office/drawing/2014/main" id="{0B684C0E-6358-459E-B9FE-AE24963DED36}"/>
                        </a:ext>
                      </a:extLst>
                    </p:cNvPr>
                    <p:cNvSpPr/>
                    <p:nvPr/>
                  </p:nvSpPr>
                  <p:spPr>
                    <a:xfrm rot="18900000">
                      <a:off x="5025038" y="5206058"/>
                      <a:ext cx="280430" cy="224421"/>
                    </a:xfrm>
                    <a:prstGeom prst="ellipse">
                      <a:avLst/>
                    </a:pr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153" name="四角形: 角を丸くする 97">
                      <a:extLst>
                        <a:ext uri="{FF2B5EF4-FFF2-40B4-BE49-F238E27FC236}">
                          <a16:creationId xmlns:a16="http://schemas.microsoft.com/office/drawing/2014/main" id="{A40A4728-EB43-4E38-BF73-D9E4BD44056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265688" y="5000894"/>
                      <a:ext cx="160011" cy="305121"/>
                    </a:xfrm>
                    <a:custGeom>
                      <a:avLst/>
                      <a:gdLst>
                        <a:gd name="connsiteX0" fmla="*/ 0 w 131525"/>
                        <a:gd name="connsiteY0" fmla="*/ 65763 h 328394"/>
                        <a:gd name="connsiteX1" fmla="*/ 65763 w 131525"/>
                        <a:gd name="connsiteY1" fmla="*/ 0 h 328394"/>
                        <a:gd name="connsiteX2" fmla="*/ 65763 w 131525"/>
                        <a:gd name="connsiteY2" fmla="*/ 0 h 328394"/>
                        <a:gd name="connsiteX3" fmla="*/ 131526 w 131525"/>
                        <a:gd name="connsiteY3" fmla="*/ 65763 h 328394"/>
                        <a:gd name="connsiteX4" fmla="*/ 131525 w 131525"/>
                        <a:gd name="connsiteY4" fmla="*/ 262632 h 328394"/>
                        <a:gd name="connsiteX5" fmla="*/ 65762 w 131525"/>
                        <a:gd name="connsiteY5" fmla="*/ 328395 h 328394"/>
                        <a:gd name="connsiteX6" fmla="*/ 65763 w 131525"/>
                        <a:gd name="connsiteY6" fmla="*/ 328394 h 328394"/>
                        <a:gd name="connsiteX7" fmla="*/ 0 w 131525"/>
                        <a:gd name="connsiteY7" fmla="*/ 262631 h 328394"/>
                        <a:gd name="connsiteX8" fmla="*/ 0 w 131525"/>
                        <a:gd name="connsiteY8" fmla="*/ 65763 h 328394"/>
                        <a:gd name="connsiteX0" fmla="*/ 65763 w 157203"/>
                        <a:gd name="connsiteY0" fmla="*/ 328394 h 419834"/>
                        <a:gd name="connsiteX1" fmla="*/ 0 w 157203"/>
                        <a:gd name="connsiteY1" fmla="*/ 262631 h 419834"/>
                        <a:gd name="connsiteX2" fmla="*/ 0 w 157203"/>
                        <a:gd name="connsiteY2" fmla="*/ 65763 h 419834"/>
                        <a:gd name="connsiteX3" fmla="*/ 65763 w 157203"/>
                        <a:gd name="connsiteY3" fmla="*/ 0 h 419834"/>
                        <a:gd name="connsiteX4" fmla="*/ 65763 w 157203"/>
                        <a:gd name="connsiteY4" fmla="*/ 0 h 419834"/>
                        <a:gd name="connsiteX5" fmla="*/ 131526 w 157203"/>
                        <a:gd name="connsiteY5" fmla="*/ 65763 h 419834"/>
                        <a:gd name="connsiteX6" fmla="*/ 131525 w 157203"/>
                        <a:gd name="connsiteY6" fmla="*/ 262632 h 419834"/>
                        <a:gd name="connsiteX7" fmla="*/ 65762 w 157203"/>
                        <a:gd name="connsiteY7" fmla="*/ 328395 h 419834"/>
                        <a:gd name="connsiteX8" fmla="*/ 157203 w 157203"/>
                        <a:gd name="connsiteY8" fmla="*/ 419834 h 419834"/>
                        <a:gd name="connsiteX0" fmla="*/ 65763 w 157203"/>
                        <a:gd name="connsiteY0" fmla="*/ 328394 h 419834"/>
                        <a:gd name="connsiteX1" fmla="*/ 0 w 157203"/>
                        <a:gd name="connsiteY1" fmla="*/ 262631 h 419834"/>
                        <a:gd name="connsiteX2" fmla="*/ 0 w 157203"/>
                        <a:gd name="connsiteY2" fmla="*/ 65763 h 419834"/>
                        <a:gd name="connsiteX3" fmla="*/ 65763 w 157203"/>
                        <a:gd name="connsiteY3" fmla="*/ 0 h 419834"/>
                        <a:gd name="connsiteX4" fmla="*/ 65763 w 157203"/>
                        <a:gd name="connsiteY4" fmla="*/ 0 h 419834"/>
                        <a:gd name="connsiteX5" fmla="*/ 131526 w 157203"/>
                        <a:gd name="connsiteY5" fmla="*/ 65763 h 419834"/>
                        <a:gd name="connsiteX6" fmla="*/ 131525 w 157203"/>
                        <a:gd name="connsiteY6" fmla="*/ 262632 h 419834"/>
                        <a:gd name="connsiteX7" fmla="*/ 157203 w 157203"/>
                        <a:gd name="connsiteY7" fmla="*/ 419834 h 419834"/>
                        <a:gd name="connsiteX0" fmla="*/ 65763 w 131526"/>
                        <a:gd name="connsiteY0" fmla="*/ 328394 h 328394"/>
                        <a:gd name="connsiteX1" fmla="*/ 0 w 131526"/>
                        <a:gd name="connsiteY1" fmla="*/ 262631 h 328394"/>
                        <a:gd name="connsiteX2" fmla="*/ 0 w 131526"/>
                        <a:gd name="connsiteY2" fmla="*/ 65763 h 328394"/>
                        <a:gd name="connsiteX3" fmla="*/ 65763 w 131526"/>
                        <a:gd name="connsiteY3" fmla="*/ 0 h 328394"/>
                        <a:gd name="connsiteX4" fmla="*/ 65763 w 131526"/>
                        <a:gd name="connsiteY4" fmla="*/ 0 h 328394"/>
                        <a:gd name="connsiteX5" fmla="*/ 131526 w 131526"/>
                        <a:gd name="connsiteY5" fmla="*/ 65763 h 328394"/>
                        <a:gd name="connsiteX6" fmla="*/ 131525 w 131526"/>
                        <a:gd name="connsiteY6" fmla="*/ 262632 h 328394"/>
                        <a:gd name="connsiteX0" fmla="*/ 0 w 131526"/>
                        <a:gd name="connsiteY0" fmla="*/ 262631 h 262632"/>
                        <a:gd name="connsiteX1" fmla="*/ 0 w 131526"/>
                        <a:gd name="connsiteY1" fmla="*/ 65763 h 262632"/>
                        <a:gd name="connsiteX2" fmla="*/ 65763 w 131526"/>
                        <a:gd name="connsiteY2" fmla="*/ 0 h 262632"/>
                        <a:gd name="connsiteX3" fmla="*/ 65763 w 131526"/>
                        <a:gd name="connsiteY3" fmla="*/ 0 h 262632"/>
                        <a:gd name="connsiteX4" fmla="*/ 131526 w 131526"/>
                        <a:gd name="connsiteY4" fmla="*/ 65763 h 262632"/>
                        <a:gd name="connsiteX5" fmla="*/ 131525 w 131526"/>
                        <a:gd name="connsiteY5" fmla="*/ 262632 h 262632"/>
                        <a:gd name="connsiteX0" fmla="*/ 0 w 137070"/>
                        <a:gd name="connsiteY0" fmla="*/ 262631 h 329307"/>
                        <a:gd name="connsiteX1" fmla="*/ 0 w 137070"/>
                        <a:gd name="connsiteY1" fmla="*/ 65763 h 329307"/>
                        <a:gd name="connsiteX2" fmla="*/ 65763 w 137070"/>
                        <a:gd name="connsiteY2" fmla="*/ 0 h 329307"/>
                        <a:gd name="connsiteX3" fmla="*/ 65763 w 137070"/>
                        <a:gd name="connsiteY3" fmla="*/ 0 h 329307"/>
                        <a:gd name="connsiteX4" fmla="*/ 131526 w 137070"/>
                        <a:gd name="connsiteY4" fmla="*/ 65763 h 329307"/>
                        <a:gd name="connsiteX5" fmla="*/ 136287 w 137070"/>
                        <a:gd name="connsiteY5" fmla="*/ 329307 h 329307"/>
                        <a:gd name="connsiteX0" fmla="*/ 0 w 136287"/>
                        <a:gd name="connsiteY0" fmla="*/ 262631 h 329307"/>
                        <a:gd name="connsiteX1" fmla="*/ 0 w 136287"/>
                        <a:gd name="connsiteY1" fmla="*/ 65763 h 329307"/>
                        <a:gd name="connsiteX2" fmla="*/ 65763 w 136287"/>
                        <a:gd name="connsiteY2" fmla="*/ 0 h 329307"/>
                        <a:gd name="connsiteX3" fmla="*/ 65763 w 136287"/>
                        <a:gd name="connsiteY3" fmla="*/ 0 h 329307"/>
                        <a:gd name="connsiteX4" fmla="*/ 131526 w 136287"/>
                        <a:gd name="connsiteY4" fmla="*/ 65763 h 329307"/>
                        <a:gd name="connsiteX5" fmla="*/ 136287 w 136287"/>
                        <a:gd name="connsiteY5" fmla="*/ 329307 h 329307"/>
                        <a:gd name="connsiteX0" fmla="*/ 0 w 137835"/>
                        <a:gd name="connsiteY0" fmla="*/ 262631 h 324545"/>
                        <a:gd name="connsiteX1" fmla="*/ 0 w 137835"/>
                        <a:gd name="connsiteY1" fmla="*/ 65763 h 324545"/>
                        <a:gd name="connsiteX2" fmla="*/ 65763 w 137835"/>
                        <a:gd name="connsiteY2" fmla="*/ 0 h 324545"/>
                        <a:gd name="connsiteX3" fmla="*/ 65763 w 137835"/>
                        <a:gd name="connsiteY3" fmla="*/ 0 h 324545"/>
                        <a:gd name="connsiteX4" fmla="*/ 131526 w 137835"/>
                        <a:gd name="connsiteY4" fmla="*/ 65763 h 324545"/>
                        <a:gd name="connsiteX5" fmla="*/ 136287 w 137835"/>
                        <a:gd name="connsiteY5" fmla="*/ 324545 h 324545"/>
                        <a:gd name="connsiteX0" fmla="*/ 0 w 160100"/>
                        <a:gd name="connsiteY0" fmla="*/ 262631 h 341214"/>
                        <a:gd name="connsiteX1" fmla="*/ 0 w 160100"/>
                        <a:gd name="connsiteY1" fmla="*/ 65763 h 341214"/>
                        <a:gd name="connsiteX2" fmla="*/ 65763 w 160100"/>
                        <a:gd name="connsiteY2" fmla="*/ 0 h 341214"/>
                        <a:gd name="connsiteX3" fmla="*/ 65763 w 160100"/>
                        <a:gd name="connsiteY3" fmla="*/ 0 h 341214"/>
                        <a:gd name="connsiteX4" fmla="*/ 131526 w 160100"/>
                        <a:gd name="connsiteY4" fmla="*/ 65763 h 341214"/>
                        <a:gd name="connsiteX5" fmla="*/ 160100 w 160100"/>
                        <a:gd name="connsiteY5" fmla="*/ 341214 h 341214"/>
                        <a:gd name="connsiteX0" fmla="*/ 0 w 160100"/>
                        <a:gd name="connsiteY0" fmla="*/ 262631 h 341214"/>
                        <a:gd name="connsiteX1" fmla="*/ 0 w 160100"/>
                        <a:gd name="connsiteY1" fmla="*/ 65763 h 341214"/>
                        <a:gd name="connsiteX2" fmla="*/ 65763 w 160100"/>
                        <a:gd name="connsiteY2" fmla="*/ 0 h 341214"/>
                        <a:gd name="connsiteX3" fmla="*/ 65763 w 160100"/>
                        <a:gd name="connsiteY3" fmla="*/ 0 h 341214"/>
                        <a:gd name="connsiteX4" fmla="*/ 131526 w 160100"/>
                        <a:gd name="connsiteY4" fmla="*/ 65763 h 341214"/>
                        <a:gd name="connsiteX5" fmla="*/ 160100 w 160100"/>
                        <a:gd name="connsiteY5" fmla="*/ 341214 h 341214"/>
                        <a:gd name="connsiteX0" fmla="*/ 0 w 160100"/>
                        <a:gd name="connsiteY0" fmla="*/ 262631 h 331689"/>
                        <a:gd name="connsiteX1" fmla="*/ 0 w 160100"/>
                        <a:gd name="connsiteY1" fmla="*/ 65763 h 331689"/>
                        <a:gd name="connsiteX2" fmla="*/ 65763 w 160100"/>
                        <a:gd name="connsiteY2" fmla="*/ 0 h 331689"/>
                        <a:gd name="connsiteX3" fmla="*/ 65763 w 160100"/>
                        <a:gd name="connsiteY3" fmla="*/ 0 h 331689"/>
                        <a:gd name="connsiteX4" fmla="*/ 131526 w 160100"/>
                        <a:gd name="connsiteY4" fmla="*/ 65763 h 331689"/>
                        <a:gd name="connsiteX5" fmla="*/ 160100 w 160100"/>
                        <a:gd name="connsiteY5" fmla="*/ 331689 h 331689"/>
                        <a:gd name="connsiteX0" fmla="*/ 0 w 157718"/>
                        <a:gd name="connsiteY0" fmla="*/ 262631 h 336452"/>
                        <a:gd name="connsiteX1" fmla="*/ 0 w 157718"/>
                        <a:gd name="connsiteY1" fmla="*/ 65763 h 336452"/>
                        <a:gd name="connsiteX2" fmla="*/ 65763 w 157718"/>
                        <a:gd name="connsiteY2" fmla="*/ 0 h 336452"/>
                        <a:gd name="connsiteX3" fmla="*/ 65763 w 157718"/>
                        <a:gd name="connsiteY3" fmla="*/ 0 h 336452"/>
                        <a:gd name="connsiteX4" fmla="*/ 131526 w 157718"/>
                        <a:gd name="connsiteY4" fmla="*/ 65763 h 336452"/>
                        <a:gd name="connsiteX5" fmla="*/ 157718 w 157718"/>
                        <a:gd name="connsiteY5" fmla="*/ 336452 h 336452"/>
                        <a:gd name="connsiteX0" fmla="*/ 0 w 157718"/>
                        <a:gd name="connsiteY0" fmla="*/ 262631 h 336452"/>
                        <a:gd name="connsiteX1" fmla="*/ 0 w 157718"/>
                        <a:gd name="connsiteY1" fmla="*/ 65763 h 336452"/>
                        <a:gd name="connsiteX2" fmla="*/ 65763 w 157718"/>
                        <a:gd name="connsiteY2" fmla="*/ 0 h 336452"/>
                        <a:gd name="connsiteX3" fmla="*/ 65763 w 157718"/>
                        <a:gd name="connsiteY3" fmla="*/ 0 h 336452"/>
                        <a:gd name="connsiteX4" fmla="*/ 131526 w 157718"/>
                        <a:gd name="connsiteY4" fmla="*/ 65763 h 336452"/>
                        <a:gd name="connsiteX5" fmla="*/ 148899 w 157718"/>
                        <a:gd name="connsiteY5" fmla="*/ 269456 h 336452"/>
                        <a:gd name="connsiteX6" fmla="*/ 157718 w 157718"/>
                        <a:gd name="connsiteY6" fmla="*/ 336452 h 336452"/>
                        <a:gd name="connsiteX0" fmla="*/ 0 w 157718"/>
                        <a:gd name="connsiteY0" fmla="*/ 262631 h 336452"/>
                        <a:gd name="connsiteX1" fmla="*/ 0 w 157718"/>
                        <a:gd name="connsiteY1" fmla="*/ 65763 h 336452"/>
                        <a:gd name="connsiteX2" fmla="*/ 65763 w 157718"/>
                        <a:gd name="connsiteY2" fmla="*/ 0 h 336452"/>
                        <a:gd name="connsiteX3" fmla="*/ 65763 w 157718"/>
                        <a:gd name="connsiteY3" fmla="*/ 0 h 336452"/>
                        <a:gd name="connsiteX4" fmla="*/ 131526 w 157718"/>
                        <a:gd name="connsiteY4" fmla="*/ 65763 h 336452"/>
                        <a:gd name="connsiteX5" fmla="*/ 157718 w 157718"/>
                        <a:gd name="connsiteY5" fmla="*/ 336452 h 336452"/>
                        <a:gd name="connsiteX0" fmla="*/ 0 w 157718"/>
                        <a:gd name="connsiteY0" fmla="*/ 262631 h 336452"/>
                        <a:gd name="connsiteX1" fmla="*/ 0 w 157718"/>
                        <a:gd name="connsiteY1" fmla="*/ 65763 h 336452"/>
                        <a:gd name="connsiteX2" fmla="*/ 65763 w 157718"/>
                        <a:gd name="connsiteY2" fmla="*/ 0 h 336452"/>
                        <a:gd name="connsiteX3" fmla="*/ 65763 w 157718"/>
                        <a:gd name="connsiteY3" fmla="*/ 0 h 336452"/>
                        <a:gd name="connsiteX4" fmla="*/ 131526 w 157718"/>
                        <a:gd name="connsiteY4" fmla="*/ 65763 h 336452"/>
                        <a:gd name="connsiteX5" fmla="*/ 157718 w 157718"/>
                        <a:gd name="connsiteY5" fmla="*/ 336452 h 336452"/>
                        <a:gd name="connsiteX0" fmla="*/ 0 w 162556"/>
                        <a:gd name="connsiteY0" fmla="*/ 233748 h 336452"/>
                        <a:gd name="connsiteX1" fmla="*/ 4838 w 162556"/>
                        <a:gd name="connsiteY1" fmla="*/ 65763 h 336452"/>
                        <a:gd name="connsiteX2" fmla="*/ 70601 w 162556"/>
                        <a:gd name="connsiteY2" fmla="*/ 0 h 336452"/>
                        <a:gd name="connsiteX3" fmla="*/ 70601 w 162556"/>
                        <a:gd name="connsiteY3" fmla="*/ 0 h 336452"/>
                        <a:gd name="connsiteX4" fmla="*/ 136364 w 162556"/>
                        <a:gd name="connsiteY4" fmla="*/ 65763 h 336452"/>
                        <a:gd name="connsiteX5" fmla="*/ 162556 w 162556"/>
                        <a:gd name="connsiteY5" fmla="*/ 336452 h 33645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62556" h="336452">
                          <a:moveTo>
                            <a:pt x="0" y="233748"/>
                          </a:moveTo>
                          <a:lnTo>
                            <a:pt x="4838" y="65763"/>
                          </a:lnTo>
                          <a:cubicBezTo>
                            <a:pt x="4838" y="29443"/>
                            <a:pt x="34281" y="0"/>
                            <a:pt x="70601" y="0"/>
                          </a:cubicBezTo>
                          <a:lnTo>
                            <a:pt x="70601" y="0"/>
                          </a:lnTo>
                          <a:cubicBezTo>
                            <a:pt x="106921" y="0"/>
                            <a:pt x="121038" y="9688"/>
                            <a:pt x="136364" y="65763"/>
                          </a:cubicBezTo>
                          <a:lnTo>
                            <a:pt x="162556" y="336452"/>
                          </a:lnTo>
                        </a:path>
                      </a:pathLst>
                    </a:cu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1146" name="フリーフォーム: 図形 1145">
                    <a:extLst>
                      <a:ext uri="{FF2B5EF4-FFF2-40B4-BE49-F238E27FC236}">
                        <a16:creationId xmlns:a16="http://schemas.microsoft.com/office/drawing/2014/main" id="{144E5017-E5E4-4AD9-B353-22D7575EE606}"/>
                      </a:ext>
                    </a:extLst>
                  </p:cNvPr>
                  <p:cNvSpPr/>
                  <p:nvPr/>
                </p:nvSpPr>
                <p:spPr>
                  <a:xfrm rot="5615733">
                    <a:off x="1027333" y="2571898"/>
                    <a:ext cx="45719" cy="155688"/>
                  </a:xfrm>
                  <a:custGeom>
                    <a:avLst/>
                    <a:gdLst>
                      <a:gd name="connsiteX0" fmla="*/ 0 w 50274"/>
                      <a:gd name="connsiteY0" fmla="*/ 127614 h 255228"/>
                      <a:gd name="connsiteX1" fmla="*/ 47889 w 50274"/>
                      <a:gd name="connsiteY1" fmla="*/ 845 h 255228"/>
                      <a:gd name="connsiteX2" fmla="*/ 50274 w 50274"/>
                      <a:gd name="connsiteY2" fmla="*/ 0 h 255228"/>
                      <a:gd name="connsiteX3" fmla="*/ 49160 w 50274"/>
                      <a:gd name="connsiteY3" fmla="*/ 1706 h 255228"/>
                      <a:gd name="connsiteX4" fmla="*/ 26195 w 50274"/>
                      <a:gd name="connsiteY4" fmla="*/ 127615 h 255228"/>
                      <a:gd name="connsiteX5" fmla="*/ 49160 w 50274"/>
                      <a:gd name="connsiteY5" fmla="*/ 253524 h 255228"/>
                      <a:gd name="connsiteX6" fmla="*/ 50273 w 50274"/>
                      <a:gd name="connsiteY6" fmla="*/ 255228 h 255228"/>
                      <a:gd name="connsiteX7" fmla="*/ 47889 w 50274"/>
                      <a:gd name="connsiteY7" fmla="*/ 254383 h 255228"/>
                      <a:gd name="connsiteX8" fmla="*/ 0 w 50274"/>
                      <a:gd name="connsiteY8" fmla="*/ 127614 h 25522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50274" h="255228">
                        <a:moveTo>
                          <a:pt x="0" y="127614"/>
                        </a:moveTo>
                        <a:cubicBezTo>
                          <a:pt x="0" y="70626"/>
                          <a:pt x="19747" y="21731"/>
                          <a:pt x="47889" y="845"/>
                        </a:cubicBezTo>
                        <a:lnTo>
                          <a:pt x="50274" y="0"/>
                        </a:lnTo>
                        <a:lnTo>
                          <a:pt x="49160" y="1706"/>
                        </a:lnTo>
                        <a:cubicBezTo>
                          <a:pt x="34971" y="33929"/>
                          <a:pt x="26195" y="78444"/>
                          <a:pt x="26195" y="127615"/>
                        </a:cubicBezTo>
                        <a:cubicBezTo>
                          <a:pt x="26195" y="176785"/>
                          <a:pt x="34971" y="221301"/>
                          <a:pt x="49160" y="253524"/>
                        </a:cubicBezTo>
                        <a:lnTo>
                          <a:pt x="50273" y="255228"/>
                        </a:lnTo>
                        <a:lnTo>
                          <a:pt x="47889" y="254383"/>
                        </a:lnTo>
                        <a:cubicBezTo>
                          <a:pt x="19747" y="233498"/>
                          <a:pt x="0" y="184602"/>
                          <a:pt x="0" y="127614"/>
                        </a:cubicBezTo>
                        <a:close/>
                      </a:path>
                    </a:pathLst>
                  </a:cu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1139" name="フリーフォーム: 図形 1138">
                  <a:extLst>
                    <a:ext uri="{FF2B5EF4-FFF2-40B4-BE49-F238E27FC236}">
                      <a16:creationId xmlns:a16="http://schemas.microsoft.com/office/drawing/2014/main" id="{ACA3D36B-F587-4AD4-BC51-A2F9D546533C}"/>
                    </a:ext>
                  </a:extLst>
                </p:cNvPr>
                <p:cNvSpPr/>
                <p:nvPr/>
              </p:nvSpPr>
              <p:spPr>
                <a:xfrm>
                  <a:off x="7012544" y="5590107"/>
                  <a:ext cx="518738" cy="629445"/>
                </a:xfrm>
                <a:custGeom>
                  <a:avLst/>
                  <a:gdLst>
                    <a:gd name="connsiteX0" fmla="*/ 176269 w 679869"/>
                    <a:gd name="connsiteY0" fmla="*/ 0 h 607220"/>
                    <a:gd name="connsiteX1" fmla="*/ 353978 w 679869"/>
                    <a:gd name="connsiteY1" fmla="*/ 307801 h 607220"/>
                    <a:gd name="connsiteX2" fmla="*/ 509474 w 679869"/>
                    <a:gd name="connsiteY2" fmla="*/ 38475 h 607220"/>
                    <a:gd name="connsiteX3" fmla="*/ 679869 w 679869"/>
                    <a:gd name="connsiteY3" fmla="*/ 136853 h 607220"/>
                    <a:gd name="connsiteX4" fmla="*/ 436281 w 679869"/>
                    <a:gd name="connsiteY4" fmla="*/ 558760 h 607220"/>
                    <a:gd name="connsiteX5" fmla="*/ 433197 w 679869"/>
                    <a:gd name="connsiteY5" fmla="*/ 562256 h 607220"/>
                    <a:gd name="connsiteX6" fmla="*/ 431328 w 679869"/>
                    <a:gd name="connsiteY6" fmla="*/ 566087 h 607220"/>
                    <a:gd name="connsiteX7" fmla="*/ 424527 w 679869"/>
                    <a:gd name="connsiteY7" fmla="*/ 572085 h 607220"/>
                    <a:gd name="connsiteX8" fmla="*/ 410440 w 679869"/>
                    <a:gd name="connsiteY8" fmla="*/ 588057 h 607220"/>
                    <a:gd name="connsiteX9" fmla="*/ 401443 w 679869"/>
                    <a:gd name="connsiteY9" fmla="*/ 592447 h 607220"/>
                    <a:gd name="connsiteX10" fmla="*/ 401021 w 679869"/>
                    <a:gd name="connsiteY10" fmla="*/ 592819 h 607220"/>
                    <a:gd name="connsiteX11" fmla="*/ 399925 w 679869"/>
                    <a:gd name="connsiteY11" fmla="*/ 593188 h 607220"/>
                    <a:gd name="connsiteX12" fmla="*/ 376546 w 679869"/>
                    <a:gd name="connsiteY12" fmla="*/ 604597 h 607220"/>
                    <a:gd name="connsiteX13" fmla="*/ 363238 w 679869"/>
                    <a:gd name="connsiteY13" fmla="*/ 605524 h 607220"/>
                    <a:gd name="connsiteX14" fmla="*/ 362716 w 679869"/>
                    <a:gd name="connsiteY14" fmla="*/ 605700 h 607220"/>
                    <a:gd name="connsiteX15" fmla="*/ 361721 w 679869"/>
                    <a:gd name="connsiteY15" fmla="*/ 605630 h 607220"/>
                    <a:gd name="connsiteX16" fmla="*/ 338923 w 679869"/>
                    <a:gd name="connsiteY16" fmla="*/ 607220 h 607220"/>
                    <a:gd name="connsiteX17" fmla="*/ 326995 w 679869"/>
                    <a:gd name="connsiteY17" fmla="*/ 603209 h 607220"/>
                    <a:gd name="connsiteX18" fmla="*/ 323797 w 679869"/>
                    <a:gd name="connsiteY18" fmla="*/ 602986 h 607220"/>
                    <a:gd name="connsiteX19" fmla="*/ 318177 w 679869"/>
                    <a:gd name="connsiteY19" fmla="*/ 600244 h 607220"/>
                    <a:gd name="connsiteX20" fmla="*/ 301895 w 679869"/>
                    <a:gd name="connsiteY20" fmla="*/ 594768 h 607220"/>
                    <a:gd name="connsiteX21" fmla="*/ 295626 w 679869"/>
                    <a:gd name="connsiteY21" fmla="*/ 589239 h 607220"/>
                    <a:gd name="connsiteX22" fmla="*/ 288735 w 679869"/>
                    <a:gd name="connsiteY22" fmla="*/ 585876 h 607220"/>
                    <a:gd name="connsiteX23" fmla="*/ 277943 w 679869"/>
                    <a:gd name="connsiteY23" fmla="*/ 573642 h 607220"/>
                    <a:gd name="connsiteX24" fmla="*/ 272597 w 679869"/>
                    <a:gd name="connsiteY24" fmla="*/ 568927 h 607220"/>
                    <a:gd name="connsiteX25" fmla="*/ 271128 w 679869"/>
                    <a:gd name="connsiteY25" fmla="*/ 565915 h 607220"/>
                    <a:gd name="connsiteX26" fmla="*/ 262002 w 679869"/>
                    <a:gd name="connsiteY26" fmla="*/ 555569 h 607220"/>
                    <a:gd name="connsiteX27" fmla="*/ 0 w 679869"/>
                    <a:gd name="connsiteY27" fmla="*/ 101769 h 607220"/>
                    <a:gd name="connsiteX0" fmla="*/ 176269 w 679869"/>
                    <a:gd name="connsiteY0" fmla="*/ 0 h 607220"/>
                    <a:gd name="connsiteX1" fmla="*/ 353978 w 679869"/>
                    <a:gd name="connsiteY1" fmla="*/ 307801 h 607220"/>
                    <a:gd name="connsiteX2" fmla="*/ 509474 w 679869"/>
                    <a:gd name="connsiteY2" fmla="*/ 38475 h 607220"/>
                    <a:gd name="connsiteX3" fmla="*/ 608162 w 679869"/>
                    <a:gd name="connsiteY3" fmla="*/ 93635 h 607220"/>
                    <a:gd name="connsiteX4" fmla="*/ 679869 w 679869"/>
                    <a:gd name="connsiteY4" fmla="*/ 136853 h 607220"/>
                    <a:gd name="connsiteX5" fmla="*/ 436281 w 679869"/>
                    <a:gd name="connsiteY5" fmla="*/ 558760 h 607220"/>
                    <a:gd name="connsiteX6" fmla="*/ 433197 w 679869"/>
                    <a:gd name="connsiteY6" fmla="*/ 562256 h 607220"/>
                    <a:gd name="connsiteX7" fmla="*/ 431328 w 679869"/>
                    <a:gd name="connsiteY7" fmla="*/ 566087 h 607220"/>
                    <a:gd name="connsiteX8" fmla="*/ 424527 w 679869"/>
                    <a:gd name="connsiteY8" fmla="*/ 572085 h 607220"/>
                    <a:gd name="connsiteX9" fmla="*/ 410440 w 679869"/>
                    <a:gd name="connsiteY9" fmla="*/ 588057 h 607220"/>
                    <a:gd name="connsiteX10" fmla="*/ 401443 w 679869"/>
                    <a:gd name="connsiteY10" fmla="*/ 592447 h 607220"/>
                    <a:gd name="connsiteX11" fmla="*/ 401021 w 679869"/>
                    <a:gd name="connsiteY11" fmla="*/ 592819 h 607220"/>
                    <a:gd name="connsiteX12" fmla="*/ 399925 w 679869"/>
                    <a:gd name="connsiteY12" fmla="*/ 593188 h 607220"/>
                    <a:gd name="connsiteX13" fmla="*/ 376546 w 679869"/>
                    <a:gd name="connsiteY13" fmla="*/ 604597 h 607220"/>
                    <a:gd name="connsiteX14" fmla="*/ 363238 w 679869"/>
                    <a:gd name="connsiteY14" fmla="*/ 605524 h 607220"/>
                    <a:gd name="connsiteX15" fmla="*/ 362716 w 679869"/>
                    <a:gd name="connsiteY15" fmla="*/ 605700 h 607220"/>
                    <a:gd name="connsiteX16" fmla="*/ 361721 w 679869"/>
                    <a:gd name="connsiteY16" fmla="*/ 605630 h 607220"/>
                    <a:gd name="connsiteX17" fmla="*/ 338923 w 679869"/>
                    <a:gd name="connsiteY17" fmla="*/ 607220 h 607220"/>
                    <a:gd name="connsiteX18" fmla="*/ 326995 w 679869"/>
                    <a:gd name="connsiteY18" fmla="*/ 603209 h 607220"/>
                    <a:gd name="connsiteX19" fmla="*/ 323797 w 679869"/>
                    <a:gd name="connsiteY19" fmla="*/ 602986 h 607220"/>
                    <a:gd name="connsiteX20" fmla="*/ 318177 w 679869"/>
                    <a:gd name="connsiteY20" fmla="*/ 600244 h 607220"/>
                    <a:gd name="connsiteX21" fmla="*/ 301895 w 679869"/>
                    <a:gd name="connsiteY21" fmla="*/ 594768 h 607220"/>
                    <a:gd name="connsiteX22" fmla="*/ 295626 w 679869"/>
                    <a:gd name="connsiteY22" fmla="*/ 589239 h 607220"/>
                    <a:gd name="connsiteX23" fmla="*/ 288735 w 679869"/>
                    <a:gd name="connsiteY23" fmla="*/ 585876 h 607220"/>
                    <a:gd name="connsiteX24" fmla="*/ 277943 w 679869"/>
                    <a:gd name="connsiteY24" fmla="*/ 573642 h 607220"/>
                    <a:gd name="connsiteX25" fmla="*/ 272597 w 679869"/>
                    <a:gd name="connsiteY25" fmla="*/ 568927 h 607220"/>
                    <a:gd name="connsiteX26" fmla="*/ 271128 w 679869"/>
                    <a:gd name="connsiteY26" fmla="*/ 565915 h 607220"/>
                    <a:gd name="connsiteX27" fmla="*/ 262002 w 679869"/>
                    <a:gd name="connsiteY27" fmla="*/ 555569 h 607220"/>
                    <a:gd name="connsiteX28" fmla="*/ 0 w 679869"/>
                    <a:gd name="connsiteY28" fmla="*/ 101769 h 607220"/>
                    <a:gd name="connsiteX29" fmla="*/ 176269 w 679869"/>
                    <a:gd name="connsiteY29" fmla="*/ 0 h 607220"/>
                    <a:gd name="connsiteX0" fmla="*/ 608162 w 699602"/>
                    <a:gd name="connsiteY0" fmla="*/ 93635 h 607220"/>
                    <a:gd name="connsiteX1" fmla="*/ 679869 w 699602"/>
                    <a:gd name="connsiteY1" fmla="*/ 136853 h 607220"/>
                    <a:gd name="connsiteX2" fmla="*/ 436281 w 699602"/>
                    <a:gd name="connsiteY2" fmla="*/ 558760 h 607220"/>
                    <a:gd name="connsiteX3" fmla="*/ 433197 w 699602"/>
                    <a:gd name="connsiteY3" fmla="*/ 562256 h 607220"/>
                    <a:gd name="connsiteX4" fmla="*/ 431328 w 699602"/>
                    <a:gd name="connsiteY4" fmla="*/ 566087 h 607220"/>
                    <a:gd name="connsiteX5" fmla="*/ 424527 w 699602"/>
                    <a:gd name="connsiteY5" fmla="*/ 572085 h 607220"/>
                    <a:gd name="connsiteX6" fmla="*/ 410440 w 699602"/>
                    <a:gd name="connsiteY6" fmla="*/ 588057 h 607220"/>
                    <a:gd name="connsiteX7" fmla="*/ 401443 w 699602"/>
                    <a:gd name="connsiteY7" fmla="*/ 592447 h 607220"/>
                    <a:gd name="connsiteX8" fmla="*/ 401021 w 699602"/>
                    <a:gd name="connsiteY8" fmla="*/ 592819 h 607220"/>
                    <a:gd name="connsiteX9" fmla="*/ 399925 w 699602"/>
                    <a:gd name="connsiteY9" fmla="*/ 593188 h 607220"/>
                    <a:gd name="connsiteX10" fmla="*/ 376546 w 699602"/>
                    <a:gd name="connsiteY10" fmla="*/ 604597 h 607220"/>
                    <a:gd name="connsiteX11" fmla="*/ 363238 w 699602"/>
                    <a:gd name="connsiteY11" fmla="*/ 605524 h 607220"/>
                    <a:gd name="connsiteX12" fmla="*/ 362716 w 699602"/>
                    <a:gd name="connsiteY12" fmla="*/ 605700 h 607220"/>
                    <a:gd name="connsiteX13" fmla="*/ 361721 w 699602"/>
                    <a:gd name="connsiteY13" fmla="*/ 605630 h 607220"/>
                    <a:gd name="connsiteX14" fmla="*/ 338923 w 699602"/>
                    <a:gd name="connsiteY14" fmla="*/ 607220 h 607220"/>
                    <a:gd name="connsiteX15" fmla="*/ 326995 w 699602"/>
                    <a:gd name="connsiteY15" fmla="*/ 603209 h 607220"/>
                    <a:gd name="connsiteX16" fmla="*/ 323797 w 699602"/>
                    <a:gd name="connsiteY16" fmla="*/ 602986 h 607220"/>
                    <a:gd name="connsiteX17" fmla="*/ 318177 w 699602"/>
                    <a:gd name="connsiteY17" fmla="*/ 600244 h 607220"/>
                    <a:gd name="connsiteX18" fmla="*/ 301895 w 699602"/>
                    <a:gd name="connsiteY18" fmla="*/ 594768 h 607220"/>
                    <a:gd name="connsiteX19" fmla="*/ 295626 w 699602"/>
                    <a:gd name="connsiteY19" fmla="*/ 589239 h 607220"/>
                    <a:gd name="connsiteX20" fmla="*/ 288735 w 699602"/>
                    <a:gd name="connsiteY20" fmla="*/ 585876 h 607220"/>
                    <a:gd name="connsiteX21" fmla="*/ 277943 w 699602"/>
                    <a:gd name="connsiteY21" fmla="*/ 573642 h 607220"/>
                    <a:gd name="connsiteX22" fmla="*/ 272597 w 699602"/>
                    <a:gd name="connsiteY22" fmla="*/ 568927 h 607220"/>
                    <a:gd name="connsiteX23" fmla="*/ 271128 w 699602"/>
                    <a:gd name="connsiteY23" fmla="*/ 565915 h 607220"/>
                    <a:gd name="connsiteX24" fmla="*/ 262002 w 699602"/>
                    <a:gd name="connsiteY24" fmla="*/ 555569 h 607220"/>
                    <a:gd name="connsiteX25" fmla="*/ 0 w 699602"/>
                    <a:gd name="connsiteY25" fmla="*/ 101769 h 607220"/>
                    <a:gd name="connsiteX26" fmla="*/ 176269 w 699602"/>
                    <a:gd name="connsiteY26" fmla="*/ 0 h 607220"/>
                    <a:gd name="connsiteX27" fmla="*/ 353978 w 699602"/>
                    <a:gd name="connsiteY27" fmla="*/ 307801 h 607220"/>
                    <a:gd name="connsiteX28" fmla="*/ 509474 w 699602"/>
                    <a:gd name="connsiteY28" fmla="*/ 38475 h 607220"/>
                    <a:gd name="connsiteX29" fmla="*/ 699602 w 699602"/>
                    <a:gd name="connsiteY29" fmla="*/ 185075 h 607220"/>
                    <a:gd name="connsiteX0" fmla="*/ 608162 w 679869"/>
                    <a:gd name="connsiteY0" fmla="*/ 93635 h 607220"/>
                    <a:gd name="connsiteX1" fmla="*/ 679869 w 679869"/>
                    <a:gd name="connsiteY1" fmla="*/ 136853 h 607220"/>
                    <a:gd name="connsiteX2" fmla="*/ 436281 w 679869"/>
                    <a:gd name="connsiteY2" fmla="*/ 558760 h 607220"/>
                    <a:gd name="connsiteX3" fmla="*/ 433197 w 679869"/>
                    <a:gd name="connsiteY3" fmla="*/ 562256 h 607220"/>
                    <a:gd name="connsiteX4" fmla="*/ 431328 w 679869"/>
                    <a:gd name="connsiteY4" fmla="*/ 566087 h 607220"/>
                    <a:gd name="connsiteX5" fmla="*/ 424527 w 679869"/>
                    <a:gd name="connsiteY5" fmla="*/ 572085 h 607220"/>
                    <a:gd name="connsiteX6" fmla="*/ 410440 w 679869"/>
                    <a:gd name="connsiteY6" fmla="*/ 588057 h 607220"/>
                    <a:gd name="connsiteX7" fmla="*/ 401443 w 679869"/>
                    <a:gd name="connsiteY7" fmla="*/ 592447 h 607220"/>
                    <a:gd name="connsiteX8" fmla="*/ 401021 w 679869"/>
                    <a:gd name="connsiteY8" fmla="*/ 592819 h 607220"/>
                    <a:gd name="connsiteX9" fmla="*/ 399925 w 679869"/>
                    <a:gd name="connsiteY9" fmla="*/ 593188 h 607220"/>
                    <a:gd name="connsiteX10" fmla="*/ 376546 w 679869"/>
                    <a:gd name="connsiteY10" fmla="*/ 604597 h 607220"/>
                    <a:gd name="connsiteX11" fmla="*/ 363238 w 679869"/>
                    <a:gd name="connsiteY11" fmla="*/ 605524 h 607220"/>
                    <a:gd name="connsiteX12" fmla="*/ 362716 w 679869"/>
                    <a:gd name="connsiteY12" fmla="*/ 605700 h 607220"/>
                    <a:gd name="connsiteX13" fmla="*/ 361721 w 679869"/>
                    <a:gd name="connsiteY13" fmla="*/ 605630 h 607220"/>
                    <a:gd name="connsiteX14" fmla="*/ 338923 w 679869"/>
                    <a:gd name="connsiteY14" fmla="*/ 607220 h 607220"/>
                    <a:gd name="connsiteX15" fmla="*/ 326995 w 679869"/>
                    <a:gd name="connsiteY15" fmla="*/ 603209 h 607220"/>
                    <a:gd name="connsiteX16" fmla="*/ 323797 w 679869"/>
                    <a:gd name="connsiteY16" fmla="*/ 602986 h 607220"/>
                    <a:gd name="connsiteX17" fmla="*/ 318177 w 679869"/>
                    <a:gd name="connsiteY17" fmla="*/ 600244 h 607220"/>
                    <a:gd name="connsiteX18" fmla="*/ 301895 w 679869"/>
                    <a:gd name="connsiteY18" fmla="*/ 594768 h 607220"/>
                    <a:gd name="connsiteX19" fmla="*/ 295626 w 679869"/>
                    <a:gd name="connsiteY19" fmla="*/ 589239 h 607220"/>
                    <a:gd name="connsiteX20" fmla="*/ 288735 w 679869"/>
                    <a:gd name="connsiteY20" fmla="*/ 585876 h 607220"/>
                    <a:gd name="connsiteX21" fmla="*/ 277943 w 679869"/>
                    <a:gd name="connsiteY21" fmla="*/ 573642 h 607220"/>
                    <a:gd name="connsiteX22" fmla="*/ 272597 w 679869"/>
                    <a:gd name="connsiteY22" fmla="*/ 568927 h 607220"/>
                    <a:gd name="connsiteX23" fmla="*/ 271128 w 679869"/>
                    <a:gd name="connsiteY23" fmla="*/ 565915 h 607220"/>
                    <a:gd name="connsiteX24" fmla="*/ 262002 w 679869"/>
                    <a:gd name="connsiteY24" fmla="*/ 555569 h 607220"/>
                    <a:gd name="connsiteX25" fmla="*/ 0 w 679869"/>
                    <a:gd name="connsiteY25" fmla="*/ 101769 h 607220"/>
                    <a:gd name="connsiteX26" fmla="*/ 176269 w 679869"/>
                    <a:gd name="connsiteY26" fmla="*/ 0 h 607220"/>
                    <a:gd name="connsiteX27" fmla="*/ 353978 w 679869"/>
                    <a:gd name="connsiteY27" fmla="*/ 307801 h 607220"/>
                    <a:gd name="connsiteX28" fmla="*/ 509474 w 679869"/>
                    <a:gd name="connsiteY28" fmla="*/ 38475 h 607220"/>
                    <a:gd name="connsiteX0" fmla="*/ 679869 w 679869"/>
                    <a:gd name="connsiteY0" fmla="*/ 136853 h 607220"/>
                    <a:gd name="connsiteX1" fmla="*/ 436281 w 679869"/>
                    <a:gd name="connsiteY1" fmla="*/ 558760 h 607220"/>
                    <a:gd name="connsiteX2" fmla="*/ 433197 w 679869"/>
                    <a:gd name="connsiteY2" fmla="*/ 562256 h 607220"/>
                    <a:gd name="connsiteX3" fmla="*/ 431328 w 679869"/>
                    <a:gd name="connsiteY3" fmla="*/ 566087 h 607220"/>
                    <a:gd name="connsiteX4" fmla="*/ 424527 w 679869"/>
                    <a:gd name="connsiteY4" fmla="*/ 572085 h 607220"/>
                    <a:gd name="connsiteX5" fmla="*/ 410440 w 679869"/>
                    <a:gd name="connsiteY5" fmla="*/ 588057 h 607220"/>
                    <a:gd name="connsiteX6" fmla="*/ 401443 w 679869"/>
                    <a:gd name="connsiteY6" fmla="*/ 592447 h 607220"/>
                    <a:gd name="connsiteX7" fmla="*/ 401021 w 679869"/>
                    <a:gd name="connsiteY7" fmla="*/ 592819 h 607220"/>
                    <a:gd name="connsiteX8" fmla="*/ 399925 w 679869"/>
                    <a:gd name="connsiteY8" fmla="*/ 593188 h 607220"/>
                    <a:gd name="connsiteX9" fmla="*/ 376546 w 679869"/>
                    <a:gd name="connsiteY9" fmla="*/ 604597 h 607220"/>
                    <a:gd name="connsiteX10" fmla="*/ 363238 w 679869"/>
                    <a:gd name="connsiteY10" fmla="*/ 605524 h 607220"/>
                    <a:gd name="connsiteX11" fmla="*/ 362716 w 679869"/>
                    <a:gd name="connsiteY11" fmla="*/ 605700 h 607220"/>
                    <a:gd name="connsiteX12" fmla="*/ 361721 w 679869"/>
                    <a:gd name="connsiteY12" fmla="*/ 605630 h 607220"/>
                    <a:gd name="connsiteX13" fmla="*/ 338923 w 679869"/>
                    <a:gd name="connsiteY13" fmla="*/ 607220 h 607220"/>
                    <a:gd name="connsiteX14" fmla="*/ 326995 w 679869"/>
                    <a:gd name="connsiteY14" fmla="*/ 603209 h 607220"/>
                    <a:gd name="connsiteX15" fmla="*/ 323797 w 679869"/>
                    <a:gd name="connsiteY15" fmla="*/ 602986 h 607220"/>
                    <a:gd name="connsiteX16" fmla="*/ 318177 w 679869"/>
                    <a:gd name="connsiteY16" fmla="*/ 600244 h 607220"/>
                    <a:gd name="connsiteX17" fmla="*/ 301895 w 679869"/>
                    <a:gd name="connsiteY17" fmla="*/ 594768 h 607220"/>
                    <a:gd name="connsiteX18" fmla="*/ 295626 w 679869"/>
                    <a:gd name="connsiteY18" fmla="*/ 589239 h 607220"/>
                    <a:gd name="connsiteX19" fmla="*/ 288735 w 679869"/>
                    <a:gd name="connsiteY19" fmla="*/ 585876 h 607220"/>
                    <a:gd name="connsiteX20" fmla="*/ 277943 w 679869"/>
                    <a:gd name="connsiteY20" fmla="*/ 573642 h 607220"/>
                    <a:gd name="connsiteX21" fmla="*/ 272597 w 679869"/>
                    <a:gd name="connsiteY21" fmla="*/ 568927 h 607220"/>
                    <a:gd name="connsiteX22" fmla="*/ 271128 w 679869"/>
                    <a:gd name="connsiteY22" fmla="*/ 565915 h 607220"/>
                    <a:gd name="connsiteX23" fmla="*/ 262002 w 679869"/>
                    <a:gd name="connsiteY23" fmla="*/ 555569 h 607220"/>
                    <a:gd name="connsiteX24" fmla="*/ 0 w 679869"/>
                    <a:gd name="connsiteY24" fmla="*/ 101769 h 607220"/>
                    <a:gd name="connsiteX25" fmla="*/ 176269 w 679869"/>
                    <a:gd name="connsiteY25" fmla="*/ 0 h 607220"/>
                    <a:gd name="connsiteX26" fmla="*/ 353978 w 679869"/>
                    <a:gd name="connsiteY26" fmla="*/ 307801 h 607220"/>
                    <a:gd name="connsiteX27" fmla="*/ 509474 w 679869"/>
                    <a:gd name="connsiteY27" fmla="*/ 38475 h 607220"/>
                    <a:gd name="connsiteX0" fmla="*/ 525088 w 525088"/>
                    <a:gd name="connsiteY0" fmla="*/ 403553 h 607220"/>
                    <a:gd name="connsiteX1" fmla="*/ 436281 w 525088"/>
                    <a:gd name="connsiteY1" fmla="*/ 558760 h 607220"/>
                    <a:gd name="connsiteX2" fmla="*/ 433197 w 525088"/>
                    <a:gd name="connsiteY2" fmla="*/ 562256 h 607220"/>
                    <a:gd name="connsiteX3" fmla="*/ 431328 w 525088"/>
                    <a:gd name="connsiteY3" fmla="*/ 566087 h 607220"/>
                    <a:gd name="connsiteX4" fmla="*/ 424527 w 525088"/>
                    <a:gd name="connsiteY4" fmla="*/ 572085 h 607220"/>
                    <a:gd name="connsiteX5" fmla="*/ 410440 w 525088"/>
                    <a:gd name="connsiteY5" fmla="*/ 588057 h 607220"/>
                    <a:gd name="connsiteX6" fmla="*/ 401443 w 525088"/>
                    <a:gd name="connsiteY6" fmla="*/ 592447 h 607220"/>
                    <a:gd name="connsiteX7" fmla="*/ 401021 w 525088"/>
                    <a:gd name="connsiteY7" fmla="*/ 592819 h 607220"/>
                    <a:gd name="connsiteX8" fmla="*/ 399925 w 525088"/>
                    <a:gd name="connsiteY8" fmla="*/ 593188 h 607220"/>
                    <a:gd name="connsiteX9" fmla="*/ 376546 w 525088"/>
                    <a:gd name="connsiteY9" fmla="*/ 604597 h 607220"/>
                    <a:gd name="connsiteX10" fmla="*/ 363238 w 525088"/>
                    <a:gd name="connsiteY10" fmla="*/ 605524 h 607220"/>
                    <a:gd name="connsiteX11" fmla="*/ 362716 w 525088"/>
                    <a:gd name="connsiteY11" fmla="*/ 605700 h 607220"/>
                    <a:gd name="connsiteX12" fmla="*/ 361721 w 525088"/>
                    <a:gd name="connsiteY12" fmla="*/ 605630 h 607220"/>
                    <a:gd name="connsiteX13" fmla="*/ 338923 w 525088"/>
                    <a:gd name="connsiteY13" fmla="*/ 607220 h 607220"/>
                    <a:gd name="connsiteX14" fmla="*/ 326995 w 525088"/>
                    <a:gd name="connsiteY14" fmla="*/ 603209 h 607220"/>
                    <a:gd name="connsiteX15" fmla="*/ 323797 w 525088"/>
                    <a:gd name="connsiteY15" fmla="*/ 602986 h 607220"/>
                    <a:gd name="connsiteX16" fmla="*/ 318177 w 525088"/>
                    <a:gd name="connsiteY16" fmla="*/ 600244 h 607220"/>
                    <a:gd name="connsiteX17" fmla="*/ 301895 w 525088"/>
                    <a:gd name="connsiteY17" fmla="*/ 594768 h 607220"/>
                    <a:gd name="connsiteX18" fmla="*/ 295626 w 525088"/>
                    <a:gd name="connsiteY18" fmla="*/ 589239 h 607220"/>
                    <a:gd name="connsiteX19" fmla="*/ 288735 w 525088"/>
                    <a:gd name="connsiteY19" fmla="*/ 585876 h 607220"/>
                    <a:gd name="connsiteX20" fmla="*/ 277943 w 525088"/>
                    <a:gd name="connsiteY20" fmla="*/ 573642 h 607220"/>
                    <a:gd name="connsiteX21" fmla="*/ 272597 w 525088"/>
                    <a:gd name="connsiteY21" fmla="*/ 568927 h 607220"/>
                    <a:gd name="connsiteX22" fmla="*/ 271128 w 525088"/>
                    <a:gd name="connsiteY22" fmla="*/ 565915 h 607220"/>
                    <a:gd name="connsiteX23" fmla="*/ 262002 w 525088"/>
                    <a:gd name="connsiteY23" fmla="*/ 555569 h 607220"/>
                    <a:gd name="connsiteX24" fmla="*/ 0 w 525088"/>
                    <a:gd name="connsiteY24" fmla="*/ 101769 h 607220"/>
                    <a:gd name="connsiteX25" fmla="*/ 176269 w 525088"/>
                    <a:gd name="connsiteY25" fmla="*/ 0 h 607220"/>
                    <a:gd name="connsiteX26" fmla="*/ 353978 w 525088"/>
                    <a:gd name="connsiteY26" fmla="*/ 307801 h 607220"/>
                    <a:gd name="connsiteX27" fmla="*/ 509474 w 525088"/>
                    <a:gd name="connsiteY27" fmla="*/ 38475 h 607220"/>
                    <a:gd name="connsiteX0" fmla="*/ 518738 w 518738"/>
                    <a:gd name="connsiteY0" fmla="*/ 403553 h 607220"/>
                    <a:gd name="connsiteX1" fmla="*/ 429931 w 518738"/>
                    <a:gd name="connsiteY1" fmla="*/ 558760 h 607220"/>
                    <a:gd name="connsiteX2" fmla="*/ 426847 w 518738"/>
                    <a:gd name="connsiteY2" fmla="*/ 562256 h 607220"/>
                    <a:gd name="connsiteX3" fmla="*/ 424978 w 518738"/>
                    <a:gd name="connsiteY3" fmla="*/ 566087 h 607220"/>
                    <a:gd name="connsiteX4" fmla="*/ 418177 w 518738"/>
                    <a:gd name="connsiteY4" fmla="*/ 572085 h 607220"/>
                    <a:gd name="connsiteX5" fmla="*/ 404090 w 518738"/>
                    <a:gd name="connsiteY5" fmla="*/ 588057 h 607220"/>
                    <a:gd name="connsiteX6" fmla="*/ 395093 w 518738"/>
                    <a:gd name="connsiteY6" fmla="*/ 592447 h 607220"/>
                    <a:gd name="connsiteX7" fmla="*/ 394671 w 518738"/>
                    <a:gd name="connsiteY7" fmla="*/ 592819 h 607220"/>
                    <a:gd name="connsiteX8" fmla="*/ 393575 w 518738"/>
                    <a:gd name="connsiteY8" fmla="*/ 593188 h 607220"/>
                    <a:gd name="connsiteX9" fmla="*/ 370196 w 518738"/>
                    <a:gd name="connsiteY9" fmla="*/ 604597 h 607220"/>
                    <a:gd name="connsiteX10" fmla="*/ 356888 w 518738"/>
                    <a:gd name="connsiteY10" fmla="*/ 605524 h 607220"/>
                    <a:gd name="connsiteX11" fmla="*/ 356366 w 518738"/>
                    <a:gd name="connsiteY11" fmla="*/ 605700 h 607220"/>
                    <a:gd name="connsiteX12" fmla="*/ 355371 w 518738"/>
                    <a:gd name="connsiteY12" fmla="*/ 605630 h 607220"/>
                    <a:gd name="connsiteX13" fmla="*/ 332573 w 518738"/>
                    <a:gd name="connsiteY13" fmla="*/ 607220 h 607220"/>
                    <a:gd name="connsiteX14" fmla="*/ 320645 w 518738"/>
                    <a:gd name="connsiteY14" fmla="*/ 603209 h 607220"/>
                    <a:gd name="connsiteX15" fmla="*/ 317447 w 518738"/>
                    <a:gd name="connsiteY15" fmla="*/ 602986 h 607220"/>
                    <a:gd name="connsiteX16" fmla="*/ 311827 w 518738"/>
                    <a:gd name="connsiteY16" fmla="*/ 600244 h 607220"/>
                    <a:gd name="connsiteX17" fmla="*/ 295545 w 518738"/>
                    <a:gd name="connsiteY17" fmla="*/ 594768 h 607220"/>
                    <a:gd name="connsiteX18" fmla="*/ 289276 w 518738"/>
                    <a:gd name="connsiteY18" fmla="*/ 589239 h 607220"/>
                    <a:gd name="connsiteX19" fmla="*/ 282385 w 518738"/>
                    <a:gd name="connsiteY19" fmla="*/ 585876 h 607220"/>
                    <a:gd name="connsiteX20" fmla="*/ 271593 w 518738"/>
                    <a:gd name="connsiteY20" fmla="*/ 573642 h 607220"/>
                    <a:gd name="connsiteX21" fmla="*/ 266247 w 518738"/>
                    <a:gd name="connsiteY21" fmla="*/ 568927 h 607220"/>
                    <a:gd name="connsiteX22" fmla="*/ 264778 w 518738"/>
                    <a:gd name="connsiteY22" fmla="*/ 565915 h 607220"/>
                    <a:gd name="connsiteX23" fmla="*/ 255652 w 518738"/>
                    <a:gd name="connsiteY23" fmla="*/ 555569 h 607220"/>
                    <a:gd name="connsiteX24" fmla="*/ 0 w 518738"/>
                    <a:gd name="connsiteY24" fmla="*/ 66844 h 607220"/>
                    <a:gd name="connsiteX25" fmla="*/ 169919 w 518738"/>
                    <a:gd name="connsiteY25" fmla="*/ 0 h 607220"/>
                    <a:gd name="connsiteX26" fmla="*/ 347628 w 518738"/>
                    <a:gd name="connsiteY26" fmla="*/ 307801 h 607220"/>
                    <a:gd name="connsiteX27" fmla="*/ 503124 w 518738"/>
                    <a:gd name="connsiteY27" fmla="*/ 38475 h 607220"/>
                    <a:gd name="connsiteX0" fmla="*/ 518738 w 518738"/>
                    <a:gd name="connsiteY0" fmla="*/ 425778 h 629445"/>
                    <a:gd name="connsiteX1" fmla="*/ 429931 w 518738"/>
                    <a:gd name="connsiteY1" fmla="*/ 580985 h 629445"/>
                    <a:gd name="connsiteX2" fmla="*/ 426847 w 518738"/>
                    <a:gd name="connsiteY2" fmla="*/ 584481 h 629445"/>
                    <a:gd name="connsiteX3" fmla="*/ 424978 w 518738"/>
                    <a:gd name="connsiteY3" fmla="*/ 588312 h 629445"/>
                    <a:gd name="connsiteX4" fmla="*/ 418177 w 518738"/>
                    <a:gd name="connsiteY4" fmla="*/ 594310 h 629445"/>
                    <a:gd name="connsiteX5" fmla="*/ 404090 w 518738"/>
                    <a:gd name="connsiteY5" fmla="*/ 610282 h 629445"/>
                    <a:gd name="connsiteX6" fmla="*/ 395093 w 518738"/>
                    <a:gd name="connsiteY6" fmla="*/ 614672 h 629445"/>
                    <a:gd name="connsiteX7" fmla="*/ 394671 w 518738"/>
                    <a:gd name="connsiteY7" fmla="*/ 615044 h 629445"/>
                    <a:gd name="connsiteX8" fmla="*/ 393575 w 518738"/>
                    <a:gd name="connsiteY8" fmla="*/ 615413 h 629445"/>
                    <a:gd name="connsiteX9" fmla="*/ 370196 w 518738"/>
                    <a:gd name="connsiteY9" fmla="*/ 626822 h 629445"/>
                    <a:gd name="connsiteX10" fmla="*/ 356888 w 518738"/>
                    <a:gd name="connsiteY10" fmla="*/ 627749 h 629445"/>
                    <a:gd name="connsiteX11" fmla="*/ 356366 w 518738"/>
                    <a:gd name="connsiteY11" fmla="*/ 627925 h 629445"/>
                    <a:gd name="connsiteX12" fmla="*/ 355371 w 518738"/>
                    <a:gd name="connsiteY12" fmla="*/ 627855 h 629445"/>
                    <a:gd name="connsiteX13" fmla="*/ 332573 w 518738"/>
                    <a:gd name="connsiteY13" fmla="*/ 629445 h 629445"/>
                    <a:gd name="connsiteX14" fmla="*/ 320645 w 518738"/>
                    <a:gd name="connsiteY14" fmla="*/ 625434 h 629445"/>
                    <a:gd name="connsiteX15" fmla="*/ 317447 w 518738"/>
                    <a:gd name="connsiteY15" fmla="*/ 625211 h 629445"/>
                    <a:gd name="connsiteX16" fmla="*/ 311827 w 518738"/>
                    <a:gd name="connsiteY16" fmla="*/ 622469 h 629445"/>
                    <a:gd name="connsiteX17" fmla="*/ 295545 w 518738"/>
                    <a:gd name="connsiteY17" fmla="*/ 616993 h 629445"/>
                    <a:gd name="connsiteX18" fmla="*/ 289276 w 518738"/>
                    <a:gd name="connsiteY18" fmla="*/ 611464 h 629445"/>
                    <a:gd name="connsiteX19" fmla="*/ 282385 w 518738"/>
                    <a:gd name="connsiteY19" fmla="*/ 608101 h 629445"/>
                    <a:gd name="connsiteX20" fmla="*/ 271593 w 518738"/>
                    <a:gd name="connsiteY20" fmla="*/ 595867 h 629445"/>
                    <a:gd name="connsiteX21" fmla="*/ 266247 w 518738"/>
                    <a:gd name="connsiteY21" fmla="*/ 591152 h 629445"/>
                    <a:gd name="connsiteX22" fmla="*/ 264778 w 518738"/>
                    <a:gd name="connsiteY22" fmla="*/ 588140 h 629445"/>
                    <a:gd name="connsiteX23" fmla="*/ 255652 w 518738"/>
                    <a:gd name="connsiteY23" fmla="*/ 577794 h 629445"/>
                    <a:gd name="connsiteX24" fmla="*/ 0 w 518738"/>
                    <a:gd name="connsiteY24" fmla="*/ 89069 h 629445"/>
                    <a:gd name="connsiteX25" fmla="*/ 154044 w 518738"/>
                    <a:gd name="connsiteY25" fmla="*/ 0 h 629445"/>
                    <a:gd name="connsiteX26" fmla="*/ 347628 w 518738"/>
                    <a:gd name="connsiteY26" fmla="*/ 330026 h 629445"/>
                    <a:gd name="connsiteX27" fmla="*/ 503124 w 518738"/>
                    <a:gd name="connsiteY27" fmla="*/ 60700 h 6294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518738" h="629445">
                      <a:moveTo>
                        <a:pt x="518738" y="425778"/>
                      </a:moveTo>
                      <a:lnTo>
                        <a:pt x="429931" y="580985"/>
                      </a:lnTo>
                      <a:lnTo>
                        <a:pt x="426847" y="584481"/>
                      </a:lnTo>
                      <a:lnTo>
                        <a:pt x="424978" y="588312"/>
                      </a:lnTo>
                      <a:lnTo>
                        <a:pt x="418177" y="594310"/>
                      </a:lnTo>
                      <a:lnTo>
                        <a:pt x="404090" y="610282"/>
                      </a:lnTo>
                      <a:lnTo>
                        <a:pt x="395093" y="614672"/>
                      </a:lnTo>
                      <a:lnTo>
                        <a:pt x="394671" y="615044"/>
                      </a:lnTo>
                      <a:lnTo>
                        <a:pt x="393575" y="615413"/>
                      </a:lnTo>
                      <a:lnTo>
                        <a:pt x="370196" y="626822"/>
                      </a:lnTo>
                      <a:lnTo>
                        <a:pt x="356888" y="627749"/>
                      </a:lnTo>
                      <a:lnTo>
                        <a:pt x="356366" y="627925"/>
                      </a:lnTo>
                      <a:lnTo>
                        <a:pt x="355371" y="627855"/>
                      </a:lnTo>
                      <a:lnTo>
                        <a:pt x="332573" y="629445"/>
                      </a:lnTo>
                      <a:lnTo>
                        <a:pt x="320645" y="625434"/>
                      </a:lnTo>
                      <a:lnTo>
                        <a:pt x="317447" y="625211"/>
                      </a:lnTo>
                      <a:lnTo>
                        <a:pt x="311827" y="622469"/>
                      </a:lnTo>
                      <a:lnTo>
                        <a:pt x="295545" y="616993"/>
                      </a:lnTo>
                      <a:lnTo>
                        <a:pt x="289276" y="611464"/>
                      </a:lnTo>
                      <a:lnTo>
                        <a:pt x="282385" y="608101"/>
                      </a:lnTo>
                      <a:lnTo>
                        <a:pt x="271593" y="595867"/>
                      </a:lnTo>
                      <a:lnTo>
                        <a:pt x="266247" y="591152"/>
                      </a:lnTo>
                      <a:lnTo>
                        <a:pt x="264778" y="588140"/>
                      </a:lnTo>
                      <a:lnTo>
                        <a:pt x="255652" y="577794"/>
                      </a:lnTo>
                      <a:lnTo>
                        <a:pt x="0" y="89069"/>
                      </a:lnTo>
                      <a:lnTo>
                        <a:pt x="154044" y="0"/>
                      </a:lnTo>
                      <a:lnTo>
                        <a:pt x="347628" y="330026"/>
                      </a:lnTo>
                      <a:lnTo>
                        <a:pt x="503124" y="60700"/>
                      </a:lnTo>
                    </a:path>
                  </a:pathLst>
                </a:custGeom>
                <a:pattFill prst="lgGrid">
                  <a:fgClr>
                    <a:schemeClr val="accent4">
                      <a:lumMod val="20000"/>
                      <a:lumOff val="80000"/>
                    </a:schemeClr>
                  </a:fgClr>
                  <a:bgClr>
                    <a:schemeClr val="accent4">
                      <a:lumMod val="60000"/>
                      <a:lumOff val="40000"/>
                    </a:scheme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140" name="円/楕円 27">
                  <a:extLst>
                    <a:ext uri="{FF2B5EF4-FFF2-40B4-BE49-F238E27FC236}">
                      <a16:creationId xmlns:a16="http://schemas.microsoft.com/office/drawing/2014/main" id="{E48EAEC3-39AE-4F95-BB00-80483D8BB447}"/>
                    </a:ext>
                  </a:extLst>
                </p:cNvPr>
                <p:cNvSpPr/>
                <p:nvPr/>
              </p:nvSpPr>
              <p:spPr>
                <a:xfrm>
                  <a:off x="7804215" y="5212556"/>
                  <a:ext cx="215836" cy="98966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  <a:gd name="connsiteX0" fmla="*/ 58 w 3255103"/>
                    <a:gd name="connsiteY0" fmla="*/ 43286 h 389571"/>
                    <a:gd name="connsiteX1" fmla="*/ 3210476 w 3255103"/>
                    <a:gd name="connsiteY1" fmla="*/ 43286 h 389571"/>
                    <a:gd name="connsiteX2" fmla="*/ 1605267 w 3255103"/>
                    <a:gd name="connsiteY2" fmla="*/ 389571 h 389571"/>
                    <a:gd name="connsiteX3" fmla="*/ 58 w 3255103"/>
                    <a:gd name="connsiteY3" fmla="*/ 43286 h 3895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255103" h="389571">
                      <a:moveTo>
                        <a:pt x="58" y="43286"/>
                      </a:moveTo>
                      <a:cubicBezTo>
                        <a:pt x="267593" y="-14428"/>
                        <a:pt x="2942941" y="-14428"/>
                        <a:pt x="3210476" y="43286"/>
                      </a:cubicBezTo>
                      <a:cubicBezTo>
                        <a:pt x="3478011" y="101000"/>
                        <a:pt x="2491799" y="389571"/>
                        <a:pt x="1605267" y="389571"/>
                      </a:cubicBezTo>
                      <a:cubicBezTo>
                        <a:pt x="718735" y="389571"/>
                        <a:pt x="-7588" y="119524"/>
                        <a:pt x="58" y="43286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41" name="フリーフォーム: 図形 1140">
                  <a:extLst>
                    <a:ext uri="{FF2B5EF4-FFF2-40B4-BE49-F238E27FC236}">
                      <a16:creationId xmlns:a16="http://schemas.microsoft.com/office/drawing/2014/main" id="{79FC74BC-45E1-46F3-B0D3-3C7D4D8BCDDD}"/>
                    </a:ext>
                  </a:extLst>
                </p:cNvPr>
                <p:cNvSpPr/>
                <p:nvPr/>
              </p:nvSpPr>
              <p:spPr>
                <a:xfrm>
                  <a:off x="7535205" y="4794724"/>
                  <a:ext cx="256508" cy="98976"/>
                </a:xfrm>
                <a:custGeom>
                  <a:avLst/>
                  <a:gdLst>
                    <a:gd name="connsiteX0" fmla="*/ 0 w 256508"/>
                    <a:gd name="connsiteY0" fmla="*/ 0 h 98976"/>
                    <a:gd name="connsiteX1" fmla="*/ 59585 w 256508"/>
                    <a:gd name="connsiteY1" fmla="*/ 36162 h 98976"/>
                    <a:gd name="connsiteX2" fmla="*/ 66619 w 256508"/>
                    <a:gd name="connsiteY2" fmla="*/ 30194 h 98976"/>
                    <a:gd name="connsiteX3" fmla="*/ 135991 w 256508"/>
                    <a:gd name="connsiteY3" fmla="*/ 9201 h 98976"/>
                    <a:gd name="connsiteX4" fmla="*/ 256508 w 256508"/>
                    <a:gd name="connsiteY4" fmla="*/ 79552 h 98976"/>
                    <a:gd name="connsiteX5" fmla="*/ 227017 w 256508"/>
                    <a:gd name="connsiteY5" fmla="*/ 95444 h 98976"/>
                    <a:gd name="connsiteX6" fmla="*/ 136654 w 256508"/>
                    <a:gd name="connsiteY6" fmla="*/ 42695 h 98976"/>
                    <a:gd name="connsiteX7" fmla="*/ 48447 w 256508"/>
                    <a:gd name="connsiteY7" fmla="*/ 98976 h 98976"/>
                    <a:gd name="connsiteX8" fmla="*/ 18350 w 256508"/>
                    <a:gd name="connsiteY8" fmla="*/ 84262 h 98976"/>
                    <a:gd name="connsiteX9" fmla="*/ 35599 w 256508"/>
                    <a:gd name="connsiteY9" fmla="*/ 58660 h 98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56508" h="98976">
                      <a:moveTo>
                        <a:pt x="0" y="0"/>
                      </a:moveTo>
                      <a:lnTo>
                        <a:pt x="59585" y="36162"/>
                      </a:lnTo>
                      <a:lnTo>
                        <a:pt x="66619" y="30194"/>
                      </a:lnTo>
                      <a:cubicBezTo>
                        <a:pt x="87001" y="17189"/>
                        <a:pt x="110900" y="9697"/>
                        <a:pt x="135991" y="9201"/>
                      </a:cubicBezTo>
                      <a:cubicBezTo>
                        <a:pt x="186174" y="8208"/>
                        <a:pt x="232698" y="35366"/>
                        <a:pt x="256508" y="79552"/>
                      </a:cubicBezTo>
                      <a:lnTo>
                        <a:pt x="227017" y="95444"/>
                      </a:lnTo>
                      <a:cubicBezTo>
                        <a:pt x="209164" y="62314"/>
                        <a:pt x="174281" y="41951"/>
                        <a:pt x="136654" y="42695"/>
                      </a:cubicBezTo>
                      <a:cubicBezTo>
                        <a:pt x="99027" y="43439"/>
                        <a:pt x="64976" y="65165"/>
                        <a:pt x="48447" y="98976"/>
                      </a:cubicBezTo>
                      <a:lnTo>
                        <a:pt x="18350" y="84262"/>
                      </a:lnTo>
                      <a:lnTo>
                        <a:pt x="35599" y="58660"/>
                      </a:ln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144" name="フリーフォーム: 図形 1143">
                  <a:extLst>
                    <a:ext uri="{FF2B5EF4-FFF2-40B4-BE49-F238E27FC236}">
                      <a16:creationId xmlns:a16="http://schemas.microsoft.com/office/drawing/2014/main" id="{320A1052-CF25-4078-B1C7-ACAF339B27FA}"/>
                    </a:ext>
                  </a:extLst>
                </p:cNvPr>
                <p:cNvSpPr/>
                <p:nvPr/>
              </p:nvSpPr>
              <p:spPr>
                <a:xfrm>
                  <a:off x="8041148" y="4794724"/>
                  <a:ext cx="256508" cy="98976"/>
                </a:xfrm>
                <a:custGeom>
                  <a:avLst/>
                  <a:gdLst>
                    <a:gd name="connsiteX0" fmla="*/ 0 w 256508"/>
                    <a:gd name="connsiteY0" fmla="*/ 0 h 98976"/>
                    <a:gd name="connsiteX1" fmla="*/ 59585 w 256508"/>
                    <a:gd name="connsiteY1" fmla="*/ 36162 h 98976"/>
                    <a:gd name="connsiteX2" fmla="*/ 66619 w 256508"/>
                    <a:gd name="connsiteY2" fmla="*/ 30194 h 98976"/>
                    <a:gd name="connsiteX3" fmla="*/ 135991 w 256508"/>
                    <a:gd name="connsiteY3" fmla="*/ 9201 h 98976"/>
                    <a:gd name="connsiteX4" fmla="*/ 256508 w 256508"/>
                    <a:gd name="connsiteY4" fmla="*/ 79552 h 98976"/>
                    <a:gd name="connsiteX5" fmla="*/ 227017 w 256508"/>
                    <a:gd name="connsiteY5" fmla="*/ 95444 h 98976"/>
                    <a:gd name="connsiteX6" fmla="*/ 136654 w 256508"/>
                    <a:gd name="connsiteY6" fmla="*/ 42695 h 98976"/>
                    <a:gd name="connsiteX7" fmla="*/ 48447 w 256508"/>
                    <a:gd name="connsiteY7" fmla="*/ 98976 h 98976"/>
                    <a:gd name="connsiteX8" fmla="*/ 18350 w 256508"/>
                    <a:gd name="connsiteY8" fmla="*/ 84262 h 98976"/>
                    <a:gd name="connsiteX9" fmla="*/ 35599 w 256508"/>
                    <a:gd name="connsiteY9" fmla="*/ 58660 h 98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56508" h="98976">
                      <a:moveTo>
                        <a:pt x="0" y="0"/>
                      </a:moveTo>
                      <a:lnTo>
                        <a:pt x="59585" y="36162"/>
                      </a:lnTo>
                      <a:lnTo>
                        <a:pt x="66619" y="30194"/>
                      </a:lnTo>
                      <a:cubicBezTo>
                        <a:pt x="87001" y="17189"/>
                        <a:pt x="110900" y="9697"/>
                        <a:pt x="135991" y="9201"/>
                      </a:cubicBezTo>
                      <a:cubicBezTo>
                        <a:pt x="186174" y="8208"/>
                        <a:pt x="232698" y="35366"/>
                        <a:pt x="256508" y="79552"/>
                      </a:cubicBezTo>
                      <a:lnTo>
                        <a:pt x="227017" y="95444"/>
                      </a:lnTo>
                      <a:cubicBezTo>
                        <a:pt x="209164" y="62314"/>
                        <a:pt x="174281" y="41951"/>
                        <a:pt x="136654" y="42695"/>
                      </a:cubicBezTo>
                      <a:cubicBezTo>
                        <a:pt x="99027" y="43439"/>
                        <a:pt x="64976" y="65165"/>
                        <a:pt x="48447" y="98976"/>
                      </a:cubicBezTo>
                      <a:lnTo>
                        <a:pt x="18350" y="84262"/>
                      </a:lnTo>
                      <a:lnTo>
                        <a:pt x="35599" y="58660"/>
                      </a:ln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1131" name="グループ化 1130">
                <a:extLst>
                  <a:ext uri="{FF2B5EF4-FFF2-40B4-BE49-F238E27FC236}">
                    <a16:creationId xmlns:a16="http://schemas.microsoft.com/office/drawing/2014/main" id="{ABE29CB5-6EC6-433A-9765-9259F3932C15}"/>
                  </a:ext>
                </a:extLst>
              </p:cNvPr>
              <p:cNvGrpSpPr/>
              <p:nvPr/>
            </p:nvGrpSpPr>
            <p:grpSpPr>
              <a:xfrm>
                <a:off x="7453233" y="6398845"/>
                <a:ext cx="916860" cy="390005"/>
                <a:chOff x="1562021" y="3512395"/>
                <a:chExt cx="916860" cy="390005"/>
              </a:xfrm>
            </p:grpSpPr>
            <p:sp>
              <p:nvSpPr>
                <p:cNvPr id="1134" name="台形 28">
                  <a:extLst>
                    <a:ext uri="{FF2B5EF4-FFF2-40B4-BE49-F238E27FC236}">
                      <a16:creationId xmlns:a16="http://schemas.microsoft.com/office/drawing/2014/main" id="{46A93DA4-0B2F-4CF5-9B72-C89679A6FC28}"/>
                    </a:ext>
                  </a:extLst>
                </p:cNvPr>
                <p:cNvSpPr/>
                <p:nvPr/>
              </p:nvSpPr>
              <p:spPr>
                <a:xfrm>
                  <a:off x="1562021" y="3533775"/>
                  <a:ext cx="916860" cy="368625"/>
                </a:xfrm>
                <a:custGeom>
                  <a:avLst/>
                  <a:gdLst>
                    <a:gd name="connsiteX0" fmla="*/ 0 w 916860"/>
                    <a:gd name="connsiteY0" fmla="*/ 365241 h 365241"/>
                    <a:gd name="connsiteX1" fmla="*/ 37748 w 916860"/>
                    <a:gd name="connsiteY1" fmla="*/ 0 h 365241"/>
                    <a:gd name="connsiteX2" fmla="*/ 879112 w 916860"/>
                    <a:gd name="connsiteY2" fmla="*/ 0 h 365241"/>
                    <a:gd name="connsiteX3" fmla="*/ 916860 w 916860"/>
                    <a:gd name="connsiteY3" fmla="*/ 365241 h 365241"/>
                    <a:gd name="connsiteX4" fmla="*/ 0 w 916860"/>
                    <a:gd name="connsiteY4" fmla="*/ 365241 h 365241"/>
                    <a:gd name="connsiteX0" fmla="*/ 0 w 916860"/>
                    <a:gd name="connsiteY0" fmla="*/ 368625 h 368625"/>
                    <a:gd name="connsiteX1" fmla="*/ 37748 w 916860"/>
                    <a:gd name="connsiteY1" fmla="*/ 3384 h 368625"/>
                    <a:gd name="connsiteX2" fmla="*/ 83423 w 916860"/>
                    <a:gd name="connsiteY2" fmla="*/ 0 h 368625"/>
                    <a:gd name="connsiteX3" fmla="*/ 879112 w 916860"/>
                    <a:gd name="connsiteY3" fmla="*/ 3384 h 368625"/>
                    <a:gd name="connsiteX4" fmla="*/ 916860 w 916860"/>
                    <a:gd name="connsiteY4" fmla="*/ 368625 h 368625"/>
                    <a:gd name="connsiteX5" fmla="*/ 0 w 916860"/>
                    <a:gd name="connsiteY5" fmla="*/ 368625 h 368625"/>
                    <a:gd name="connsiteX0" fmla="*/ 0 w 916860"/>
                    <a:gd name="connsiteY0" fmla="*/ 368625 h 368625"/>
                    <a:gd name="connsiteX1" fmla="*/ 37748 w 916860"/>
                    <a:gd name="connsiteY1" fmla="*/ 3384 h 368625"/>
                    <a:gd name="connsiteX2" fmla="*/ 83423 w 916860"/>
                    <a:gd name="connsiteY2" fmla="*/ 0 h 368625"/>
                    <a:gd name="connsiteX3" fmla="*/ 843042 w 916860"/>
                    <a:gd name="connsiteY3" fmla="*/ 2381 h 368625"/>
                    <a:gd name="connsiteX4" fmla="*/ 879112 w 916860"/>
                    <a:gd name="connsiteY4" fmla="*/ 3384 h 368625"/>
                    <a:gd name="connsiteX5" fmla="*/ 916860 w 916860"/>
                    <a:gd name="connsiteY5" fmla="*/ 368625 h 368625"/>
                    <a:gd name="connsiteX6" fmla="*/ 0 w 916860"/>
                    <a:gd name="connsiteY6" fmla="*/ 368625 h 368625"/>
                    <a:gd name="connsiteX0" fmla="*/ 0 w 916860"/>
                    <a:gd name="connsiteY0" fmla="*/ 368625 h 368625"/>
                    <a:gd name="connsiteX1" fmla="*/ 37748 w 916860"/>
                    <a:gd name="connsiteY1" fmla="*/ 3384 h 368625"/>
                    <a:gd name="connsiteX2" fmla="*/ 83423 w 916860"/>
                    <a:gd name="connsiteY2" fmla="*/ 0 h 368625"/>
                    <a:gd name="connsiteX3" fmla="*/ 528717 w 916860"/>
                    <a:gd name="connsiteY3" fmla="*/ 0 h 368625"/>
                    <a:gd name="connsiteX4" fmla="*/ 843042 w 916860"/>
                    <a:gd name="connsiteY4" fmla="*/ 2381 h 368625"/>
                    <a:gd name="connsiteX5" fmla="*/ 879112 w 916860"/>
                    <a:gd name="connsiteY5" fmla="*/ 3384 h 368625"/>
                    <a:gd name="connsiteX6" fmla="*/ 916860 w 916860"/>
                    <a:gd name="connsiteY6" fmla="*/ 368625 h 368625"/>
                    <a:gd name="connsiteX7" fmla="*/ 0 w 916860"/>
                    <a:gd name="connsiteY7" fmla="*/ 368625 h 368625"/>
                    <a:gd name="connsiteX0" fmla="*/ 0 w 916860"/>
                    <a:gd name="connsiteY0" fmla="*/ 513881 h 513881"/>
                    <a:gd name="connsiteX1" fmla="*/ 37748 w 916860"/>
                    <a:gd name="connsiteY1" fmla="*/ 148640 h 513881"/>
                    <a:gd name="connsiteX2" fmla="*/ 83423 w 916860"/>
                    <a:gd name="connsiteY2" fmla="*/ 145256 h 513881"/>
                    <a:gd name="connsiteX3" fmla="*/ 512048 w 916860"/>
                    <a:gd name="connsiteY3" fmla="*/ 0 h 513881"/>
                    <a:gd name="connsiteX4" fmla="*/ 843042 w 916860"/>
                    <a:gd name="connsiteY4" fmla="*/ 147637 h 513881"/>
                    <a:gd name="connsiteX5" fmla="*/ 879112 w 916860"/>
                    <a:gd name="connsiteY5" fmla="*/ 148640 h 513881"/>
                    <a:gd name="connsiteX6" fmla="*/ 916860 w 916860"/>
                    <a:gd name="connsiteY6" fmla="*/ 513881 h 513881"/>
                    <a:gd name="connsiteX7" fmla="*/ 0 w 916860"/>
                    <a:gd name="connsiteY7" fmla="*/ 513881 h 513881"/>
                    <a:gd name="connsiteX0" fmla="*/ 512048 w 916860"/>
                    <a:gd name="connsiteY0" fmla="*/ 0 h 513881"/>
                    <a:gd name="connsiteX1" fmla="*/ 843042 w 916860"/>
                    <a:gd name="connsiteY1" fmla="*/ 147637 h 513881"/>
                    <a:gd name="connsiteX2" fmla="*/ 879112 w 916860"/>
                    <a:gd name="connsiteY2" fmla="*/ 148640 h 513881"/>
                    <a:gd name="connsiteX3" fmla="*/ 916860 w 916860"/>
                    <a:gd name="connsiteY3" fmla="*/ 513881 h 513881"/>
                    <a:gd name="connsiteX4" fmla="*/ 0 w 916860"/>
                    <a:gd name="connsiteY4" fmla="*/ 513881 h 513881"/>
                    <a:gd name="connsiteX5" fmla="*/ 37748 w 916860"/>
                    <a:gd name="connsiteY5" fmla="*/ 148640 h 513881"/>
                    <a:gd name="connsiteX6" fmla="*/ 83423 w 916860"/>
                    <a:gd name="connsiteY6" fmla="*/ 145256 h 513881"/>
                    <a:gd name="connsiteX7" fmla="*/ 603488 w 916860"/>
                    <a:gd name="connsiteY7" fmla="*/ 91440 h 513881"/>
                    <a:gd name="connsiteX0" fmla="*/ 512048 w 916860"/>
                    <a:gd name="connsiteY0" fmla="*/ 0 h 513881"/>
                    <a:gd name="connsiteX1" fmla="*/ 843042 w 916860"/>
                    <a:gd name="connsiteY1" fmla="*/ 147637 h 513881"/>
                    <a:gd name="connsiteX2" fmla="*/ 879112 w 916860"/>
                    <a:gd name="connsiteY2" fmla="*/ 148640 h 513881"/>
                    <a:gd name="connsiteX3" fmla="*/ 916860 w 916860"/>
                    <a:gd name="connsiteY3" fmla="*/ 513881 h 513881"/>
                    <a:gd name="connsiteX4" fmla="*/ 0 w 916860"/>
                    <a:gd name="connsiteY4" fmla="*/ 513881 h 513881"/>
                    <a:gd name="connsiteX5" fmla="*/ 37748 w 916860"/>
                    <a:gd name="connsiteY5" fmla="*/ 148640 h 513881"/>
                    <a:gd name="connsiteX6" fmla="*/ 83423 w 916860"/>
                    <a:gd name="connsiteY6" fmla="*/ 145256 h 513881"/>
                    <a:gd name="connsiteX0" fmla="*/ 843042 w 916860"/>
                    <a:gd name="connsiteY0" fmla="*/ 2381 h 368625"/>
                    <a:gd name="connsiteX1" fmla="*/ 879112 w 916860"/>
                    <a:gd name="connsiteY1" fmla="*/ 3384 h 368625"/>
                    <a:gd name="connsiteX2" fmla="*/ 916860 w 916860"/>
                    <a:gd name="connsiteY2" fmla="*/ 368625 h 368625"/>
                    <a:gd name="connsiteX3" fmla="*/ 0 w 916860"/>
                    <a:gd name="connsiteY3" fmla="*/ 368625 h 368625"/>
                    <a:gd name="connsiteX4" fmla="*/ 37748 w 916860"/>
                    <a:gd name="connsiteY4" fmla="*/ 3384 h 368625"/>
                    <a:gd name="connsiteX5" fmla="*/ 83423 w 916860"/>
                    <a:gd name="connsiteY5" fmla="*/ 0 h 3686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916860" h="368625">
                      <a:moveTo>
                        <a:pt x="843042" y="2381"/>
                      </a:moveTo>
                      <a:lnTo>
                        <a:pt x="879112" y="3384"/>
                      </a:lnTo>
                      <a:lnTo>
                        <a:pt x="916860" y="368625"/>
                      </a:lnTo>
                      <a:lnTo>
                        <a:pt x="0" y="368625"/>
                      </a:lnTo>
                      <a:lnTo>
                        <a:pt x="37748" y="3384"/>
                      </a:lnTo>
                      <a:lnTo>
                        <a:pt x="83423" y="0"/>
                      </a:lnTo>
                    </a:path>
                  </a:pathLst>
                </a:custGeom>
                <a:solidFill>
                  <a:srgbClr val="339933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135" name="四角形: 角を丸くする 1134">
                  <a:extLst>
                    <a:ext uri="{FF2B5EF4-FFF2-40B4-BE49-F238E27FC236}">
                      <a16:creationId xmlns:a16="http://schemas.microsoft.com/office/drawing/2014/main" id="{BD479C98-40CD-4330-9077-33525DEE828F}"/>
                    </a:ext>
                  </a:extLst>
                </p:cNvPr>
                <p:cNvSpPr/>
                <p:nvPr/>
              </p:nvSpPr>
              <p:spPr>
                <a:xfrm>
                  <a:off x="1582871" y="3512395"/>
                  <a:ext cx="71009" cy="45719"/>
                </a:xfrm>
                <a:prstGeom prst="roundRect">
                  <a:avLst/>
                </a:prstGeom>
                <a:solidFill>
                  <a:srgbClr val="339933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136" name="四角形: 角を丸くする 1135">
                  <a:extLst>
                    <a:ext uri="{FF2B5EF4-FFF2-40B4-BE49-F238E27FC236}">
                      <a16:creationId xmlns:a16="http://schemas.microsoft.com/office/drawing/2014/main" id="{FB3CA3D8-EF20-488C-BDDC-19EC93AB78D4}"/>
                    </a:ext>
                  </a:extLst>
                </p:cNvPr>
                <p:cNvSpPr/>
                <p:nvPr/>
              </p:nvSpPr>
              <p:spPr>
                <a:xfrm>
                  <a:off x="2386952" y="3512395"/>
                  <a:ext cx="71009" cy="45719"/>
                </a:xfrm>
                <a:prstGeom prst="roundRect">
                  <a:avLst/>
                </a:prstGeom>
                <a:solidFill>
                  <a:srgbClr val="339933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1132" name="フリーフォーム: 図形 1131">
                <a:extLst>
                  <a:ext uri="{FF2B5EF4-FFF2-40B4-BE49-F238E27FC236}">
                    <a16:creationId xmlns:a16="http://schemas.microsoft.com/office/drawing/2014/main" id="{EA4F8FD9-2260-4BB9-B8E0-4AA3ACD9CB1E}"/>
                  </a:ext>
                </a:extLst>
              </p:cNvPr>
              <p:cNvSpPr/>
              <p:nvPr/>
            </p:nvSpPr>
            <p:spPr>
              <a:xfrm rot="1828534">
                <a:off x="7796896" y="6422971"/>
                <a:ext cx="357332" cy="409840"/>
              </a:xfrm>
              <a:custGeom>
                <a:avLst/>
                <a:gdLst>
                  <a:gd name="connsiteX0" fmla="*/ 287210 w 500610"/>
                  <a:gd name="connsiteY0" fmla="*/ 574171 h 574171"/>
                  <a:gd name="connsiteX1" fmla="*/ 253647 w 500610"/>
                  <a:gd name="connsiteY1" fmla="*/ 540608 h 574171"/>
                  <a:gd name="connsiteX2" fmla="*/ 253647 w 500610"/>
                  <a:gd name="connsiteY2" fmla="*/ 312640 h 574171"/>
                  <a:gd name="connsiteX3" fmla="*/ 230347 w 500610"/>
                  <a:gd name="connsiteY3" fmla="*/ 312640 h 574171"/>
                  <a:gd name="connsiteX4" fmla="*/ 216379 w 500610"/>
                  <a:gd name="connsiteY4" fmla="*/ 516398 h 574171"/>
                  <a:gd name="connsiteX5" fmla="*/ 180599 w 500610"/>
                  <a:gd name="connsiteY5" fmla="*/ 547587 h 574171"/>
                  <a:gd name="connsiteX6" fmla="*/ 149410 w 500610"/>
                  <a:gd name="connsiteY6" fmla="*/ 511807 h 574171"/>
                  <a:gd name="connsiteX7" fmla="*/ 163627 w 500610"/>
                  <a:gd name="connsiteY7" fmla="*/ 304418 h 574171"/>
                  <a:gd name="connsiteX8" fmla="*/ 159514 w 500610"/>
                  <a:gd name="connsiteY8" fmla="*/ 273560 h 574171"/>
                  <a:gd name="connsiteX9" fmla="*/ 143253 w 500610"/>
                  <a:gd name="connsiteY9" fmla="*/ 219336 h 574171"/>
                  <a:gd name="connsiteX10" fmla="*/ 70370 w 500610"/>
                  <a:gd name="connsiteY10" fmla="*/ 285470 h 574171"/>
                  <a:gd name="connsiteX11" fmla="*/ 10919 w 500610"/>
                  <a:gd name="connsiteY11" fmla="*/ 282584 h 574171"/>
                  <a:gd name="connsiteX12" fmla="*/ 13805 w 500610"/>
                  <a:gd name="connsiteY12" fmla="*/ 223132 h 574171"/>
                  <a:gd name="connsiteX13" fmla="*/ 141244 w 500610"/>
                  <a:gd name="connsiteY13" fmla="*/ 107494 h 574171"/>
                  <a:gd name="connsiteX14" fmla="*/ 143670 w 500610"/>
                  <a:gd name="connsiteY14" fmla="*/ 95473 h 574171"/>
                  <a:gd name="connsiteX15" fmla="*/ 287706 w 500610"/>
                  <a:gd name="connsiteY15" fmla="*/ 0 h 574171"/>
                  <a:gd name="connsiteX16" fmla="*/ 294153 w 500610"/>
                  <a:gd name="connsiteY16" fmla="*/ 0 h 574171"/>
                  <a:gd name="connsiteX17" fmla="*/ 450473 w 500610"/>
                  <a:gd name="connsiteY17" fmla="*/ 156320 h 574171"/>
                  <a:gd name="connsiteX18" fmla="*/ 450473 w 500610"/>
                  <a:gd name="connsiteY18" fmla="*/ 207881 h 574171"/>
                  <a:gd name="connsiteX19" fmla="*/ 499946 w 500610"/>
                  <a:gd name="connsiteY19" fmla="*/ 416457 h 574171"/>
                  <a:gd name="connsiteX20" fmla="*/ 481819 w 500610"/>
                  <a:gd name="connsiteY20" fmla="*/ 445857 h 574171"/>
                  <a:gd name="connsiteX21" fmla="*/ 452418 w 500610"/>
                  <a:gd name="connsiteY21" fmla="*/ 427730 h 574171"/>
                  <a:gd name="connsiteX22" fmla="*/ 425120 w 500610"/>
                  <a:gd name="connsiteY22" fmla="*/ 312640 h 574171"/>
                  <a:gd name="connsiteX23" fmla="*/ 406498 w 500610"/>
                  <a:gd name="connsiteY23" fmla="*/ 312640 h 574171"/>
                  <a:gd name="connsiteX24" fmla="*/ 406498 w 500610"/>
                  <a:gd name="connsiteY24" fmla="*/ 500127 h 574171"/>
                  <a:gd name="connsiteX25" fmla="*/ 372935 w 500610"/>
                  <a:gd name="connsiteY25" fmla="*/ 533690 h 574171"/>
                  <a:gd name="connsiteX26" fmla="*/ 339372 w 500610"/>
                  <a:gd name="connsiteY26" fmla="*/ 500127 h 574171"/>
                  <a:gd name="connsiteX27" fmla="*/ 339372 w 500610"/>
                  <a:gd name="connsiteY27" fmla="*/ 312640 h 574171"/>
                  <a:gd name="connsiteX28" fmla="*/ 320773 w 500610"/>
                  <a:gd name="connsiteY28" fmla="*/ 312640 h 574171"/>
                  <a:gd name="connsiteX29" fmla="*/ 320773 w 500610"/>
                  <a:gd name="connsiteY29" fmla="*/ 540608 h 574171"/>
                  <a:gd name="connsiteX30" fmla="*/ 287210 w 500610"/>
                  <a:gd name="connsiteY30" fmla="*/ 574171 h 5741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500610" h="574171">
                    <a:moveTo>
                      <a:pt x="287210" y="574171"/>
                    </a:moveTo>
                    <a:cubicBezTo>
                      <a:pt x="268674" y="574171"/>
                      <a:pt x="253647" y="559144"/>
                      <a:pt x="253647" y="540608"/>
                    </a:cubicBezTo>
                    <a:lnTo>
                      <a:pt x="253647" y="312640"/>
                    </a:lnTo>
                    <a:lnTo>
                      <a:pt x="230347" y="312640"/>
                    </a:lnTo>
                    <a:lnTo>
                      <a:pt x="216379" y="516398"/>
                    </a:lnTo>
                    <a:cubicBezTo>
                      <a:pt x="215112" y="534891"/>
                      <a:pt x="199092" y="548855"/>
                      <a:pt x="180599" y="547587"/>
                    </a:cubicBezTo>
                    <a:cubicBezTo>
                      <a:pt x="162107" y="546319"/>
                      <a:pt x="148143" y="530300"/>
                      <a:pt x="149410" y="511807"/>
                    </a:cubicBezTo>
                    <a:lnTo>
                      <a:pt x="163627" y="304418"/>
                    </a:lnTo>
                    <a:lnTo>
                      <a:pt x="159514" y="273560"/>
                    </a:lnTo>
                    <a:lnTo>
                      <a:pt x="143253" y="219336"/>
                    </a:lnTo>
                    <a:lnTo>
                      <a:pt x="70370" y="285470"/>
                    </a:lnTo>
                    <a:cubicBezTo>
                      <a:pt x="53156" y="301090"/>
                      <a:pt x="26539" y="299798"/>
                      <a:pt x="10919" y="282584"/>
                    </a:cubicBezTo>
                    <a:cubicBezTo>
                      <a:pt x="-4701" y="265369"/>
                      <a:pt x="-3409" y="238753"/>
                      <a:pt x="13805" y="223132"/>
                    </a:cubicBezTo>
                    <a:lnTo>
                      <a:pt x="141244" y="107494"/>
                    </a:lnTo>
                    <a:lnTo>
                      <a:pt x="143670" y="95473"/>
                    </a:lnTo>
                    <a:cubicBezTo>
                      <a:pt x="167401" y="39368"/>
                      <a:pt x="222956" y="0"/>
                      <a:pt x="287706" y="0"/>
                    </a:cubicBezTo>
                    <a:lnTo>
                      <a:pt x="294153" y="0"/>
                    </a:lnTo>
                    <a:cubicBezTo>
                      <a:pt x="380486" y="0"/>
                      <a:pt x="450473" y="69987"/>
                      <a:pt x="450473" y="156320"/>
                    </a:cubicBezTo>
                    <a:lnTo>
                      <a:pt x="450473" y="207881"/>
                    </a:lnTo>
                    <a:lnTo>
                      <a:pt x="499946" y="416457"/>
                    </a:lnTo>
                    <a:cubicBezTo>
                      <a:pt x="503059" y="429581"/>
                      <a:pt x="494942" y="442744"/>
                      <a:pt x="481819" y="445857"/>
                    </a:cubicBezTo>
                    <a:cubicBezTo>
                      <a:pt x="468695" y="448970"/>
                      <a:pt x="455531" y="440854"/>
                      <a:pt x="452418" y="427730"/>
                    </a:cubicBezTo>
                    <a:lnTo>
                      <a:pt x="425120" y="312640"/>
                    </a:lnTo>
                    <a:lnTo>
                      <a:pt x="406498" y="312640"/>
                    </a:lnTo>
                    <a:lnTo>
                      <a:pt x="406498" y="500127"/>
                    </a:lnTo>
                    <a:cubicBezTo>
                      <a:pt x="406498" y="518663"/>
                      <a:pt x="391471" y="533690"/>
                      <a:pt x="372935" y="533690"/>
                    </a:cubicBezTo>
                    <a:cubicBezTo>
                      <a:pt x="354399" y="533690"/>
                      <a:pt x="339372" y="518663"/>
                      <a:pt x="339372" y="500127"/>
                    </a:cubicBezTo>
                    <a:lnTo>
                      <a:pt x="339372" y="312640"/>
                    </a:lnTo>
                    <a:lnTo>
                      <a:pt x="320773" y="312640"/>
                    </a:lnTo>
                    <a:lnTo>
                      <a:pt x="320773" y="540608"/>
                    </a:lnTo>
                    <a:cubicBezTo>
                      <a:pt x="320773" y="559144"/>
                      <a:pt x="305746" y="574171"/>
                      <a:pt x="287210" y="574171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33" name="四角形: 上の 2 つの角を丸める 930">
                <a:extLst>
                  <a:ext uri="{FF2B5EF4-FFF2-40B4-BE49-F238E27FC236}">
                    <a16:creationId xmlns:a16="http://schemas.microsoft.com/office/drawing/2014/main" id="{B9364EE6-DB1B-4AE4-BB08-B1546B9DC3E8}"/>
                  </a:ext>
                </a:extLst>
              </p:cNvPr>
              <p:cNvSpPr/>
              <p:nvPr/>
            </p:nvSpPr>
            <p:spPr>
              <a:xfrm rot="2686230">
                <a:off x="8172897" y="6107041"/>
                <a:ext cx="187452" cy="471973"/>
              </a:xfrm>
              <a:custGeom>
                <a:avLst/>
                <a:gdLst>
                  <a:gd name="connsiteX0" fmla="*/ 93726 w 187452"/>
                  <a:gd name="connsiteY0" fmla="*/ 0 h 570730"/>
                  <a:gd name="connsiteX1" fmla="*/ 93726 w 187452"/>
                  <a:gd name="connsiteY1" fmla="*/ 0 h 570730"/>
                  <a:gd name="connsiteX2" fmla="*/ 187452 w 187452"/>
                  <a:gd name="connsiteY2" fmla="*/ 93726 h 570730"/>
                  <a:gd name="connsiteX3" fmla="*/ 187452 w 187452"/>
                  <a:gd name="connsiteY3" fmla="*/ 570730 h 570730"/>
                  <a:gd name="connsiteX4" fmla="*/ 187452 w 187452"/>
                  <a:gd name="connsiteY4" fmla="*/ 570730 h 570730"/>
                  <a:gd name="connsiteX5" fmla="*/ 0 w 187452"/>
                  <a:gd name="connsiteY5" fmla="*/ 570730 h 570730"/>
                  <a:gd name="connsiteX6" fmla="*/ 0 w 187452"/>
                  <a:gd name="connsiteY6" fmla="*/ 570730 h 570730"/>
                  <a:gd name="connsiteX7" fmla="*/ 0 w 187452"/>
                  <a:gd name="connsiteY7" fmla="*/ 93726 h 570730"/>
                  <a:gd name="connsiteX8" fmla="*/ 93726 w 187452"/>
                  <a:gd name="connsiteY8" fmla="*/ 0 h 570730"/>
                  <a:gd name="connsiteX0" fmla="*/ 145892 w 239618"/>
                  <a:gd name="connsiteY0" fmla="*/ 83703 h 654433"/>
                  <a:gd name="connsiteX1" fmla="*/ 145892 w 239618"/>
                  <a:gd name="connsiteY1" fmla="*/ 83703 h 654433"/>
                  <a:gd name="connsiteX2" fmla="*/ 239618 w 239618"/>
                  <a:gd name="connsiteY2" fmla="*/ 177429 h 654433"/>
                  <a:gd name="connsiteX3" fmla="*/ 239618 w 239618"/>
                  <a:gd name="connsiteY3" fmla="*/ 654433 h 654433"/>
                  <a:gd name="connsiteX4" fmla="*/ 239618 w 239618"/>
                  <a:gd name="connsiteY4" fmla="*/ 654433 h 654433"/>
                  <a:gd name="connsiteX5" fmla="*/ 52166 w 239618"/>
                  <a:gd name="connsiteY5" fmla="*/ 654433 h 654433"/>
                  <a:gd name="connsiteX6" fmla="*/ 52166 w 239618"/>
                  <a:gd name="connsiteY6" fmla="*/ 654433 h 654433"/>
                  <a:gd name="connsiteX7" fmla="*/ 52166 w 239618"/>
                  <a:gd name="connsiteY7" fmla="*/ 177429 h 654433"/>
                  <a:gd name="connsiteX8" fmla="*/ 2284 w 239618"/>
                  <a:gd name="connsiteY8" fmla="*/ 1632 h 654433"/>
                  <a:gd name="connsiteX9" fmla="*/ 145892 w 239618"/>
                  <a:gd name="connsiteY9" fmla="*/ 83703 h 654433"/>
                  <a:gd name="connsiteX0" fmla="*/ 0 w 237334"/>
                  <a:gd name="connsiteY0" fmla="*/ 1632 h 654433"/>
                  <a:gd name="connsiteX1" fmla="*/ 143608 w 237334"/>
                  <a:gd name="connsiteY1" fmla="*/ 83703 h 654433"/>
                  <a:gd name="connsiteX2" fmla="*/ 143608 w 237334"/>
                  <a:gd name="connsiteY2" fmla="*/ 83703 h 654433"/>
                  <a:gd name="connsiteX3" fmla="*/ 237334 w 237334"/>
                  <a:gd name="connsiteY3" fmla="*/ 177429 h 654433"/>
                  <a:gd name="connsiteX4" fmla="*/ 237334 w 237334"/>
                  <a:gd name="connsiteY4" fmla="*/ 654433 h 654433"/>
                  <a:gd name="connsiteX5" fmla="*/ 237334 w 237334"/>
                  <a:gd name="connsiteY5" fmla="*/ 654433 h 654433"/>
                  <a:gd name="connsiteX6" fmla="*/ 49882 w 237334"/>
                  <a:gd name="connsiteY6" fmla="*/ 654433 h 654433"/>
                  <a:gd name="connsiteX7" fmla="*/ 49882 w 237334"/>
                  <a:gd name="connsiteY7" fmla="*/ 654433 h 654433"/>
                  <a:gd name="connsiteX8" fmla="*/ 49882 w 237334"/>
                  <a:gd name="connsiteY8" fmla="*/ 177429 h 654433"/>
                  <a:gd name="connsiteX9" fmla="*/ 91440 w 237334"/>
                  <a:gd name="connsiteY9" fmla="*/ 93072 h 654433"/>
                  <a:gd name="connsiteX0" fmla="*/ 0 w 237334"/>
                  <a:gd name="connsiteY0" fmla="*/ 1632 h 654433"/>
                  <a:gd name="connsiteX1" fmla="*/ 143608 w 237334"/>
                  <a:gd name="connsiteY1" fmla="*/ 83703 h 654433"/>
                  <a:gd name="connsiteX2" fmla="*/ 143608 w 237334"/>
                  <a:gd name="connsiteY2" fmla="*/ 83703 h 654433"/>
                  <a:gd name="connsiteX3" fmla="*/ 237334 w 237334"/>
                  <a:gd name="connsiteY3" fmla="*/ 177429 h 654433"/>
                  <a:gd name="connsiteX4" fmla="*/ 237334 w 237334"/>
                  <a:gd name="connsiteY4" fmla="*/ 654433 h 654433"/>
                  <a:gd name="connsiteX5" fmla="*/ 237334 w 237334"/>
                  <a:gd name="connsiteY5" fmla="*/ 654433 h 654433"/>
                  <a:gd name="connsiteX6" fmla="*/ 49882 w 237334"/>
                  <a:gd name="connsiteY6" fmla="*/ 654433 h 654433"/>
                  <a:gd name="connsiteX7" fmla="*/ 49882 w 237334"/>
                  <a:gd name="connsiteY7" fmla="*/ 654433 h 654433"/>
                  <a:gd name="connsiteX8" fmla="*/ 49882 w 237334"/>
                  <a:gd name="connsiteY8" fmla="*/ 177429 h 654433"/>
                  <a:gd name="connsiteX0" fmla="*/ 93726 w 187452"/>
                  <a:gd name="connsiteY0" fmla="*/ 0 h 570730"/>
                  <a:gd name="connsiteX1" fmla="*/ 93726 w 187452"/>
                  <a:gd name="connsiteY1" fmla="*/ 0 h 570730"/>
                  <a:gd name="connsiteX2" fmla="*/ 187452 w 187452"/>
                  <a:gd name="connsiteY2" fmla="*/ 93726 h 570730"/>
                  <a:gd name="connsiteX3" fmla="*/ 187452 w 187452"/>
                  <a:gd name="connsiteY3" fmla="*/ 570730 h 570730"/>
                  <a:gd name="connsiteX4" fmla="*/ 187452 w 187452"/>
                  <a:gd name="connsiteY4" fmla="*/ 570730 h 570730"/>
                  <a:gd name="connsiteX5" fmla="*/ 0 w 187452"/>
                  <a:gd name="connsiteY5" fmla="*/ 570730 h 570730"/>
                  <a:gd name="connsiteX6" fmla="*/ 0 w 187452"/>
                  <a:gd name="connsiteY6" fmla="*/ 570730 h 570730"/>
                  <a:gd name="connsiteX7" fmla="*/ 0 w 187452"/>
                  <a:gd name="connsiteY7" fmla="*/ 93726 h 570730"/>
                  <a:gd name="connsiteX0" fmla="*/ 93726 w 187452"/>
                  <a:gd name="connsiteY0" fmla="*/ 0 h 570730"/>
                  <a:gd name="connsiteX1" fmla="*/ 93726 w 187452"/>
                  <a:gd name="connsiteY1" fmla="*/ 0 h 570730"/>
                  <a:gd name="connsiteX2" fmla="*/ 187452 w 187452"/>
                  <a:gd name="connsiteY2" fmla="*/ 93726 h 570730"/>
                  <a:gd name="connsiteX3" fmla="*/ 187452 w 187452"/>
                  <a:gd name="connsiteY3" fmla="*/ 570730 h 570730"/>
                  <a:gd name="connsiteX4" fmla="*/ 187452 w 187452"/>
                  <a:gd name="connsiteY4" fmla="*/ 570730 h 570730"/>
                  <a:gd name="connsiteX5" fmla="*/ 0 w 187452"/>
                  <a:gd name="connsiteY5" fmla="*/ 570730 h 570730"/>
                  <a:gd name="connsiteX6" fmla="*/ 0 w 187452"/>
                  <a:gd name="connsiteY6" fmla="*/ 570730 h 570730"/>
                  <a:gd name="connsiteX7" fmla="*/ 1436 w 187452"/>
                  <a:gd name="connsiteY7" fmla="*/ 156032 h 570730"/>
                  <a:gd name="connsiteX0" fmla="*/ 93726 w 187452"/>
                  <a:gd name="connsiteY0" fmla="*/ 10102 h 580832"/>
                  <a:gd name="connsiteX1" fmla="*/ 93766 w 187452"/>
                  <a:gd name="connsiteY1" fmla="*/ 0 h 580832"/>
                  <a:gd name="connsiteX2" fmla="*/ 187452 w 187452"/>
                  <a:gd name="connsiteY2" fmla="*/ 103828 h 580832"/>
                  <a:gd name="connsiteX3" fmla="*/ 187452 w 187452"/>
                  <a:gd name="connsiteY3" fmla="*/ 580832 h 580832"/>
                  <a:gd name="connsiteX4" fmla="*/ 187452 w 187452"/>
                  <a:gd name="connsiteY4" fmla="*/ 580832 h 580832"/>
                  <a:gd name="connsiteX5" fmla="*/ 0 w 187452"/>
                  <a:gd name="connsiteY5" fmla="*/ 580832 h 580832"/>
                  <a:gd name="connsiteX6" fmla="*/ 0 w 187452"/>
                  <a:gd name="connsiteY6" fmla="*/ 580832 h 580832"/>
                  <a:gd name="connsiteX7" fmla="*/ 1436 w 187452"/>
                  <a:gd name="connsiteY7" fmla="*/ 166134 h 580832"/>
                  <a:gd name="connsiteX0" fmla="*/ 93726 w 187452"/>
                  <a:gd name="connsiteY0" fmla="*/ 0 h 570730"/>
                  <a:gd name="connsiteX1" fmla="*/ 187452 w 187452"/>
                  <a:gd name="connsiteY1" fmla="*/ 93726 h 570730"/>
                  <a:gd name="connsiteX2" fmla="*/ 187452 w 187452"/>
                  <a:gd name="connsiteY2" fmla="*/ 570730 h 570730"/>
                  <a:gd name="connsiteX3" fmla="*/ 187452 w 187452"/>
                  <a:gd name="connsiteY3" fmla="*/ 570730 h 570730"/>
                  <a:gd name="connsiteX4" fmla="*/ 0 w 187452"/>
                  <a:gd name="connsiteY4" fmla="*/ 570730 h 570730"/>
                  <a:gd name="connsiteX5" fmla="*/ 0 w 187452"/>
                  <a:gd name="connsiteY5" fmla="*/ 570730 h 570730"/>
                  <a:gd name="connsiteX6" fmla="*/ 1436 w 187452"/>
                  <a:gd name="connsiteY6" fmla="*/ 156032 h 570730"/>
                  <a:gd name="connsiteX0" fmla="*/ 92104 w 187452"/>
                  <a:gd name="connsiteY0" fmla="*/ 0 h 585890"/>
                  <a:gd name="connsiteX1" fmla="*/ 187452 w 187452"/>
                  <a:gd name="connsiteY1" fmla="*/ 108886 h 585890"/>
                  <a:gd name="connsiteX2" fmla="*/ 187452 w 187452"/>
                  <a:gd name="connsiteY2" fmla="*/ 585890 h 585890"/>
                  <a:gd name="connsiteX3" fmla="*/ 187452 w 187452"/>
                  <a:gd name="connsiteY3" fmla="*/ 585890 h 585890"/>
                  <a:gd name="connsiteX4" fmla="*/ 0 w 187452"/>
                  <a:gd name="connsiteY4" fmla="*/ 585890 h 585890"/>
                  <a:gd name="connsiteX5" fmla="*/ 0 w 187452"/>
                  <a:gd name="connsiteY5" fmla="*/ 585890 h 585890"/>
                  <a:gd name="connsiteX6" fmla="*/ 1436 w 187452"/>
                  <a:gd name="connsiteY6" fmla="*/ 171192 h 585890"/>
                  <a:gd name="connsiteX0" fmla="*/ 83680 w 187452"/>
                  <a:gd name="connsiteY0" fmla="*/ 0 h 584240"/>
                  <a:gd name="connsiteX1" fmla="*/ 187452 w 187452"/>
                  <a:gd name="connsiteY1" fmla="*/ 107236 h 584240"/>
                  <a:gd name="connsiteX2" fmla="*/ 187452 w 187452"/>
                  <a:gd name="connsiteY2" fmla="*/ 584240 h 584240"/>
                  <a:gd name="connsiteX3" fmla="*/ 187452 w 187452"/>
                  <a:gd name="connsiteY3" fmla="*/ 584240 h 584240"/>
                  <a:gd name="connsiteX4" fmla="*/ 0 w 187452"/>
                  <a:gd name="connsiteY4" fmla="*/ 584240 h 584240"/>
                  <a:gd name="connsiteX5" fmla="*/ 0 w 187452"/>
                  <a:gd name="connsiteY5" fmla="*/ 584240 h 584240"/>
                  <a:gd name="connsiteX6" fmla="*/ 1436 w 187452"/>
                  <a:gd name="connsiteY6" fmla="*/ 169542 h 584240"/>
                  <a:gd name="connsiteX0" fmla="*/ 83680 w 187452"/>
                  <a:gd name="connsiteY0" fmla="*/ 0 h 584240"/>
                  <a:gd name="connsiteX1" fmla="*/ 187452 w 187452"/>
                  <a:gd name="connsiteY1" fmla="*/ 107236 h 584240"/>
                  <a:gd name="connsiteX2" fmla="*/ 187452 w 187452"/>
                  <a:gd name="connsiteY2" fmla="*/ 584240 h 584240"/>
                  <a:gd name="connsiteX3" fmla="*/ 187452 w 187452"/>
                  <a:gd name="connsiteY3" fmla="*/ 584240 h 584240"/>
                  <a:gd name="connsiteX4" fmla="*/ 0 w 187452"/>
                  <a:gd name="connsiteY4" fmla="*/ 584240 h 584240"/>
                  <a:gd name="connsiteX5" fmla="*/ 0 w 187452"/>
                  <a:gd name="connsiteY5" fmla="*/ 584240 h 584240"/>
                  <a:gd name="connsiteX6" fmla="*/ 1436 w 187452"/>
                  <a:gd name="connsiteY6" fmla="*/ 169542 h 584240"/>
                  <a:gd name="connsiteX0" fmla="*/ 83680 w 187452"/>
                  <a:gd name="connsiteY0" fmla="*/ 0 h 584240"/>
                  <a:gd name="connsiteX1" fmla="*/ 187452 w 187452"/>
                  <a:gd name="connsiteY1" fmla="*/ 107236 h 584240"/>
                  <a:gd name="connsiteX2" fmla="*/ 187452 w 187452"/>
                  <a:gd name="connsiteY2" fmla="*/ 584240 h 584240"/>
                  <a:gd name="connsiteX3" fmla="*/ 187452 w 187452"/>
                  <a:gd name="connsiteY3" fmla="*/ 584240 h 584240"/>
                  <a:gd name="connsiteX4" fmla="*/ 0 w 187452"/>
                  <a:gd name="connsiteY4" fmla="*/ 584240 h 584240"/>
                  <a:gd name="connsiteX5" fmla="*/ 0 w 187452"/>
                  <a:gd name="connsiteY5" fmla="*/ 584240 h 584240"/>
                  <a:gd name="connsiteX6" fmla="*/ 1436 w 187452"/>
                  <a:gd name="connsiteY6" fmla="*/ 169542 h 584240"/>
                  <a:gd name="connsiteX0" fmla="*/ 83680 w 187452"/>
                  <a:gd name="connsiteY0" fmla="*/ 0 h 584240"/>
                  <a:gd name="connsiteX1" fmla="*/ 187452 w 187452"/>
                  <a:gd name="connsiteY1" fmla="*/ 107236 h 584240"/>
                  <a:gd name="connsiteX2" fmla="*/ 187452 w 187452"/>
                  <a:gd name="connsiteY2" fmla="*/ 584240 h 584240"/>
                  <a:gd name="connsiteX3" fmla="*/ 187452 w 187452"/>
                  <a:gd name="connsiteY3" fmla="*/ 584240 h 584240"/>
                  <a:gd name="connsiteX4" fmla="*/ 0 w 187452"/>
                  <a:gd name="connsiteY4" fmla="*/ 584240 h 584240"/>
                  <a:gd name="connsiteX5" fmla="*/ 0 w 187452"/>
                  <a:gd name="connsiteY5" fmla="*/ 584240 h 584240"/>
                  <a:gd name="connsiteX6" fmla="*/ 1436 w 187452"/>
                  <a:gd name="connsiteY6" fmla="*/ 169542 h 584240"/>
                  <a:gd name="connsiteX0" fmla="*/ 187452 w 187452"/>
                  <a:gd name="connsiteY0" fmla="*/ 0 h 477004"/>
                  <a:gd name="connsiteX1" fmla="*/ 187452 w 187452"/>
                  <a:gd name="connsiteY1" fmla="*/ 477004 h 477004"/>
                  <a:gd name="connsiteX2" fmla="*/ 187452 w 187452"/>
                  <a:gd name="connsiteY2" fmla="*/ 477004 h 477004"/>
                  <a:gd name="connsiteX3" fmla="*/ 0 w 187452"/>
                  <a:gd name="connsiteY3" fmla="*/ 477004 h 477004"/>
                  <a:gd name="connsiteX4" fmla="*/ 0 w 187452"/>
                  <a:gd name="connsiteY4" fmla="*/ 477004 h 477004"/>
                  <a:gd name="connsiteX5" fmla="*/ 1436 w 187452"/>
                  <a:gd name="connsiteY5" fmla="*/ 62306 h 477004"/>
                  <a:gd name="connsiteX0" fmla="*/ 182380 w 187452"/>
                  <a:gd name="connsiteY0" fmla="*/ 0 h 471973"/>
                  <a:gd name="connsiteX1" fmla="*/ 187452 w 187452"/>
                  <a:gd name="connsiteY1" fmla="*/ 471973 h 471973"/>
                  <a:gd name="connsiteX2" fmla="*/ 187452 w 187452"/>
                  <a:gd name="connsiteY2" fmla="*/ 471973 h 471973"/>
                  <a:gd name="connsiteX3" fmla="*/ 0 w 187452"/>
                  <a:gd name="connsiteY3" fmla="*/ 471973 h 471973"/>
                  <a:gd name="connsiteX4" fmla="*/ 0 w 187452"/>
                  <a:gd name="connsiteY4" fmla="*/ 471973 h 471973"/>
                  <a:gd name="connsiteX5" fmla="*/ 1436 w 187452"/>
                  <a:gd name="connsiteY5" fmla="*/ 57275 h 4719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87452" h="471973">
                    <a:moveTo>
                      <a:pt x="182380" y="0"/>
                    </a:moveTo>
                    <a:cubicBezTo>
                      <a:pt x="184071" y="157324"/>
                      <a:pt x="185761" y="314649"/>
                      <a:pt x="187452" y="471973"/>
                    </a:cubicBezTo>
                    <a:lnTo>
                      <a:pt x="187452" y="471973"/>
                    </a:lnTo>
                    <a:lnTo>
                      <a:pt x="0" y="471973"/>
                    </a:lnTo>
                    <a:lnTo>
                      <a:pt x="0" y="471973"/>
                    </a:lnTo>
                    <a:cubicBezTo>
                      <a:pt x="479" y="333740"/>
                      <a:pt x="957" y="195508"/>
                      <a:pt x="1436" y="57275"/>
                    </a:cubicBezTo>
                  </a:path>
                </a:pathLst>
              </a:custGeom>
              <a:pattFill prst="lgGrid">
                <a:fgClr>
                  <a:schemeClr val="accent4">
                    <a:lumMod val="20000"/>
                    <a:lumOff val="80000"/>
                  </a:schemeClr>
                </a:fgClr>
                <a:bgClr>
                  <a:schemeClr val="accent4">
                    <a:lumMod val="60000"/>
                    <a:lumOff val="40000"/>
                  </a:scheme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570" name="グループ化 1569">
              <a:extLst>
                <a:ext uri="{FF2B5EF4-FFF2-40B4-BE49-F238E27FC236}">
                  <a16:creationId xmlns:a16="http://schemas.microsoft.com/office/drawing/2014/main" id="{D887000B-A856-4165-A51B-3CE240E535A1}"/>
                </a:ext>
              </a:extLst>
            </p:cNvPr>
            <p:cNvGrpSpPr/>
            <p:nvPr/>
          </p:nvGrpSpPr>
          <p:grpSpPr>
            <a:xfrm>
              <a:off x="6549611" y="4040269"/>
              <a:ext cx="2691442" cy="2395460"/>
              <a:chOff x="-2234242" y="1154189"/>
              <a:chExt cx="2691442" cy="2395460"/>
            </a:xfrm>
          </p:grpSpPr>
          <p:grpSp>
            <p:nvGrpSpPr>
              <p:cNvPr id="1571" name="グループ化 1570">
                <a:extLst>
                  <a:ext uri="{FF2B5EF4-FFF2-40B4-BE49-F238E27FC236}">
                    <a16:creationId xmlns:a16="http://schemas.microsoft.com/office/drawing/2014/main" id="{1DAF1D5C-C6E1-4F92-84A2-A54281CB3855}"/>
                  </a:ext>
                </a:extLst>
              </p:cNvPr>
              <p:cNvGrpSpPr/>
              <p:nvPr/>
            </p:nvGrpSpPr>
            <p:grpSpPr>
              <a:xfrm>
                <a:off x="-1099246" y="1852160"/>
                <a:ext cx="427844" cy="904346"/>
                <a:chOff x="2094997" y="1804056"/>
                <a:chExt cx="476250" cy="965022"/>
              </a:xfrm>
            </p:grpSpPr>
            <p:sp>
              <p:nvSpPr>
                <p:cNvPr id="1584" name="四角形: 上の 2 つの角を丸める 1583">
                  <a:extLst>
                    <a:ext uri="{FF2B5EF4-FFF2-40B4-BE49-F238E27FC236}">
                      <a16:creationId xmlns:a16="http://schemas.microsoft.com/office/drawing/2014/main" id="{3E75ABA6-EEF8-45BE-9DE1-A6C6BE336AF4}"/>
                    </a:ext>
                  </a:extLst>
                </p:cNvPr>
                <p:cNvSpPr/>
                <p:nvPr/>
              </p:nvSpPr>
              <p:spPr>
                <a:xfrm>
                  <a:off x="2106651" y="2195513"/>
                  <a:ext cx="452941" cy="573565"/>
                </a:xfrm>
                <a:prstGeom prst="round2SameRect">
                  <a:avLst/>
                </a:prstGeom>
                <a:solidFill>
                  <a:schemeClr val="bg2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585" name="正方形/長方形 1584">
                  <a:extLst>
                    <a:ext uri="{FF2B5EF4-FFF2-40B4-BE49-F238E27FC236}">
                      <a16:creationId xmlns:a16="http://schemas.microsoft.com/office/drawing/2014/main" id="{D98797FA-2A48-4400-ADA5-C084F9BBE410}"/>
                    </a:ext>
                  </a:extLst>
                </p:cNvPr>
                <p:cNvSpPr/>
                <p:nvPr/>
              </p:nvSpPr>
              <p:spPr>
                <a:xfrm>
                  <a:off x="2281826" y="1978818"/>
                  <a:ext cx="97551" cy="790260"/>
                </a:xfrm>
                <a:prstGeom prst="rect">
                  <a:avLst/>
                </a:prstGeom>
                <a:solidFill>
                  <a:schemeClr val="accent4">
                    <a:lumMod val="20000"/>
                    <a:lumOff val="8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586" name="四角形: 角を丸くする 1585">
                  <a:extLst>
                    <a:ext uri="{FF2B5EF4-FFF2-40B4-BE49-F238E27FC236}">
                      <a16:creationId xmlns:a16="http://schemas.microsoft.com/office/drawing/2014/main" id="{B9BAC887-EDC1-47A8-9451-8A7355F0BD4F}"/>
                    </a:ext>
                  </a:extLst>
                </p:cNvPr>
                <p:cNvSpPr/>
                <p:nvPr/>
              </p:nvSpPr>
              <p:spPr>
                <a:xfrm>
                  <a:off x="2094997" y="1804056"/>
                  <a:ext cx="476250" cy="229709"/>
                </a:xfrm>
                <a:prstGeom prst="roundRect">
                  <a:avLst/>
                </a:prstGeom>
                <a:solidFill>
                  <a:schemeClr val="accent4">
                    <a:lumMod val="20000"/>
                    <a:lumOff val="8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587" name="四角形: 角を丸くする 1586">
                  <a:extLst>
                    <a:ext uri="{FF2B5EF4-FFF2-40B4-BE49-F238E27FC236}">
                      <a16:creationId xmlns:a16="http://schemas.microsoft.com/office/drawing/2014/main" id="{7C03E95B-54A1-4A27-B769-ADB9FF818EA7}"/>
                    </a:ext>
                  </a:extLst>
                </p:cNvPr>
                <p:cNvSpPr/>
                <p:nvPr/>
              </p:nvSpPr>
              <p:spPr>
                <a:xfrm>
                  <a:off x="2118306" y="1828801"/>
                  <a:ext cx="429632" cy="180220"/>
                </a:xfrm>
                <a:prstGeom prst="roundRect">
                  <a:avLst/>
                </a:prstGeom>
                <a:solidFill>
                  <a:schemeClr val="tx1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588" name="フリーフォーム: 図形 1587">
                  <a:extLst>
                    <a:ext uri="{FF2B5EF4-FFF2-40B4-BE49-F238E27FC236}">
                      <a16:creationId xmlns:a16="http://schemas.microsoft.com/office/drawing/2014/main" id="{8E5278A4-F318-43C0-BD96-1D2A308B4EDE}"/>
                    </a:ext>
                  </a:extLst>
                </p:cNvPr>
                <p:cNvSpPr/>
                <p:nvPr/>
              </p:nvSpPr>
              <p:spPr>
                <a:xfrm flipH="1">
                  <a:off x="2515943" y="1839097"/>
                  <a:ext cx="19089" cy="117680"/>
                </a:xfrm>
                <a:custGeom>
                  <a:avLst/>
                  <a:gdLst>
                    <a:gd name="connsiteX0" fmla="*/ 22860 w 45720"/>
                    <a:gd name="connsiteY0" fmla="*/ 92870 h 273091"/>
                    <a:gd name="connsiteX1" fmla="*/ 45720 w 45720"/>
                    <a:gd name="connsiteY1" fmla="*/ 115730 h 273091"/>
                    <a:gd name="connsiteX2" fmla="*/ 45719 w 45720"/>
                    <a:gd name="connsiteY2" fmla="*/ 250231 h 273091"/>
                    <a:gd name="connsiteX3" fmla="*/ 22859 w 45720"/>
                    <a:gd name="connsiteY3" fmla="*/ 273091 h 273091"/>
                    <a:gd name="connsiteX4" fmla="*/ 22860 w 45720"/>
                    <a:gd name="connsiteY4" fmla="*/ 273090 h 273091"/>
                    <a:gd name="connsiteX5" fmla="*/ 0 w 45720"/>
                    <a:gd name="connsiteY5" fmla="*/ 250230 h 273091"/>
                    <a:gd name="connsiteX6" fmla="*/ 0 w 45720"/>
                    <a:gd name="connsiteY6" fmla="*/ 115730 h 273091"/>
                    <a:gd name="connsiteX7" fmla="*/ 22860 w 45720"/>
                    <a:gd name="connsiteY7" fmla="*/ 92870 h 273091"/>
                    <a:gd name="connsiteX8" fmla="*/ 22860 w 45720"/>
                    <a:gd name="connsiteY8" fmla="*/ 0 h 273091"/>
                    <a:gd name="connsiteX9" fmla="*/ 45720 w 45720"/>
                    <a:gd name="connsiteY9" fmla="*/ 22860 h 273091"/>
                    <a:gd name="connsiteX10" fmla="*/ 45719 w 45720"/>
                    <a:gd name="connsiteY10" fmla="*/ 38299 h 273091"/>
                    <a:gd name="connsiteX11" fmla="*/ 22859 w 45720"/>
                    <a:gd name="connsiteY11" fmla="*/ 61159 h 273091"/>
                    <a:gd name="connsiteX12" fmla="*/ 22860 w 45720"/>
                    <a:gd name="connsiteY12" fmla="*/ 61158 h 273091"/>
                    <a:gd name="connsiteX13" fmla="*/ 0 w 45720"/>
                    <a:gd name="connsiteY13" fmla="*/ 38298 h 273091"/>
                    <a:gd name="connsiteX14" fmla="*/ 0 w 45720"/>
                    <a:gd name="connsiteY14" fmla="*/ 22860 h 273091"/>
                    <a:gd name="connsiteX15" fmla="*/ 22860 w 45720"/>
                    <a:gd name="connsiteY15" fmla="*/ 0 h 2730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45720" h="273091">
                      <a:moveTo>
                        <a:pt x="22860" y="92870"/>
                      </a:moveTo>
                      <a:cubicBezTo>
                        <a:pt x="35485" y="92870"/>
                        <a:pt x="45720" y="103105"/>
                        <a:pt x="45720" y="115730"/>
                      </a:cubicBezTo>
                      <a:cubicBezTo>
                        <a:pt x="45720" y="160564"/>
                        <a:pt x="45719" y="205397"/>
                        <a:pt x="45719" y="250231"/>
                      </a:cubicBezTo>
                      <a:cubicBezTo>
                        <a:pt x="45719" y="262856"/>
                        <a:pt x="35484" y="273091"/>
                        <a:pt x="22859" y="273091"/>
                      </a:cubicBezTo>
                      <a:lnTo>
                        <a:pt x="22860" y="273090"/>
                      </a:lnTo>
                      <a:cubicBezTo>
                        <a:pt x="10235" y="273090"/>
                        <a:pt x="0" y="262855"/>
                        <a:pt x="0" y="250230"/>
                      </a:cubicBezTo>
                      <a:lnTo>
                        <a:pt x="0" y="115730"/>
                      </a:lnTo>
                      <a:cubicBezTo>
                        <a:pt x="0" y="103105"/>
                        <a:pt x="10235" y="92870"/>
                        <a:pt x="22860" y="92870"/>
                      </a:cubicBezTo>
                      <a:close/>
                      <a:moveTo>
                        <a:pt x="22860" y="0"/>
                      </a:moveTo>
                      <a:cubicBezTo>
                        <a:pt x="35485" y="0"/>
                        <a:pt x="45720" y="10235"/>
                        <a:pt x="45720" y="22860"/>
                      </a:cubicBezTo>
                      <a:cubicBezTo>
                        <a:pt x="45720" y="28006"/>
                        <a:pt x="45719" y="33153"/>
                        <a:pt x="45719" y="38299"/>
                      </a:cubicBezTo>
                      <a:cubicBezTo>
                        <a:pt x="45719" y="50924"/>
                        <a:pt x="35484" y="61159"/>
                        <a:pt x="22859" y="61159"/>
                      </a:cubicBezTo>
                      <a:lnTo>
                        <a:pt x="22860" y="61158"/>
                      </a:lnTo>
                      <a:cubicBezTo>
                        <a:pt x="10235" y="61158"/>
                        <a:pt x="0" y="50923"/>
                        <a:pt x="0" y="38298"/>
                      </a:cubicBezTo>
                      <a:lnTo>
                        <a:pt x="0" y="22860"/>
                      </a:lnTo>
                      <a:cubicBezTo>
                        <a:pt x="0" y="10235"/>
                        <a:pt x="10235" y="0"/>
                        <a:pt x="22860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1572" name="正方形/長方形 1571">
                <a:extLst>
                  <a:ext uri="{FF2B5EF4-FFF2-40B4-BE49-F238E27FC236}">
                    <a16:creationId xmlns:a16="http://schemas.microsoft.com/office/drawing/2014/main" id="{AC117E04-11D4-4C10-8A5F-3503A3111AE7}"/>
                  </a:ext>
                </a:extLst>
              </p:cNvPr>
              <p:cNvSpPr/>
              <p:nvPr/>
            </p:nvSpPr>
            <p:spPr>
              <a:xfrm>
                <a:off x="-463304" y="2614939"/>
                <a:ext cx="520382" cy="175578"/>
              </a:xfrm>
              <a:prstGeom prst="rect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573" name="正方形/長方形 1572">
                <a:extLst>
                  <a:ext uri="{FF2B5EF4-FFF2-40B4-BE49-F238E27FC236}">
                    <a16:creationId xmlns:a16="http://schemas.microsoft.com/office/drawing/2014/main" id="{544F9662-A7BB-4FEB-AEA9-1E16DB0DF784}"/>
                  </a:ext>
                </a:extLst>
              </p:cNvPr>
              <p:cNvSpPr/>
              <p:nvPr/>
            </p:nvSpPr>
            <p:spPr>
              <a:xfrm>
                <a:off x="-206764" y="2098465"/>
                <a:ext cx="601662" cy="670614"/>
              </a:xfrm>
              <a:prstGeom prst="rect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574" name="正方形/長方形 1573">
                <a:extLst>
                  <a:ext uri="{FF2B5EF4-FFF2-40B4-BE49-F238E27FC236}">
                    <a16:creationId xmlns:a16="http://schemas.microsoft.com/office/drawing/2014/main" id="{93963882-0B83-41D1-9C7E-2405B15D4A3F}"/>
                  </a:ext>
                </a:extLst>
              </p:cNvPr>
              <p:cNvSpPr/>
              <p:nvPr/>
            </p:nvSpPr>
            <p:spPr>
              <a:xfrm>
                <a:off x="-144852" y="2257425"/>
                <a:ext cx="76200" cy="511654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575" name="台形 1574">
                <a:extLst>
                  <a:ext uri="{FF2B5EF4-FFF2-40B4-BE49-F238E27FC236}">
                    <a16:creationId xmlns:a16="http://schemas.microsoft.com/office/drawing/2014/main" id="{2716799F-CB8D-4B64-8091-9EC173A5FB3A}"/>
                  </a:ext>
                </a:extLst>
              </p:cNvPr>
              <p:cNvSpPr/>
              <p:nvPr/>
            </p:nvSpPr>
            <p:spPr>
              <a:xfrm>
                <a:off x="60084" y="1733550"/>
                <a:ext cx="138457" cy="318727"/>
              </a:xfrm>
              <a:prstGeom prst="trapezoid">
                <a:avLst/>
              </a:prstGeom>
              <a:solidFill>
                <a:schemeClr val="bg1">
                  <a:lumMod val="8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576" name="正方形/長方形 2">
                <a:extLst>
                  <a:ext uri="{FF2B5EF4-FFF2-40B4-BE49-F238E27FC236}">
                    <a16:creationId xmlns:a16="http://schemas.microsoft.com/office/drawing/2014/main" id="{19093422-75B7-463F-9B28-75663BFBCC31}"/>
                  </a:ext>
                </a:extLst>
              </p:cNvPr>
              <p:cNvSpPr/>
              <p:nvPr/>
            </p:nvSpPr>
            <p:spPr>
              <a:xfrm>
                <a:off x="-2145102" y="2769078"/>
                <a:ext cx="2540000" cy="780571"/>
              </a:xfrm>
              <a:custGeom>
                <a:avLst/>
                <a:gdLst>
                  <a:gd name="connsiteX0" fmla="*/ 0 w 1676400"/>
                  <a:gd name="connsiteY0" fmla="*/ 0 h 1676400"/>
                  <a:gd name="connsiteX1" fmla="*/ 1676400 w 1676400"/>
                  <a:gd name="connsiteY1" fmla="*/ 0 h 1676400"/>
                  <a:gd name="connsiteX2" fmla="*/ 1676400 w 1676400"/>
                  <a:gd name="connsiteY2" fmla="*/ 1676400 h 1676400"/>
                  <a:gd name="connsiteX3" fmla="*/ 0 w 1676400"/>
                  <a:gd name="connsiteY3" fmla="*/ 1676400 h 1676400"/>
                  <a:gd name="connsiteX4" fmla="*/ 0 w 1676400"/>
                  <a:gd name="connsiteY4" fmla="*/ 0 h 1676400"/>
                  <a:gd name="connsiteX0" fmla="*/ 0 w 1676400"/>
                  <a:gd name="connsiteY0" fmla="*/ 0 h 1689100"/>
                  <a:gd name="connsiteX1" fmla="*/ 1676400 w 1676400"/>
                  <a:gd name="connsiteY1" fmla="*/ 0 h 1689100"/>
                  <a:gd name="connsiteX2" fmla="*/ 1676400 w 1676400"/>
                  <a:gd name="connsiteY2" fmla="*/ 1676400 h 1689100"/>
                  <a:gd name="connsiteX3" fmla="*/ 844550 w 1676400"/>
                  <a:gd name="connsiteY3" fmla="*/ 1689100 h 1689100"/>
                  <a:gd name="connsiteX4" fmla="*/ 0 w 1676400"/>
                  <a:gd name="connsiteY4" fmla="*/ 1676400 h 1689100"/>
                  <a:gd name="connsiteX5" fmla="*/ 0 w 1676400"/>
                  <a:gd name="connsiteY5" fmla="*/ 0 h 1689100"/>
                  <a:gd name="connsiteX0" fmla="*/ 844550 w 1676400"/>
                  <a:gd name="connsiteY0" fmla="*/ 1689100 h 1780540"/>
                  <a:gd name="connsiteX1" fmla="*/ 0 w 1676400"/>
                  <a:gd name="connsiteY1" fmla="*/ 1676400 h 1780540"/>
                  <a:gd name="connsiteX2" fmla="*/ 0 w 1676400"/>
                  <a:gd name="connsiteY2" fmla="*/ 0 h 1780540"/>
                  <a:gd name="connsiteX3" fmla="*/ 1676400 w 1676400"/>
                  <a:gd name="connsiteY3" fmla="*/ 0 h 1780540"/>
                  <a:gd name="connsiteX4" fmla="*/ 1676400 w 1676400"/>
                  <a:gd name="connsiteY4" fmla="*/ 1676400 h 1780540"/>
                  <a:gd name="connsiteX5" fmla="*/ 935990 w 1676400"/>
                  <a:gd name="connsiteY5" fmla="*/ 1780540 h 1780540"/>
                  <a:gd name="connsiteX0" fmla="*/ 844550 w 1676400"/>
                  <a:gd name="connsiteY0" fmla="*/ 1689100 h 1689100"/>
                  <a:gd name="connsiteX1" fmla="*/ 0 w 1676400"/>
                  <a:gd name="connsiteY1" fmla="*/ 1676400 h 1689100"/>
                  <a:gd name="connsiteX2" fmla="*/ 0 w 1676400"/>
                  <a:gd name="connsiteY2" fmla="*/ 0 h 1689100"/>
                  <a:gd name="connsiteX3" fmla="*/ 1676400 w 1676400"/>
                  <a:gd name="connsiteY3" fmla="*/ 0 h 1689100"/>
                  <a:gd name="connsiteX4" fmla="*/ 1676400 w 1676400"/>
                  <a:gd name="connsiteY4" fmla="*/ 1676400 h 1689100"/>
                  <a:gd name="connsiteX0" fmla="*/ 0 w 1676400"/>
                  <a:gd name="connsiteY0" fmla="*/ 1676400 h 1676400"/>
                  <a:gd name="connsiteX1" fmla="*/ 0 w 1676400"/>
                  <a:gd name="connsiteY1" fmla="*/ 0 h 1676400"/>
                  <a:gd name="connsiteX2" fmla="*/ 1676400 w 1676400"/>
                  <a:gd name="connsiteY2" fmla="*/ 0 h 1676400"/>
                  <a:gd name="connsiteX3" fmla="*/ 1676400 w 1676400"/>
                  <a:gd name="connsiteY3" fmla="*/ 1676400 h 1676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676400" h="1676400">
                    <a:moveTo>
                      <a:pt x="0" y="1676400"/>
                    </a:moveTo>
                    <a:lnTo>
                      <a:pt x="0" y="0"/>
                    </a:lnTo>
                    <a:lnTo>
                      <a:pt x="1676400" y="0"/>
                    </a:lnTo>
                    <a:lnTo>
                      <a:pt x="1676400" y="1676400"/>
                    </a:lnTo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577" name="正方形/長方形 1576">
                <a:extLst>
                  <a:ext uri="{FF2B5EF4-FFF2-40B4-BE49-F238E27FC236}">
                    <a16:creationId xmlns:a16="http://schemas.microsoft.com/office/drawing/2014/main" id="{FD254006-52DB-4BE2-831C-98D756AC14E1}"/>
                  </a:ext>
                </a:extLst>
              </p:cNvPr>
              <p:cNvSpPr/>
              <p:nvPr/>
            </p:nvSpPr>
            <p:spPr>
              <a:xfrm>
                <a:off x="-2145102" y="2772135"/>
                <a:ext cx="2540000" cy="86264"/>
              </a:xfrm>
              <a:prstGeom prst="rect">
                <a:avLst/>
              </a:prstGeom>
              <a:solidFill>
                <a:srgbClr val="000000">
                  <a:alpha val="4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78" name="四角形: 上の 2 つの角を丸める 1577">
                <a:extLst>
                  <a:ext uri="{FF2B5EF4-FFF2-40B4-BE49-F238E27FC236}">
                    <a16:creationId xmlns:a16="http://schemas.microsoft.com/office/drawing/2014/main" id="{4E950343-7E51-4F4E-BB11-432D25532314}"/>
                  </a:ext>
                </a:extLst>
              </p:cNvPr>
              <p:cNvSpPr/>
              <p:nvPr/>
            </p:nvSpPr>
            <p:spPr>
              <a:xfrm>
                <a:off x="-2234242" y="2725947"/>
                <a:ext cx="2691442" cy="86264"/>
              </a:xfrm>
              <a:prstGeom prst="round2SameRect">
                <a:avLst>
                  <a:gd name="adj1" fmla="val 27709"/>
                  <a:gd name="adj2" fmla="val 0"/>
                </a:avLst>
              </a:prstGeom>
              <a:solidFill>
                <a:schemeClr val="bg1">
                  <a:lumMod val="8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579" name="フローチャート: 手操作入力 1578">
                <a:extLst>
                  <a:ext uri="{FF2B5EF4-FFF2-40B4-BE49-F238E27FC236}">
                    <a16:creationId xmlns:a16="http://schemas.microsoft.com/office/drawing/2014/main" id="{361F38EB-B424-4CB3-9692-F5D845D50174}"/>
                  </a:ext>
                </a:extLst>
              </p:cNvPr>
              <p:cNvSpPr/>
              <p:nvPr/>
            </p:nvSpPr>
            <p:spPr>
              <a:xfrm>
                <a:off x="-253306" y="2033765"/>
                <a:ext cx="710506" cy="86264"/>
              </a:xfrm>
              <a:prstGeom prst="flowChartManualInpu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580" name="グループ化 1579">
                <a:extLst>
                  <a:ext uri="{FF2B5EF4-FFF2-40B4-BE49-F238E27FC236}">
                    <a16:creationId xmlns:a16="http://schemas.microsoft.com/office/drawing/2014/main" id="{02F99059-7943-44D5-BF5F-0C1D016D4C62}"/>
                  </a:ext>
                </a:extLst>
              </p:cNvPr>
              <p:cNvGrpSpPr/>
              <p:nvPr/>
            </p:nvGrpSpPr>
            <p:grpSpPr>
              <a:xfrm rot="353465">
                <a:off x="-16014" y="1154189"/>
                <a:ext cx="199773" cy="822672"/>
                <a:chOff x="2811218" y="347664"/>
                <a:chExt cx="199773" cy="822672"/>
              </a:xfrm>
            </p:grpSpPr>
            <p:sp>
              <p:nvSpPr>
                <p:cNvPr id="1582" name="八角形 28">
                  <a:extLst>
                    <a:ext uri="{FF2B5EF4-FFF2-40B4-BE49-F238E27FC236}">
                      <a16:creationId xmlns:a16="http://schemas.microsoft.com/office/drawing/2014/main" id="{9B2716E4-C42C-4BA2-872E-C59D9AE82B57}"/>
                    </a:ext>
                  </a:extLst>
                </p:cNvPr>
                <p:cNvSpPr/>
                <p:nvPr/>
              </p:nvSpPr>
              <p:spPr>
                <a:xfrm rot="5400000">
                  <a:off x="2728914" y="716809"/>
                  <a:ext cx="479772" cy="84382"/>
                </a:xfrm>
                <a:custGeom>
                  <a:avLst/>
                  <a:gdLst>
                    <a:gd name="connsiteX0" fmla="*/ 0 w 1160707"/>
                    <a:gd name="connsiteY0" fmla="*/ 106012 h 361950"/>
                    <a:gd name="connsiteX1" fmla="*/ 106012 w 1160707"/>
                    <a:gd name="connsiteY1" fmla="*/ 0 h 361950"/>
                    <a:gd name="connsiteX2" fmla="*/ 1054695 w 1160707"/>
                    <a:gd name="connsiteY2" fmla="*/ 0 h 361950"/>
                    <a:gd name="connsiteX3" fmla="*/ 1160707 w 1160707"/>
                    <a:gd name="connsiteY3" fmla="*/ 106012 h 361950"/>
                    <a:gd name="connsiteX4" fmla="*/ 1160707 w 1160707"/>
                    <a:gd name="connsiteY4" fmla="*/ 255938 h 361950"/>
                    <a:gd name="connsiteX5" fmla="*/ 1054695 w 1160707"/>
                    <a:gd name="connsiteY5" fmla="*/ 361950 h 361950"/>
                    <a:gd name="connsiteX6" fmla="*/ 106012 w 1160707"/>
                    <a:gd name="connsiteY6" fmla="*/ 361950 h 361950"/>
                    <a:gd name="connsiteX7" fmla="*/ 0 w 1160707"/>
                    <a:gd name="connsiteY7" fmla="*/ 255938 h 361950"/>
                    <a:gd name="connsiteX8" fmla="*/ 0 w 1160707"/>
                    <a:gd name="connsiteY8" fmla="*/ 106012 h 361950"/>
                    <a:gd name="connsiteX0" fmla="*/ 0 w 1160707"/>
                    <a:gd name="connsiteY0" fmla="*/ 106012 h 361950"/>
                    <a:gd name="connsiteX1" fmla="*/ 106012 w 1160707"/>
                    <a:gd name="connsiteY1" fmla="*/ 0 h 361950"/>
                    <a:gd name="connsiteX2" fmla="*/ 1054695 w 1160707"/>
                    <a:gd name="connsiteY2" fmla="*/ 0 h 361950"/>
                    <a:gd name="connsiteX3" fmla="*/ 1160707 w 1160707"/>
                    <a:gd name="connsiteY3" fmla="*/ 106012 h 361950"/>
                    <a:gd name="connsiteX4" fmla="*/ 1160707 w 1160707"/>
                    <a:gd name="connsiteY4" fmla="*/ 255938 h 361950"/>
                    <a:gd name="connsiteX5" fmla="*/ 1054695 w 1160707"/>
                    <a:gd name="connsiteY5" fmla="*/ 361950 h 361950"/>
                    <a:gd name="connsiteX6" fmla="*/ 0 w 1160707"/>
                    <a:gd name="connsiteY6" fmla="*/ 255938 h 361950"/>
                    <a:gd name="connsiteX7" fmla="*/ 0 w 1160707"/>
                    <a:gd name="connsiteY7" fmla="*/ 106012 h 361950"/>
                    <a:gd name="connsiteX0" fmla="*/ 0 w 1160707"/>
                    <a:gd name="connsiteY0" fmla="*/ 106012 h 255938"/>
                    <a:gd name="connsiteX1" fmla="*/ 106012 w 1160707"/>
                    <a:gd name="connsiteY1" fmla="*/ 0 h 255938"/>
                    <a:gd name="connsiteX2" fmla="*/ 1054695 w 1160707"/>
                    <a:gd name="connsiteY2" fmla="*/ 0 h 255938"/>
                    <a:gd name="connsiteX3" fmla="*/ 1160707 w 1160707"/>
                    <a:gd name="connsiteY3" fmla="*/ 106012 h 255938"/>
                    <a:gd name="connsiteX4" fmla="*/ 1160707 w 1160707"/>
                    <a:gd name="connsiteY4" fmla="*/ 255938 h 255938"/>
                    <a:gd name="connsiteX5" fmla="*/ 0 w 1160707"/>
                    <a:gd name="connsiteY5" fmla="*/ 255938 h 255938"/>
                    <a:gd name="connsiteX6" fmla="*/ 0 w 1160707"/>
                    <a:gd name="connsiteY6" fmla="*/ 106012 h 2559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160707" h="255938">
                      <a:moveTo>
                        <a:pt x="0" y="106012"/>
                      </a:moveTo>
                      <a:lnTo>
                        <a:pt x="106012" y="0"/>
                      </a:lnTo>
                      <a:lnTo>
                        <a:pt x="1054695" y="0"/>
                      </a:lnTo>
                      <a:lnTo>
                        <a:pt x="1160707" y="106012"/>
                      </a:lnTo>
                      <a:lnTo>
                        <a:pt x="1160707" y="255938"/>
                      </a:lnTo>
                      <a:lnTo>
                        <a:pt x="0" y="255938"/>
                      </a:lnTo>
                      <a:lnTo>
                        <a:pt x="0" y="106012"/>
                      </a:lnTo>
                      <a:close/>
                    </a:path>
                  </a:pathLst>
                </a:custGeom>
                <a:solidFill>
                  <a:schemeClr val="accent4">
                    <a:lumMod val="40000"/>
                    <a:lumOff val="6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583" name="八角形 28">
                  <a:extLst>
                    <a:ext uri="{FF2B5EF4-FFF2-40B4-BE49-F238E27FC236}">
                      <a16:creationId xmlns:a16="http://schemas.microsoft.com/office/drawing/2014/main" id="{555F84FD-9D35-4E49-A24E-550805229BCC}"/>
                    </a:ext>
                  </a:extLst>
                </p:cNvPr>
                <p:cNvSpPr/>
                <p:nvPr/>
              </p:nvSpPr>
              <p:spPr>
                <a:xfrm rot="5400000">
                  <a:off x="2465885" y="692997"/>
                  <a:ext cx="822672" cy="132006"/>
                </a:xfrm>
                <a:custGeom>
                  <a:avLst/>
                  <a:gdLst>
                    <a:gd name="connsiteX0" fmla="*/ 0 w 1160707"/>
                    <a:gd name="connsiteY0" fmla="*/ 106012 h 361950"/>
                    <a:gd name="connsiteX1" fmla="*/ 106012 w 1160707"/>
                    <a:gd name="connsiteY1" fmla="*/ 0 h 361950"/>
                    <a:gd name="connsiteX2" fmla="*/ 1054695 w 1160707"/>
                    <a:gd name="connsiteY2" fmla="*/ 0 h 361950"/>
                    <a:gd name="connsiteX3" fmla="*/ 1160707 w 1160707"/>
                    <a:gd name="connsiteY3" fmla="*/ 106012 h 361950"/>
                    <a:gd name="connsiteX4" fmla="*/ 1160707 w 1160707"/>
                    <a:gd name="connsiteY4" fmla="*/ 255938 h 361950"/>
                    <a:gd name="connsiteX5" fmla="*/ 1054695 w 1160707"/>
                    <a:gd name="connsiteY5" fmla="*/ 361950 h 361950"/>
                    <a:gd name="connsiteX6" fmla="*/ 106012 w 1160707"/>
                    <a:gd name="connsiteY6" fmla="*/ 361950 h 361950"/>
                    <a:gd name="connsiteX7" fmla="*/ 0 w 1160707"/>
                    <a:gd name="connsiteY7" fmla="*/ 255938 h 361950"/>
                    <a:gd name="connsiteX8" fmla="*/ 0 w 1160707"/>
                    <a:gd name="connsiteY8" fmla="*/ 106012 h 361950"/>
                    <a:gd name="connsiteX0" fmla="*/ 0 w 1160707"/>
                    <a:gd name="connsiteY0" fmla="*/ 106012 h 361950"/>
                    <a:gd name="connsiteX1" fmla="*/ 106012 w 1160707"/>
                    <a:gd name="connsiteY1" fmla="*/ 0 h 361950"/>
                    <a:gd name="connsiteX2" fmla="*/ 1054695 w 1160707"/>
                    <a:gd name="connsiteY2" fmla="*/ 0 h 361950"/>
                    <a:gd name="connsiteX3" fmla="*/ 1160707 w 1160707"/>
                    <a:gd name="connsiteY3" fmla="*/ 106012 h 361950"/>
                    <a:gd name="connsiteX4" fmla="*/ 1160707 w 1160707"/>
                    <a:gd name="connsiteY4" fmla="*/ 255938 h 361950"/>
                    <a:gd name="connsiteX5" fmla="*/ 1054695 w 1160707"/>
                    <a:gd name="connsiteY5" fmla="*/ 361950 h 361950"/>
                    <a:gd name="connsiteX6" fmla="*/ 0 w 1160707"/>
                    <a:gd name="connsiteY6" fmla="*/ 255938 h 361950"/>
                    <a:gd name="connsiteX7" fmla="*/ 0 w 1160707"/>
                    <a:gd name="connsiteY7" fmla="*/ 106012 h 361950"/>
                    <a:gd name="connsiteX0" fmla="*/ 0 w 1160707"/>
                    <a:gd name="connsiteY0" fmla="*/ 106012 h 255938"/>
                    <a:gd name="connsiteX1" fmla="*/ 106012 w 1160707"/>
                    <a:gd name="connsiteY1" fmla="*/ 0 h 255938"/>
                    <a:gd name="connsiteX2" fmla="*/ 1054695 w 1160707"/>
                    <a:gd name="connsiteY2" fmla="*/ 0 h 255938"/>
                    <a:gd name="connsiteX3" fmla="*/ 1160707 w 1160707"/>
                    <a:gd name="connsiteY3" fmla="*/ 106012 h 255938"/>
                    <a:gd name="connsiteX4" fmla="*/ 1160707 w 1160707"/>
                    <a:gd name="connsiteY4" fmla="*/ 255938 h 255938"/>
                    <a:gd name="connsiteX5" fmla="*/ 0 w 1160707"/>
                    <a:gd name="connsiteY5" fmla="*/ 255938 h 255938"/>
                    <a:gd name="connsiteX6" fmla="*/ 0 w 1160707"/>
                    <a:gd name="connsiteY6" fmla="*/ 106012 h 2559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160707" h="255938">
                      <a:moveTo>
                        <a:pt x="0" y="106012"/>
                      </a:moveTo>
                      <a:lnTo>
                        <a:pt x="106012" y="0"/>
                      </a:lnTo>
                      <a:lnTo>
                        <a:pt x="1054695" y="0"/>
                      </a:lnTo>
                      <a:lnTo>
                        <a:pt x="1160707" y="106012"/>
                      </a:lnTo>
                      <a:lnTo>
                        <a:pt x="1160707" y="255938"/>
                      </a:lnTo>
                      <a:lnTo>
                        <a:pt x="0" y="255938"/>
                      </a:lnTo>
                      <a:lnTo>
                        <a:pt x="0" y="106012"/>
                      </a:lnTo>
                      <a:close/>
                    </a:path>
                  </a:pathLst>
                </a:custGeom>
                <a:solidFill>
                  <a:schemeClr val="accent4">
                    <a:lumMod val="40000"/>
                    <a:lumOff val="6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1581" name="四角形: 上の 2 つの角を丸める 1580">
                <a:extLst>
                  <a:ext uri="{FF2B5EF4-FFF2-40B4-BE49-F238E27FC236}">
                    <a16:creationId xmlns:a16="http://schemas.microsoft.com/office/drawing/2014/main" id="{2F9A0287-FD96-4736-BE15-F471A3999ACE}"/>
                  </a:ext>
                </a:extLst>
              </p:cNvPr>
              <p:cNvSpPr/>
              <p:nvPr/>
            </p:nvSpPr>
            <p:spPr>
              <a:xfrm>
                <a:off x="-269066" y="2210043"/>
                <a:ext cx="334873" cy="86265"/>
              </a:xfrm>
              <a:prstGeom prst="round2SameRect">
                <a:avLst>
                  <a:gd name="adj1" fmla="val 6309"/>
                  <a:gd name="adj2" fmla="val 50000"/>
                </a:avLst>
              </a:prstGeom>
              <a:solidFill>
                <a:schemeClr val="accent4">
                  <a:lumMod val="20000"/>
                  <a:lumOff val="8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80436118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pptxd98_スーパーのレジに立つ女性店員のイラスト</dc:title>
  <dc:subject>pptxd98_スーパーのレジに立つ女性店員のイラスト</dc:subject>
  <dc:creator>でじけろお</dc:creator>
  <cp:revision>1</cp:revision>
  <dcterms:created xsi:type="dcterms:W3CDTF">2018-05-20T00:31:01Z</dcterms:created>
  <dcterms:modified xsi:type="dcterms:W3CDTF">2020-06-05T02:39:53Z</dcterms:modified>
  <cp:version>1</cp:version>
</cp:coreProperties>
</file>